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9072000" cy="400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9072000" cy="400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8395771-F35A-461C-82AF-C467BFB81B6E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360"/>
            <a:ext cx="10078920" cy="75643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79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000" y="688644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9F3DFF8-6B8A-4C92-B857-C673A4EBFEDA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Table 1"/>
          <p:cNvGraphicFramePr/>
          <p:nvPr/>
        </p:nvGraphicFramePr>
        <p:xfrm>
          <a:off x="287640" y="1510200"/>
          <a:ext cx="9626760" cy="5896440"/>
        </p:xfrm>
        <a:graphic>
          <a:graphicData uri="http://schemas.openxmlformats.org/drawingml/2006/table">
            <a:tbl>
              <a:tblPr/>
              <a:tblGrid>
                <a:gridCol w="7770240"/>
                <a:gridCol w="1856880"/>
              </a:tblGrid>
              <a:tr h="46836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2200">
                          <a:latin typeface="Arial"/>
                        </a:rPr>
                        <a:t>Task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2200">
                          <a:latin typeface="Arial"/>
                        </a:rPr>
                        <a:t>DONE</a:t>
                      </a:r>
                      <a:endParaRPr/>
                    </a:p>
                  </a:txBody>
                  <a:tcPr/>
                </a:tc>
              </a:tr>
              <a:tr h="468360">
                <a:tc>
                  <a:txBody>
                    <a:bodyPr lIns="90000" rIns="90000" tIns="46800" bIns="46800"/>
                    <a:p>
                      <a:r>
                        <a:rPr lang="en-US" sz="1600">
                          <a:latin typeface="Arial"/>
                        </a:rPr>
                        <a:t>supprimer certains types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 sz="1600">
                          <a:latin typeface="Arial"/>
                        </a:rPr>
                        <a:t>OK</a:t>
                      </a:r>
                      <a:endParaRPr/>
                    </a:p>
                  </a:txBody>
                  <a:tcPr/>
                </a:tc>
              </a:tr>
              <a:tr h="322560">
                <a:tc>
                  <a:txBody>
                    <a:bodyPr lIns="90000" rIns="90000" tIns="46800" bIns="46800"/>
                    <a:p>
                      <a:r>
                        <a:rPr lang="en-US" sz="1600">
                          <a:latin typeface="Arial"/>
                        </a:rPr>
                        <a:t>zoomer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68360">
                <a:tc>
                  <a:txBody>
                    <a:bodyPr lIns="90000" rIns="90000" tIns="46800" bIns="46800"/>
                    <a:p>
                      <a:r>
                        <a:rPr lang="en-US" sz="1600">
                          <a:latin typeface="Arial"/>
                        </a:rPr>
                        <a:t>restreindre la topologie à un sous-ensemble de l'arbre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 sz="1600">
                          <a:latin typeface="Arial"/>
                        </a:rPr>
                        <a:t>OK</a:t>
                      </a:r>
                      <a:endParaRPr/>
                    </a:p>
                  </a:txBody>
                  <a:tcPr/>
                </a:tc>
              </a:tr>
              <a:tr h="361440">
                <a:tc>
                  <a:txBody>
                    <a:bodyPr lIns="90000" rIns="90000" tIns="46800" bIns="46800"/>
                    <a:p>
                      <a:r>
                        <a:rPr lang="en-US" sz="1600">
                          <a:latin typeface="Arial"/>
                        </a:rPr>
                        <a:t>supprimer les entrees-sorties entierement (objets Bridge/PCIDev/OSDev/Misc)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649800">
                <a:tc>
                  <a:txBody>
                    <a:bodyPr lIns="90000" rIns="90000" tIns="46800" bIns="46800"/>
                    <a:p>
                      <a:r>
                        <a:rPr lang="en-US" sz="1600">
                          <a:latin typeface="Arial"/>
                        </a:rPr>
                        <a:t>changer le format horizontal/vertical/rectangulaire des objets contenant plein de sous-objets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551160">
                <a:tc>
                  <a:txBody>
                    <a:bodyPr lIns="90000" rIns="90000" tIns="46800" bIns="46800"/>
                    <a:p>
                      <a:r>
                        <a:rPr lang="en-US" sz="1600">
                          <a:latin typeface="Arial"/>
                        </a:rPr>
                        <a:t>afficher uniquement les numeros logiques L#yy ou uniquement les P#xx au lieu des deux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68360">
                <a:tc>
                  <a:txBody>
                    <a:bodyPr lIns="90000" rIns="90000" tIns="46800" bIns="46800"/>
                    <a:p>
                      <a:r>
                        <a:rPr lang="en-US" sz="1600">
                          <a:latin typeface="Arial"/>
                        </a:rPr>
                        <a:t>collapser les peripheriques PCI identiques (cf collapse.png)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551160">
                <a:tc>
                  <a:txBody>
                    <a:bodyPr lIns="90000" rIns="90000" tIns="46800" bIns="46800"/>
                    <a:p>
                      <a:r>
                        <a:rPr lang="en-US" sz="1600">
                          <a:latin typeface="Arial"/>
                        </a:rPr>
                        <a:t>regler la taille de la police et l'espace entre les boites par rapport à l'epaisseur du trait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68360">
                <a:tc>
                  <a:txBody>
                    <a:bodyPr lIns="90000" rIns="90000" tIns="46800" bIns="46800"/>
                    <a:p>
                      <a:r>
                        <a:rPr lang="en-US" sz="1600">
                          <a:latin typeface="Arial"/>
                        </a:rPr>
                        <a:t>changer la couleur des objets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 sz="1600">
                          <a:latin typeface="Arial"/>
                        </a:rPr>
                        <a:t>OK</a:t>
                      </a:r>
                      <a:endParaRPr/>
                    </a:p>
                  </a:txBody>
                  <a:tcPr/>
                </a:tc>
              </a:tr>
              <a:tr h="468360">
                <a:tc>
                  <a:txBody>
                    <a:bodyPr lIns="90000" rIns="90000" tIns="46800" bIns="46800"/>
                    <a:p>
                      <a:r>
                        <a:rPr lang="en-US" sz="1600">
                          <a:latin typeface="Arial"/>
                        </a:rPr>
                        <a:t>exporter dans un fichier pdf ou png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 sz="1600">
                          <a:latin typeface="Arial"/>
                        </a:rPr>
                        <a:t>OK</a:t>
                      </a:r>
                      <a:endParaRPr/>
                    </a:p>
                  </a:txBody>
                  <a:tcPr/>
                </a:tc>
              </a:tr>
              <a:tr h="650160">
                <a:tc>
                  <a:txBody>
                    <a:bodyPr lIns="90000" rIns="90000" tIns="46800" bIns="46800"/>
                    <a:p>
                      <a:r>
                        <a:rPr lang="en-US" sz="1600">
                          <a:latin typeface="Arial"/>
                        </a:rPr>
                        <a:t>sauver les options de config pour les reloader plus tard, genre sur un autre XML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 sz="1600">
                          <a:latin typeface="Arial"/>
                        </a:rPr>
                        <a:t>OK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