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DB9B5-97C2-441E-B501-4621754CF3A6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F9BC1F-6129-4996-A4A0-6F921FC78A6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Projet:Gestion</a:t>
            </a:r>
            <a:r>
              <a:rPr lang="fr-FR" dirty="0" smtClean="0"/>
              <a:t> des ateliers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Université de bordeaux 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562150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Mohamed </a:t>
            </a:r>
            <a:r>
              <a:rPr lang="fr-FR" dirty="0" err="1" smtClean="0"/>
              <a:t>Labouardy</a:t>
            </a:r>
            <a:endParaRPr lang="fr-FR" dirty="0" smtClean="0"/>
          </a:p>
          <a:p>
            <a:r>
              <a:rPr lang="fr-FR" dirty="0" smtClean="0"/>
              <a:t>Vincent </a:t>
            </a:r>
            <a:r>
              <a:rPr lang="fr-FR" dirty="0" err="1" smtClean="0"/>
              <a:t>Tassaux</a:t>
            </a:r>
            <a:endParaRPr lang="fr-FR" dirty="0" smtClean="0"/>
          </a:p>
          <a:p>
            <a:r>
              <a:rPr lang="fr-FR" dirty="0" smtClean="0"/>
              <a:t>Youssef </a:t>
            </a:r>
            <a:r>
              <a:rPr lang="fr-FR" dirty="0" err="1" smtClean="0"/>
              <a:t>Chagtab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74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0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91560"/>
              </p:ext>
            </p:extLst>
          </p:nvPr>
        </p:nvGraphicFramePr>
        <p:xfrm>
          <a:off x="755576" y="1268760"/>
          <a:ext cx="7632848" cy="308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894151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de modification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Raison</a:t>
                      </a:r>
                      <a:endParaRPr lang="fr-FR" dirty="0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r>
                        <a:rPr lang="fr-FR" dirty="0" smtClean="0"/>
                        <a:t>1.0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Mohamed </a:t>
                      </a:r>
                      <a:r>
                        <a:rPr lang="fr-FR" dirty="0" err="1" smtClean="0"/>
                        <a:t>Labouardy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25/09/2015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Initialisation de document.</a:t>
                      </a:r>
                      <a:endParaRPr lang="fr-FR" dirty="0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Specifcation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 smtClean="0"/>
              <a:t>Les noms des champs utilisés:</a:t>
            </a:r>
          </a:p>
          <a:p>
            <a:endParaRPr lang="fr-FR" b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718"/>
              </p:ext>
            </p:extLst>
          </p:nvPr>
        </p:nvGraphicFramePr>
        <p:xfrm>
          <a:off x="1524000" y="1542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Matière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subject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location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Horaires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hours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Laboratoire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laboratory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Animateur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animator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description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UTILISES</a:t>
            </a:r>
            <a:endParaRPr lang="fr-FR" dirty="0"/>
          </a:p>
        </p:txBody>
      </p:sp>
      <p:pic>
        <p:nvPicPr>
          <p:cNvPr id="1026" name="Picture 2" descr="http://static.hitek.fr/img/actualite/firefox-ol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1044116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3.gstatic.com/images?q=tbn:ANd9GcQJU47iQ6whA_HM5OaF0qTrsclx0tKp5-QB2sOJ38BmvgfIpLo_gB38yx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85875"/>
            <a:ext cx="1099009" cy="10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erysimple.com/wp-content/uploads/2012/12/ph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4744"/>
            <a:ext cx="1338262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inarywasteland.com/wp-content/uploads/2011/10/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45" y="3645024"/>
            <a:ext cx="1220391" cy="123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6" y="162880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55776" y="1988840"/>
            <a:ext cx="122413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64088" y="1781200"/>
            <a:ext cx="612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97315" y="2636912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13314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BrowalliaUPC" pitchFamily="34" charset="-34"/>
                <a:cs typeface="BrowalliaUPC" pitchFamily="34" charset="-34"/>
              </a:rPr>
              <a:t>Request</a:t>
            </a:r>
            <a:endParaRPr lang="fr-FR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713" y="197954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BrowalliaUPC" pitchFamily="34" charset="-34"/>
                <a:cs typeface="BrowalliaUPC" pitchFamily="34" charset="-34"/>
              </a:rPr>
              <a:t>Response</a:t>
            </a:r>
            <a:endParaRPr lang="fr-FR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395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BrowalliaUPC" pitchFamily="34" charset="-34"/>
                <a:cs typeface="BrowalliaUPC" pitchFamily="34" charset="-34"/>
              </a:rPr>
              <a:t>Browser</a:t>
            </a:r>
            <a:endParaRPr lang="fr-FR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19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980728"/>
            <a:ext cx="8136904" cy="3960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259632" y="1268760"/>
            <a:ext cx="1296144" cy="576064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3658402" y="1268760"/>
            <a:ext cx="1273638" cy="57606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228184" y="1268760"/>
            <a:ext cx="1296144" cy="57606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  <a:endParaRPr lang="fr-FR" dirty="0"/>
          </a:p>
        </p:txBody>
      </p:sp>
      <p:pic>
        <p:nvPicPr>
          <p:cNvPr id="2050" name="Picture 2" descr="http://icons.iconarchive.com/icons/franksouza183/fs/128/Mimetypes-application-x-ph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403" y="1988840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cons.iconarchive.com/icons/franksouza183/fs/128/Mimetypes-application-x-ph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00271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nip Single Corner Rectangle 16"/>
          <p:cNvSpPr/>
          <p:nvPr/>
        </p:nvSpPr>
        <p:spPr>
          <a:xfrm>
            <a:off x="6372200" y="2996952"/>
            <a:ext cx="1152128" cy="504056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</a:t>
            </a:r>
            <a:endParaRPr lang="fr-FR" dirty="0"/>
          </a:p>
        </p:txBody>
      </p:sp>
      <p:pic>
        <p:nvPicPr>
          <p:cNvPr id="2052" name="Picture 4" descr="http://icons.iconarchive.com/icons/pelfusion/flat-file-type/128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90" y="1988840"/>
            <a:ext cx="727809" cy="7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nip Single Corner Rectangle 18"/>
          <p:cNvSpPr/>
          <p:nvPr/>
        </p:nvSpPr>
        <p:spPr>
          <a:xfrm>
            <a:off x="1475656" y="2852936"/>
            <a:ext cx="936104" cy="409546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Assets</a:t>
            </a:r>
            <a:endParaRPr lang="fr-FR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1628056" y="3311154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css</a:t>
            </a:r>
            <a:endParaRPr lang="fr-FR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1619672" y="3815210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endParaRPr lang="fr-FR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619672" y="4319266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fonts</a:t>
            </a:r>
            <a:endParaRPr lang="fr-FR" dirty="0"/>
          </a:p>
        </p:txBody>
      </p:sp>
      <p:pic>
        <p:nvPicPr>
          <p:cNvPr id="2054" name="Picture 6" descr="http://icons.iconarchive.com/icons/treetog/file-type/128/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00" y="2924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cons.iconarchive.com/icons/alecive/flatwoken/128/Apps-File-Javascrip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74" y="3573016"/>
            <a:ext cx="602686" cy="6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ons.iconarchive.com/icons/untergunter/leaf-mimes/128/font-x-generic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00" y="42210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1251248" y="1268760"/>
            <a:ext cx="1296144" cy="576064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pic>
        <p:nvPicPr>
          <p:cNvPr id="5" name="Picture 4" descr="http://icons.iconarchive.com/icons/pelfusion/flat-file-type/128/ht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90" y="1988840"/>
            <a:ext cx="727809" cy="7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nip Single Corner Rectangle 5"/>
          <p:cNvSpPr/>
          <p:nvPr/>
        </p:nvSpPr>
        <p:spPr>
          <a:xfrm>
            <a:off x="1475656" y="2852936"/>
            <a:ext cx="936104" cy="409546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Assets</a:t>
            </a:r>
            <a:endParaRPr lang="fr-FR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628056" y="3311154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css</a:t>
            </a:r>
            <a:endParaRPr lang="fr-FR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1619672" y="3815210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endParaRPr lang="fr-FR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619672" y="4319266"/>
            <a:ext cx="927720" cy="4058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fonts</a:t>
            </a:r>
            <a:endParaRPr lang="fr-FR" dirty="0"/>
          </a:p>
        </p:txBody>
      </p:sp>
      <p:pic>
        <p:nvPicPr>
          <p:cNvPr id="10" name="Picture 6" descr="http://icons.iconarchive.com/icons/treetog/file-type/128/cs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00" y="2924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icons.iconarchive.com/icons/alecive/flatwoken/128/Apps-File-Javascrip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74" y="3573016"/>
            <a:ext cx="602686" cy="6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icons.iconarchive.com/icons/untergunter/leaf-mimes/128/font-x-generic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00" y="42210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99992" y="1268760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 Les interfaces graphiques (</a:t>
            </a:r>
            <a:r>
              <a:rPr lang="fr-FR" dirty="0" smtClean="0">
                <a:solidFill>
                  <a:srgbClr val="0070C0"/>
                </a:solidFill>
              </a:rPr>
              <a:t>home.html 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workshop,html</a:t>
            </a:r>
            <a:r>
              <a:rPr lang="fr-FR" dirty="0" smtClean="0">
                <a:solidFill>
                  <a:srgbClr val="0070C0"/>
                </a:solidFill>
              </a:rPr>
              <a:t> ….</a:t>
            </a:r>
            <a:r>
              <a:rPr lang="fr-FR" dirty="0" smtClean="0"/>
              <a:t>) 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 Le </a:t>
            </a:r>
            <a:r>
              <a:rPr lang="fr-FR" dirty="0" err="1" smtClean="0"/>
              <a:t>Stylesheet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style.css</a:t>
            </a:r>
            <a:r>
              <a:rPr lang="fr-FR" dirty="0" smtClean="0"/>
              <a:t>) 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Les scripts. (</a:t>
            </a:r>
            <a:r>
              <a:rPr lang="fr-FR" dirty="0" err="1" smtClean="0"/>
              <a:t>jquery</a:t>
            </a:r>
            <a:r>
              <a:rPr lang="fr-FR" dirty="0" smtClean="0"/>
              <a:t>/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Les fonts utilisés dans le site.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91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</a:t>
            </a:r>
            <a:endParaRPr lang="fr-FR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971600" y="1221338"/>
            <a:ext cx="1273638" cy="57606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pic>
        <p:nvPicPr>
          <p:cNvPr id="5" name="Picture 2" descr="http://icons.iconarchive.com/icons/franksouza183/fs/128/Mimetypes-application-x-ph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01" y="1941418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1221338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Ils contient 2 classes </a:t>
            </a:r>
            <a:r>
              <a:rPr lang="fr-FR" dirty="0" err="1" smtClean="0"/>
              <a:t>php</a:t>
            </a:r>
            <a:r>
              <a:rPr lang="fr-FR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Workshop.php</a:t>
            </a:r>
            <a:r>
              <a:rPr lang="fr-FR" dirty="0" smtClean="0"/>
              <a:t> : représente un atelier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ListOfWorkshops.php</a:t>
            </a:r>
            <a:r>
              <a:rPr lang="fr-FR" dirty="0" smtClean="0"/>
              <a:t> : représente une liste d’ateliers.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4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971600" y="1207484"/>
            <a:ext cx="1296144" cy="57606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  <a:endParaRPr lang="fr-FR" dirty="0"/>
          </a:p>
        </p:txBody>
      </p:sp>
      <p:pic>
        <p:nvPicPr>
          <p:cNvPr id="8" name="Picture 2" descr="http://icons.iconarchive.com/icons/franksouza183/fs/128/Mimetypes-application-x-ph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38995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nip Single Corner Rectangle 8"/>
          <p:cNvSpPr/>
          <p:nvPr/>
        </p:nvSpPr>
        <p:spPr>
          <a:xfrm>
            <a:off x="1115616" y="2935676"/>
            <a:ext cx="1152128" cy="504056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765859"/>
            <a:ext cx="439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Ils contient 4 fichiers </a:t>
            </a:r>
            <a:r>
              <a:rPr lang="fr-FR" dirty="0" err="1" smtClean="0"/>
              <a:t>php</a:t>
            </a:r>
            <a:r>
              <a:rPr lang="fr-FR" dirty="0"/>
              <a:t> </a:t>
            </a:r>
            <a:r>
              <a:rPr lang="fr-FR" dirty="0" smtClean="0"/>
              <a:t>représentant les 4 fonctionnalités:</a:t>
            </a:r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Delete.php</a:t>
            </a:r>
            <a:r>
              <a:rPr lang="fr-FR" dirty="0" smtClean="0"/>
              <a:t> : Supprimer un atelier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Show.php</a:t>
            </a:r>
            <a:r>
              <a:rPr lang="fr-FR" dirty="0" smtClean="0"/>
              <a:t> : Lister l’ensemble des atelier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Update.php</a:t>
            </a:r>
            <a:r>
              <a:rPr lang="fr-FR" dirty="0" smtClean="0"/>
              <a:t> : Modifier un atelier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New.php</a:t>
            </a:r>
            <a:r>
              <a:rPr lang="fr-FR" dirty="0" smtClean="0"/>
              <a:t> : Ajouter un atelier</a:t>
            </a:r>
          </a:p>
          <a:p>
            <a:endParaRPr lang="fr-FR" dirty="0"/>
          </a:p>
          <a:p>
            <a:r>
              <a:rPr lang="fr-FR" dirty="0" smtClean="0"/>
              <a:t>Et un dossier config, contenant les fichiers </a:t>
            </a:r>
            <a:r>
              <a:rPr lang="fr-FR" dirty="0" err="1" smtClean="0"/>
              <a:t>php</a:t>
            </a:r>
            <a:r>
              <a:rPr lang="fr-FR" dirty="0" smtClean="0"/>
              <a:t> pour se connecter la base de données:</a:t>
            </a:r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Constants.php</a:t>
            </a:r>
            <a:r>
              <a:rPr lang="fr-FR" dirty="0" smtClean="0"/>
              <a:t> : contient le nom/mot de passe et le host de la BD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70C0"/>
                </a:solidFill>
              </a:rPr>
              <a:t>Connect.php</a:t>
            </a:r>
            <a:r>
              <a:rPr lang="fr-FR" dirty="0" smtClean="0"/>
              <a:t> : permet d’ouvrir une 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0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 git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4" y="980728"/>
            <a:ext cx="7629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861048"/>
            <a:ext cx="750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Code: les fichiers </a:t>
            </a:r>
            <a:r>
              <a:rPr lang="fr-FR" dirty="0" err="1" smtClean="0"/>
              <a:t>php</a:t>
            </a:r>
            <a:r>
              <a:rPr lang="fr-FR" dirty="0" smtClean="0"/>
              <a:t>/html/</a:t>
            </a:r>
            <a:r>
              <a:rPr lang="fr-FR" dirty="0" err="1" smtClean="0"/>
              <a:t>css</a:t>
            </a:r>
            <a:r>
              <a:rPr lang="fr-FR" dirty="0" smtClean="0"/>
              <a:t>….</a:t>
            </a:r>
            <a:br>
              <a:rPr lang="fr-FR" dirty="0" smtClean="0"/>
            </a:br>
            <a:r>
              <a:rPr lang="fr-FR" dirty="0" err="1" smtClean="0"/>
              <a:t>Spec</a:t>
            </a:r>
            <a:r>
              <a:rPr lang="fr-FR" dirty="0" smtClean="0"/>
              <a:t>: les documents/les diagrammes</a:t>
            </a:r>
            <a:br>
              <a:rPr lang="fr-FR" dirty="0" smtClean="0"/>
            </a:br>
            <a:r>
              <a:rPr lang="fr-FR" dirty="0" smtClean="0"/>
              <a:t>Test: la recette de tests et les résultats de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73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</TotalTime>
  <Words>209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Projet:Gestion des ateliers</vt:lpstr>
      <vt:lpstr>PowerPoint Presentation</vt:lpstr>
      <vt:lpstr>Specifcation</vt:lpstr>
      <vt:lpstr>TECHNOLOGIES UTILISES</vt:lpstr>
      <vt:lpstr>Architecture </vt:lpstr>
      <vt:lpstr>View</vt:lpstr>
      <vt:lpstr>ModEL</vt:lpstr>
      <vt:lpstr>Controller</vt:lpstr>
      <vt:lpstr>Organisation de git</vt:lpstr>
      <vt:lpstr>Maquettes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Projet:Gestion des ateliers</dc:title>
  <dc:creator>Administrateur</dc:creator>
  <cp:lastModifiedBy>Administrateur</cp:lastModifiedBy>
  <cp:revision>6</cp:revision>
  <dcterms:created xsi:type="dcterms:W3CDTF">2015-09-25T17:49:28Z</dcterms:created>
  <dcterms:modified xsi:type="dcterms:W3CDTF">2015-09-25T18:38:50Z</dcterms:modified>
</cp:coreProperties>
</file>