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38"/>
    <a:srgbClr val="F00715"/>
    <a:srgbClr val="ED7031"/>
    <a:srgbClr val="F08332"/>
    <a:srgbClr val="CC036E"/>
    <a:srgbClr val="FDB31C"/>
    <a:srgbClr val="F85E0F"/>
    <a:srgbClr val="CC0075"/>
    <a:srgbClr val="F00005"/>
    <a:srgbClr val="DC0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7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2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5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D8F-EF5B-4B12-A564-BBAB17BD94F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2E48-96BA-4E91-9B32-008F7BF7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78348" y="295836"/>
            <a:ext cx="7611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Britannic Bold" panose="020B0903060703020204" pitchFamily="34" charset="0"/>
              </a:rPr>
              <a:t>LANDSCAPE PHOTOGRAPHY</a:t>
            </a:r>
            <a:endParaRPr lang="de-DE" sz="4800" dirty="0">
              <a:latin typeface="Britannic Bold" panose="020B0903060703020204" pitchFamily="34" charset="0"/>
            </a:endParaRPr>
          </a:p>
        </p:txBody>
      </p:sp>
      <p:pic>
        <p:nvPicPr>
          <p:cNvPr id="10" name="Picture 6" descr="https://png2.kisspng.com/sh/6cbe6435c4f82431d2483dea80c43a68/L0KzQYm3U8I4N5t2fZH0aYP2gLBuTfNwdaF6jNd7LXnmf7B6Tflve6VmfARqbT3vf7j2TgN1cZRwfeQ2bHBqf368gfJia5I3eaYCMUGzRnA6U8A2O2kAUKMAMkK0SYGBWcAzQWI2RuJ3Zx==/kisspng-computer-icons-instagram-logo-sticker-logo-5abaca2a471106.33053898152219089029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8" t="12641" b="11951"/>
          <a:stretch/>
        </p:blipFill>
        <p:spPr bwMode="auto">
          <a:xfrm flipH="1">
            <a:off x="-1013012" y="295836"/>
            <a:ext cx="2809005" cy="6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png2.kisspng.com/sh/6cbe6435c4f82431d2483dea80c43a68/L0KzQYm3U8I4N5t2fZH0aYP2gLBuTfNwdaF6jNd7LXnmf7B6Tflve6VmfARqbT3vf7j2TgN1cZRwfeQ2bHBqf368gfJia5I3eaYCMUGzRnA6U8A2O2kAUKMAMkK0SYGBWcAzQWI2RuJ3Zx==/kisspng-computer-icons-instagram-logo-sticker-logo-5abaca2a471106.33053898152219089029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t="14644" r="68307" b="13012"/>
          <a:stretch/>
        </p:blipFill>
        <p:spPr bwMode="auto">
          <a:xfrm flipH="1">
            <a:off x="10418280" y="478853"/>
            <a:ext cx="1730001" cy="60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9908875" y="1474398"/>
            <a:ext cx="994912" cy="8971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41" y="2059459"/>
            <a:ext cx="3102752" cy="1571605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210235" y="1474398"/>
            <a:ext cx="3397623" cy="2210748"/>
          </a:xfrm>
          <a:prstGeom prst="roundRect">
            <a:avLst>
              <a:gd name="adj" fmla="val 27740"/>
            </a:avLst>
          </a:prstGeom>
          <a:noFill/>
          <a:ln w="76200">
            <a:solidFill>
              <a:srgbClr val="CC0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err="1" smtClean="0">
                <a:solidFill>
                  <a:srgbClr val="CA0173"/>
                </a:solidFill>
                <a:latin typeface="Britannic Bold" panose="020B0903060703020204" pitchFamily="34" charset="0"/>
              </a:rPr>
              <a:t>most</a:t>
            </a:r>
            <a:r>
              <a:rPr lang="de-DE" sz="1600" dirty="0" smtClean="0">
                <a:solidFill>
                  <a:srgbClr val="CA0173"/>
                </a:solidFill>
                <a:latin typeface="Britannic Bold" panose="020B0903060703020204" pitchFamily="34" charset="0"/>
              </a:rPr>
              <a:t> </a:t>
            </a:r>
            <a:r>
              <a:rPr lang="de-DE" sz="1600" dirty="0" err="1" smtClean="0">
                <a:solidFill>
                  <a:srgbClr val="CA0173"/>
                </a:solidFill>
                <a:latin typeface="Britannic Bold" panose="020B0903060703020204" pitchFamily="34" charset="0"/>
              </a:rPr>
              <a:t>popular</a:t>
            </a:r>
            <a:r>
              <a:rPr lang="de-DE" sz="1600" dirty="0" smtClean="0">
                <a:solidFill>
                  <a:srgbClr val="CA0173"/>
                </a:solidFill>
                <a:latin typeface="Britannic Bold" panose="020B0903060703020204" pitchFamily="34" charset="0"/>
              </a:rPr>
              <a:t> </a:t>
            </a:r>
            <a:r>
              <a:rPr lang="de-DE" sz="1600" dirty="0" err="1" smtClean="0">
                <a:solidFill>
                  <a:srgbClr val="CA0173"/>
                </a:solidFill>
                <a:latin typeface="Britannic Bold" panose="020B0903060703020204" pitchFamily="34" charset="0"/>
              </a:rPr>
              <a:t>colours</a:t>
            </a:r>
            <a:endParaRPr lang="de-DE" sz="1600" dirty="0">
              <a:solidFill>
                <a:srgbClr val="CA0173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14" name="Gerader Verbinder 13"/>
          <p:cNvCxnSpPr>
            <a:endCxn id="9" idx="3"/>
          </p:cNvCxnSpPr>
          <p:nvPr/>
        </p:nvCxnSpPr>
        <p:spPr>
          <a:xfrm flipH="1" flipV="1">
            <a:off x="4607858" y="2579772"/>
            <a:ext cx="1077499" cy="530981"/>
          </a:xfrm>
          <a:prstGeom prst="line">
            <a:avLst/>
          </a:prstGeom>
          <a:ln w="76200">
            <a:gradFill>
              <a:gsLst>
                <a:gs pos="0">
                  <a:srgbClr val="F00005"/>
                </a:gs>
                <a:gs pos="100000">
                  <a:srgbClr val="CC007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 b="3066"/>
          <a:stretch/>
        </p:blipFill>
        <p:spPr>
          <a:xfrm>
            <a:off x="5340824" y="2680448"/>
            <a:ext cx="1490281" cy="1524000"/>
          </a:xfrm>
          <a:prstGeom prst="rect">
            <a:avLst/>
          </a:prstGeom>
        </p:spPr>
      </p:pic>
      <p:pic>
        <p:nvPicPr>
          <p:cNvPr id="1030" name="Picture 6" descr="https://png2.kisspng.com/sh/6cbe6435c4f82431d2483dea80c43a68/L0KzQYm3U8I4N5t2fZH0aYP2gLBuTfNwdaF6jNd7LXnmf7B6Tflve6VmfARqbT3vf7j2TgN1cZRwfeQ2bHBqf368gfJia5I3eaYCMUGzRnA6U8A2O2kAUKMAMkK0SYGBWcAzQWI2RuJ3Zx==/kisspng-computer-icons-instagram-logo-sticker-logo-5abaca2a471106.33053898152219089029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30620" r="30514" b="30605"/>
          <a:stretch/>
        </p:blipFill>
        <p:spPr bwMode="auto">
          <a:xfrm flipH="1">
            <a:off x="4943919" y="2268398"/>
            <a:ext cx="2394051" cy="23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/>
          <p:cNvSpPr/>
          <p:nvPr/>
        </p:nvSpPr>
        <p:spPr>
          <a:xfrm>
            <a:off x="6693256" y="1779199"/>
            <a:ext cx="994912" cy="8971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5"/>
          <a:srcRect r="9867"/>
          <a:stretch/>
        </p:blipFill>
        <p:spPr>
          <a:xfrm>
            <a:off x="2529224" y="5083678"/>
            <a:ext cx="1235953" cy="1416964"/>
          </a:xfrm>
          <a:prstGeom prst="rect">
            <a:avLst/>
          </a:prstGeom>
        </p:spPr>
      </p:pic>
      <p:sp>
        <p:nvSpPr>
          <p:cNvPr id="24" name="Abgerundetes Rechteck 23"/>
          <p:cNvSpPr/>
          <p:nvPr/>
        </p:nvSpPr>
        <p:spPr>
          <a:xfrm>
            <a:off x="2268265" y="4563367"/>
            <a:ext cx="2958159" cy="2043621"/>
          </a:xfrm>
          <a:prstGeom prst="roundRect">
            <a:avLst>
              <a:gd name="adj" fmla="val 27740"/>
            </a:avLst>
          </a:prstGeom>
          <a:noFill/>
          <a:ln w="76200">
            <a:solidFill>
              <a:srgbClr val="FDB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err="1" smtClean="0">
                <a:solidFill>
                  <a:srgbClr val="FCB319"/>
                </a:solidFill>
                <a:latin typeface="Britannic Bold" panose="020B0903060703020204" pitchFamily="34" charset="0"/>
              </a:rPr>
              <a:t>Lightness</a:t>
            </a:r>
            <a:r>
              <a:rPr lang="de-DE" sz="1600" dirty="0" smtClean="0">
                <a:solidFill>
                  <a:srgbClr val="FCB319"/>
                </a:solidFill>
                <a:latin typeface="Britannic Bold" panose="020B0903060703020204" pitchFamily="34" charset="0"/>
              </a:rPr>
              <a:t> </a:t>
            </a:r>
            <a:r>
              <a:rPr lang="de-DE" sz="1600" dirty="0" err="1" smtClean="0">
                <a:solidFill>
                  <a:srgbClr val="FCB319"/>
                </a:solidFill>
                <a:latin typeface="Britannic Bold" panose="020B0903060703020204" pitchFamily="34" charset="0"/>
              </a:rPr>
              <a:t>distribution</a:t>
            </a:r>
            <a:endParaRPr lang="de-DE" sz="1600" dirty="0">
              <a:solidFill>
                <a:srgbClr val="FCB319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25" name="Gerader Verbinder 24"/>
          <p:cNvCxnSpPr>
            <a:endCxn id="24" idx="3"/>
          </p:cNvCxnSpPr>
          <p:nvPr/>
        </p:nvCxnSpPr>
        <p:spPr>
          <a:xfrm flipH="1">
            <a:off x="5226424" y="4381315"/>
            <a:ext cx="494487" cy="1203863"/>
          </a:xfrm>
          <a:prstGeom prst="line">
            <a:avLst/>
          </a:prstGeom>
          <a:ln w="76200">
            <a:gradFill>
              <a:gsLst>
                <a:gs pos="0">
                  <a:srgbClr val="F85E0F"/>
                </a:gs>
                <a:gs pos="100000">
                  <a:srgbClr val="FDB31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087130" y="5276098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Bright </a:t>
            </a:r>
            <a:r>
              <a:rPr lang="de-DE" sz="1050" dirty="0" err="1" smtClean="0"/>
              <a:t>tones</a:t>
            </a:r>
            <a:endParaRPr lang="de-DE" sz="1050" dirty="0"/>
          </a:p>
        </p:txBody>
      </p:sp>
      <p:sp>
        <p:nvSpPr>
          <p:cNvPr id="29" name="Textfeld 28"/>
          <p:cNvSpPr txBox="1"/>
          <p:nvPr/>
        </p:nvSpPr>
        <p:spPr>
          <a:xfrm>
            <a:off x="4107713" y="5864534"/>
            <a:ext cx="776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Dark </a:t>
            </a:r>
            <a:r>
              <a:rPr lang="de-DE" sz="1050" dirty="0" err="1" smtClean="0"/>
              <a:t>tones</a:t>
            </a:r>
            <a:endParaRPr lang="de-DE" sz="1050" dirty="0"/>
          </a:p>
        </p:txBody>
      </p:sp>
      <p:sp>
        <p:nvSpPr>
          <p:cNvPr id="26" name="Geschweifte Klammer links 25"/>
          <p:cNvSpPr/>
          <p:nvPr/>
        </p:nvSpPr>
        <p:spPr>
          <a:xfrm rot="10800000">
            <a:off x="3809148" y="5188931"/>
            <a:ext cx="238534" cy="3962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10800000">
            <a:off x="3822030" y="5666411"/>
            <a:ext cx="265099" cy="6501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8040418" y="1126834"/>
            <a:ext cx="2163585" cy="2177476"/>
          </a:xfrm>
          <a:prstGeom prst="roundRect">
            <a:avLst>
              <a:gd name="adj" fmla="val 27740"/>
            </a:avLst>
          </a:prstGeom>
          <a:noFill/>
          <a:ln w="76200">
            <a:solidFill>
              <a:srgbClr val="CC03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err="1" smtClean="0">
                <a:solidFill>
                  <a:srgbClr val="C90083"/>
                </a:solidFill>
                <a:latin typeface="Britannic Bold" panose="020B0903060703020204" pitchFamily="34" charset="0"/>
              </a:rPr>
              <a:t>Aspect</a:t>
            </a:r>
            <a:r>
              <a:rPr lang="de-DE" sz="1600" dirty="0" smtClean="0">
                <a:solidFill>
                  <a:srgbClr val="C90083"/>
                </a:solidFill>
                <a:latin typeface="Britannic Bold" panose="020B0903060703020204" pitchFamily="34" charset="0"/>
              </a:rPr>
              <a:t> Ratio</a:t>
            </a:r>
            <a:endParaRPr lang="de-DE" sz="1600" dirty="0">
              <a:solidFill>
                <a:srgbClr val="C90083"/>
              </a:solidFill>
              <a:latin typeface="Britannic Bold" panose="020B0903060703020204" pitchFamily="34" charset="0"/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8621205" y="1750655"/>
            <a:ext cx="993423" cy="1241779"/>
          </a:xfrm>
          <a:prstGeom prst="rect">
            <a:avLst/>
          </a:prstGeom>
          <a:gradFill flip="none" rotWithShape="1">
            <a:gsLst>
              <a:gs pos="0">
                <a:srgbClr val="CA0183"/>
              </a:gs>
              <a:gs pos="36000">
                <a:srgbClr val="D11671"/>
              </a:gs>
              <a:gs pos="100000">
                <a:srgbClr val="EA6B35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5:4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8498480" y="1763872"/>
            <a:ext cx="1" cy="1228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8592027" y="3147180"/>
            <a:ext cx="1022601" cy="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endCxn id="32" idx="1"/>
          </p:cNvCxnSpPr>
          <p:nvPr/>
        </p:nvCxnSpPr>
        <p:spPr>
          <a:xfrm flipV="1">
            <a:off x="6969775" y="2215572"/>
            <a:ext cx="1070643" cy="629689"/>
          </a:xfrm>
          <a:prstGeom prst="line">
            <a:avLst/>
          </a:prstGeom>
          <a:ln w="76200">
            <a:gradFill>
              <a:gsLst>
                <a:gs pos="0">
                  <a:srgbClr val="DC022E"/>
                </a:gs>
                <a:gs pos="100000">
                  <a:srgbClr val="CC036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6899653" y="4320279"/>
            <a:ext cx="3092058" cy="2419470"/>
          </a:xfrm>
          <a:prstGeom prst="roundRect">
            <a:avLst>
              <a:gd name="adj" fmla="val 27740"/>
            </a:avLst>
          </a:prstGeom>
          <a:noFill/>
          <a:ln w="76200">
            <a:solidFill>
              <a:srgbClr val="EE7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smtClean="0">
                <a:solidFill>
                  <a:srgbClr val="ED7031"/>
                </a:solidFill>
                <a:latin typeface="Britannic Bold" panose="020B0903060703020204" pitchFamily="34" charset="0"/>
              </a:rPr>
              <a:t>Saturation</a:t>
            </a:r>
            <a:endParaRPr lang="de-DE" sz="1600" dirty="0">
              <a:solidFill>
                <a:srgbClr val="ED703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47" name="Gerader Verbinder 46"/>
          <p:cNvCxnSpPr>
            <a:endCxn id="43" idx="0"/>
          </p:cNvCxnSpPr>
          <p:nvPr/>
        </p:nvCxnSpPr>
        <p:spPr>
          <a:xfrm>
            <a:off x="7038443" y="3817569"/>
            <a:ext cx="1407239" cy="502710"/>
          </a:xfrm>
          <a:prstGeom prst="line">
            <a:avLst/>
          </a:prstGeom>
          <a:ln w="76200">
            <a:gradFill>
              <a:gsLst>
                <a:gs pos="0">
                  <a:srgbClr val="F00715"/>
                </a:gs>
                <a:gs pos="100000">
                  <a:srgbClr val="EE7F3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8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 Lacher</dc:creator>
  <cp:lastModifiedBy>Maxi Lacher</cp:lastModifiedBy>
  <cp:revision>8</cp:revision>
  <dcterms:created xsi:type="dcterms:W3CDTF">2018-07-16T19:31:17Z</dcterms:created>
  <dcterms:modified xsi:type="dcterms:W3CDTF">2018-07-16T20:41:36Z</dcterms:modified>
</cp:coreProperties>
</file>