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6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273" r:id="rId15"/>
    <p:sldId id="264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273"/>
            <p14:sldId id="264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/>
    <p:restoredTop sz="94685"/>
  </p:normalViewPr>
  <p:slideViewPr>
    <p:cSldViewPr snapToGrid="0" snapToObjects="1">
      <p:cViewPr>
        <p:scale>
          <a:sx n="120" d="100"/>
          <a:sy n="12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12/4/16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Tracing</a:t>
            </a:r>
          </a:p>
          <a:p>
            <a:r>
              <a:rPr lang="en-US" dirty="0" smtClean="0"/>
              <a:t>Lab </a:t>
            </a:r>
            <a:r>
              <a:rPr lang="en-US" dirty="0"/>
              <a:t>1: System Setup and First Traces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Memory</a:t>
            </a:r>
          </a:p>
          <a:p>
            <a:r>
              <a:rPr lang="en-US" dirty="0" smtClean="0"/>
              <a:t>Lab </a:t>
            </a:r>
            <a:r>
              <a:rPr lang="en-US" dirty="0"/>
              <a:t>2: Tracking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3: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 </a:t>
            </a:r>
            <a:r>
              <a:rPr lang="en-US" dirty="0"/>
              <a:t>3: TCP Connection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4: storing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 </a:t>
            </a:r>
            <a:r>
              <a:rPr lang="en-US" dirty="0"/>
              <a:t>4: 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Debugging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</a:t>
            </a:r>
            <a:r>
              <a:rPr lang="en-US" dirty="0"/>
              <a:t>lights</a:t>
            </a:r>
          </a:p>
          <a:p>
            <a:r>
              <a:rPr lang="en-US" dirty="0" smtClean="0"/>
              <a:t>Radio </a:t>
            </a:r>
            <a:r>
              <a:rPr lang="en-US" dirty="0"/>
              <a:t>Frequency Interference (AM Radio)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statements</a:t>
            </a:r>
          </a:p>
          <a:p>
            <a:r>
              <a:rPr lang="en-US" dirty="0" smtClean="0"/>
              <a:t>Trace </a:t>
            </a:r>
            <a:r>
              <a:rPr lang="en-US" dirty="0"/>
              <a:t>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 </a:t>
            </a:r>
            <a:r>
              <a:rPr lang="en-US" dirty="0" err="1"/>
              <a:t>dtrace</a:t>
            </a:r>
            <a:r>
              <a:rPr lang="en-US" dirty="0"/>
              <a:t> −n </a:t>
            </a:r>
            <a:r>
              <a:rPr lang="en-US" dirty="0" err="1"/>
              <a:t>syscall</a:t>
            </a:r>
            <a:r>
              <a:rPr lang="en-US" dirty="0"/>
              <a:t> :::</a:t>
            </a:r>
          </a:p>
          <a:p>
            <a:r>
              <a:rPr lang="en-US" dirty="0"/>
              <a:t>2 </a:t>
            </a:r>
            <a:r>
              <a:rPr lang="en-US" dirty="0" err="1"/>
              <a:t>dtrace</a:t>
            </a:r>
            <a:r>
              <a:rPr lang="en-US" dirty="0"/>
              <a:t> : description ’ </a:t>
            </a:r>
            <a:r>
              <a:rPr lang="en-US" dirty="0" err="1"/>
              <a:t>syscall</a:t>
            </a:r>
            <a:r>
              <a:rPr lang="en-US" dirty="0"/>
              <a:t> : : : ’ matched 2148 probes</a:t>
            </a:r>
          </a:p>
          <a:p>
            <a:r>
              <a:rPr lang="en-US" dirty="0"/>
              <a:t>3 CPU</a:t>
            </a:r>
          </a:p>
          <a:p>
            <a:r>
              <a:rPr lang="en-US" dirty="0"/>
              <a:t>4 1</a:t>
            </a:r>
          </a:p>
          <a:p>
            <a:r>
              <a:rPr lang="en-US" dirty="0"/>
              <a:t>5 1</a:t>
            </a:r>
          </a:p>
          <a:p>
            <a:r>
              <a:rPr lang="en-US" dirty="0"/>
              <a:t>6 1</a:t>
            </a:r>
          </a:p>
          <a:p>
            <a:r>
              <a:rPr lang="en-US" dirty="0"/>
              <a:t>7 1</a:t>
            </a:r>
          </a:p>
          <a:p>
            <a:r>
              <a:rPr lang="en-US" dirty="0"/>
              <a:t>8 1</a:t>
            </a:r>
          </a:p>
          <a:p>
            <a:r>
              <a:rPr lang="en-US" dirty="0"/>
              <a:t>9 1</a:t>
            </a:r>
          </a:p>
          <a:p>
            <a:r>
              <a:rPr lang="en-US" dirty="0"/>
              <a:t>10 1</a:t>
            </a:r>
          </a:p>
          <a:p>
            <a:r>
              <a:rPr lang="en-US" dirty="0"/>
              <a:t>11 1</a:t>
            </a:r>
          </a:p>
          <a:p>
            <a:r>
              <a:rPr lang="en-US" dirty="0"/>
              <a:t>ID 51079 51078 51079 51078 51079 51632 51633 51784</a:t>
            </a:r>
          </a:p>
          <a:p>
            <a:r>
              <a:rPr lang="en-US" dirty="0"/>
              <a:t>FUNCTION : NAME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sigprocmask</a:t>
            </a:r>
            <a:r>
              <a:rPr lang="en-US" dirty="0"/>
              <a:t> : entry </a:t>
            </a:r>
            <a:r>
              <a:rPr lang="en-US" dirty="0" err="1"/>
              <a:t>sigprocmask</a:t>
            </a:r>
            <a:r>
              <a:rPr lang="en-US" dirty="0"/>
              <a:t> : return </a:t>
            </a:r>
            <a:r>
              <a:rPr lang="en-US" dirty="0" err="1"/>
              <a:t>sigaction</a:t>
            </a:r>
            <a:r>
              <a:rPr lang="en-US" dirty="0"/>
              <a:t> : entry</a:t>
            </a:r>
          </a:p>
          <a:p>
            <a:r>
              <a:rPr lang="en-US" dirty="0"/>
              <a:t>• Look at all system calls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DTrace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probes are added to the system</a:t>
            </a:r>
          </a:p>
          <a:p>
            <a:r>
              <a:rPr lang="en-US" dirty="0" smtClean="0"/>
              <a:t>The </a:t>
            </a:r>
            <a:r>
              <a:rPr lang="en-US" dirty="0"/>
              <a:t>probes are activated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program</a:t>
            </a:r>
          </a:p>
          <a:p>
            <a:r>
              <a:rPr lang="en-US" dirty="0" smtClean="0"/>
              <a:t>A </a:t>
            </a:r>
            <a:r>
              <a:rPr lang="en-US" dirty="0"/>
              <a:t>small number of assembly instructions are modified at run-time to get the system to run in the </a:t>
            </a: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/arg2 != 0/ { </a:t>
            </a:r>
            <a:r>
              <a:rPr lang="en-US" dirty="0" err="1"/>
              <a:t>printf</a:t>
            </a:r>
            <a:r>
              <a:rPr lang="en-US" dirty="0"/>
              <a:t>("write size % d\n", arg2); } ’ </a:t>
            </a:r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            CPU 50978</a:t>
            </a:r>
          </a:p>
          <a:p>
            <a:r>
              <a:rPr lang="en-US" dirty="0"/>
              <a:t>write : entry write : entry write : entry</a:t>
            </a:r>
          </a:p>
          <a:p>
            <a:r>
              <a:rPr lang="en-US" dirty="0"/>
              <a:t>write write write</a:t>
            </a:r>
          </a:p>
          <a:p>
            <a:r>
              <a:rPr lang="en-US" dirty="0"/>
              <a:t>size 1 size 55 size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Disecting</a:t>
            </a:r>
            <a:r>
              <a:rPr lang="en-US" dirty="0" smtClean="0"/>
              <a:t> a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Module None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write 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entry</a:t>
            </a:r>
          </a:p>
          <a:p>
            <a:r>
              <a:rPr lang="en-US" dirty="0" err="1" smtClean="0"/>
              <a:t>fbt:kernel:ether_input:entry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fbt</a:t>
            </a:r>
            <a:endParaRPr lang="en-US" dirty="0"/>
          </a:p>
          <a:p>
            <a:pPr lvl="1"/>
            <a:r>
              <a:rPr lang="en-US" dirty="0"/>
              <a:t>Module kernel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ether_input</a:t>
            </a:r>
            <a:endParaRPr lang="en-US" dirty="0"/>
          </a:p>
          <a:p>
            <a:pPr lvl="1"/>
            <a:r>
              <a:rPr lang="en-US" dirty="0"/>
              <a:t>Name entry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5: Whole 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kernel with </a:t>
            </a:r>
            <a:r>
              <a:rPr lang="en-US" dirty="0" err="1"/>
              <a:t>DTrace</a:t>
            </a:r>
            <a:r>
              <a:rPr lang="en-US" dirty="0"/>
              <a:t> support built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on FreeBSD 10 or later</a:t>
            </a:r>
          </a:p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 err="1"/>
              <a:t>sudo</a:t>
            </a:r>
            <a:r>
              <a:rPr lang="en-US" dirty="0"/>
              <a:t> or be root</a:t>
            </a:r>
          </a:p>
          <a:p>
            <a:r>
              <a:rPr lang="en-US" dirty="0" smtClean="0"/>
              <a:t>The </a:t>
            </a:r>
            <a:r>
              <a:rPr lang="en-US" dirty="0"/>
              <a:t>complete command syntax is covered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manual page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2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</a:t>
            </a:r>
            <a:r>
              <a:rPr lang="en-US" dirty="0"/>
              <a:t>all the probes gets you 50000 to choose from </a:t>
            </a:r>
            <a:endParaRPr lang="en-US" dirty="0" smtClean="0"/>
          </a:p>
          <a:p>
            <a:r>
              <a:rPr lang="en-US" dirty="0" smtClean="0"/>
              <a:t>Judicious </a:t>
            </a:r>
            <a:r>
              <a:rPr lang="en-US" dirty="0"/>
              <a:t>use of providers, modules and grep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-P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syscall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9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Use verbose (-v) mode to find probe arguments</a:t>
            </a:r>
          </a:p>
          <a:p>
            <a:r>
              <a:rPr lang="en-US" dirty="0"/>
              <a:t>•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-lv -f </a:t>
            </a:r>
            <a:r>
              <a:rPr lang="en-US" dirty="0" err="1"/>
              <a:t>syscall:freebsd:read</a:t>
            </a:r>
            <a:endParaRPr lang="en-US" dirty="0"/>
          </a:p>
          <a:p>
            <a:r>
              <a:rPr lang="en-US" dirty="0"/>
              <a:t> ID   PROVIDER</a:t>
            </a:r>
          </a:p>
          <a:p>
            <a:r>
              <a:rPr lang="en-US" dirty="0"/>
              <a:t>57177   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Argument Types</a:t>
            </a:r>
          </a:p>
          <a:p>
            <a:r>
              <a:rPr lang="en-US" dirty="0" err="1"/>
              <a:t>args</a:t>
            </a:r>
            <a:r>
              <a:rPr lang="en-US" dirty="0"/>
              <a:t>[0]: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[1]: void *</a:t>
            </a:r>
          </a:p>
          <a:p>
            <a:r>
              <a:rPr lang="en-US" dirty="0" err="1"/>
              <a:t>args</a:t>
            </a:r>
            <a:r>
              <a:rPr lang="en-US" dirty="0"/>
              <a:t>[2]: </a:t>
            </a:r>
            <a:r>
              <a:rPr lang="en-US" dirty="0" err="1"/>
              <a:t>size_t</a:t>
            </a:r>
            <a:endParaRPr lang="en-US" dirty="0"/>
          </a:p>
          <a:p>
            <a:r>
              <a:rPr lang="en-US" dirty="0"/>
              <a:t>MODULE</a:t>
            </a:r>
          </a:p>
          <a:p>
            <a:r>
              <a:rPr lang="en-US" dirty="0"/>
              <a:t> </a:t>
            </a:r>
            <a:r>
              <a:rPr lang="en-US" dirty="0" err="1"/>
              <a:t>freebsd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powerful subset of C</a:t>
            </a:r>
          </a:p>
          <a:p>
            <a:r>
              <a:rPr lang="en-US" dirty="0" smtClean="0"/>
              <a:t>Includes </a:t>
            </a:r>
            <a:r>
              <a:rPr lang="en-US" dirty="0"/>
              <a:t>features specific to </a:t>
            </a:r>
            <a:r>
              <a:rPr lang="en-US" dirty="0" err="1"/>
              <a:t>DTrace</a:t>
            </a:r>
            <a:r>
              <a:rPr lang="en-US" dirty="0"/>
              <a:t>, such as aggregations</a:t>
            </a:r>
          </a:p>
          <a:p>
            <a:r>
              <a:rPr lang="en-US" dirty="0" smtClean="0"/>
              <a:t>Anything </a:t>
            </a:r>
            <a:r>
              <a:rPr lang="en-US" dirty="0"/>
              <a:t>beyond some simple debugging usually required a D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8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One-Liners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set of useful single line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 </a:t>
            </a:r>
            <a:r>
              <a:rPr lang="en-US" dirty="0"/>
              <a:t># Trace f </a:t>
            </a:r>
            <a:r>
              <a:rPr lang="en-US" dirty="0" err="1"/>
              <a:t>i</a:t>
            </a:r>
            <a:r>
              <a:rPr lang="en-US" dirty="0"/>
              <a:t> l e opens with process and filename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::open∗:entry { 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execname</a:t>
            </a:r>
            <a:r>
              <a:rPr lang="en-US" dirty="0"/>
              <a:t>, </a:t>
            </a:r>
            <a:r>
              <a:rPr lang="en-US" dirty="0" err="1"/>
              <a:t>copyinstr</a:t>
            </a:r>
            <a:r>
              <a:rPr lang="en-US" dirty="0"/>
              <a:t>(arg0)); } ’ # Count system calls by program name:</a:t>
            </a:r>
          </a:p>
          <a:p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:::entry {@[</a:t>
            </a:r>
            <a:r>
              <a:rPr lang="en-US" dirty="0" err="1"/>
              <a:t>execname</a:t>
            </a:r>
            <a:r>
              <a:rPr lang="en-US" dirty="0"/>
              <a:t>] = count(); }’</a:t>
            </a:r>
          </a:p>
          <a:p>
            <a:r>
              <a:rPr lang="en-US" dirty="0"/>
              <a:t># Count system calls by </a:t>
            </a:r>
            <a:r>
              <a:rPr lang="en-US" dirty="0" err="1"/>
              <a:t>syscall</a:t>
            </a:r>
            <a:r>
              <a:rPr lang="en-US" dirty="0"/>
              <a:t>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4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    </a:t>
            </a:r>
            <a:r>
              <a:rPr lang="en-US" dirty="0" err="1"/>
              <a:t>dtrace</a:t>
            </a:r>
            <a:r>
              <a:rPr lang="en-US" dirty="0"/>
              <a:t> : description ^C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fstat</a:t>
            </a:r>
            <a:r>
              <a:rPr lang="en-US" dirty="0"/>
              <a:t> </a:t>
            </a:r>
            <a:r>
              <a:rPr lang="en-US" dirty="0" err="1"/>
              <a:t>setitimer</a:t>
            </a:r>
            <a:r>
              <a:rPr lang="en-US" dirty="0"/>
              <a:t> </a:t>
            </a:r>
            <a:r>
              <a:rPr lang="en-US" dirty="0" err="1"/>
              <a:t>getpid</a:t>
            </a:r>
            <a:r>
              <a:rPr lang="en-US" dirty="0"/>
              <a:t> read </a:t>
            </a:r>
            <a:r>
              <a:rPr lang="en-US" dirty="0" err="1"/>
              <a:t>sigreturn</a:t>
            </a:r>
            <a:r>
              <a:rPr lang="en-US" dirty="0"/>
              <a:t> write </a:t>
            </a:r>
            <a:r>
              <a:rPr lang="en-US" dirty="0" err="1"/>
              <a:t>getsockopt</a:t>
            </a:r>
            <a:r>
              <a:rPr lang="en-US" dirty="0"/>
              <a:t> select </a:t>
            </a:r>
            <a:r>
              <a:rPr lang="en-US" dirty="0" err="1"/>
              <a:t>sigaction</a:t>
            </a:r>
            <a:r>
              <a:rPr lang="en-US" dirty="0"/>
              <a:t> _</a:t>
            </a:r>
            <a:r>
              <a:rPr lang="en-US" dirty="0" err="1"/>
              <a:t>umtx_op</a:t>
            </a:r>
            <a:r>
              <a:rPr lang="en-US" dirty="0"/>
              <a:t> __</a:t>
            </a:r>
            <a:r>
              <a:rPr lang="en-US" dirty="0" err="1"/>
              <a:t>sysctl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mmap</a:t>
            </a:r>
            <a:r>
              <a:rPr lang="en-US" dirty="0"/>
              <a:t> </a:t>
            </a:r>
            <a:r>
              <a:rPr lang="en-US" dirty="0" err="1"/>
              <a:t>sigprocmask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clock_gettime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 </a:t>
            </a:r>
            <a:r>
              <a:rPr lang="en-US" dirty="0" err="1"/>
              <a:t>syscall</a:t>
            </a:r>
            <a:r>
              <a:rPr lang="en-US" dirty="0"/>
              <a:t> : : : 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1 1 2 2 2 3 4 6 6 7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18 19 23 42 45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9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:::entry { @[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probefunc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count();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@[</a:t>
            </a:r>
            <a:r>
              <a:rPr lang="en-US" dirty="0" err="1"/>
              <a:t>probefunc</a:t>
            </a:r>
            <a:r>
              <a:rPr lang="en-US" dirty="0"/>
              <a:t>] syntax</a:t>
            </a:r>
          </a:p>
          <a:p>
            <a:r>
              <a:rPr lang="en-US" dirty="0" smtClean="0"/>
              <a:t>Aggregates </a:t>
            </a:r>
            <a:r>
              <a:rPr lang="en-US" dirty="0"/>
              <a:t>data during a run for later output</a:t>
            </a:r>
          </a:p>
          <a:p>
            <a:r>
              <a:rPr lang="en-US" dirty="0" smtClean="0"/>
              <a:t>Extremely </a:t>
            </a:r>
            <a:r>
              <a:rPr lang="en-US" dirty="0"/>
              <a:t>powerful feature of D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43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Summarize requested write() sizes by program name, as power−of−2 distributions (bytes): </a:t>
            </a:r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{@[</a:t>
            </a:r>
            <a:r>
              <a:rPr lang="en-US" dirty="0" err="1"/>
              <a:t>execname</a:t>
            </a:r>
            <a:r>
              <a:rPr lang="en-US" dirty="0"/>
              <a:t>] = quantize(arg2); }’</a:t>
            </a:r>
          </a:p>
          <a:p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^C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 71|0 82|1 94| 17</a:t>
            </a:r>
          </a:p>
          <a:p>
            <a:r>
              <a:rPr lang="en-US" dirty="0"/>
              <a:t>      10 11 12 13 14</a:t>
            </a:r>
          </a:p>
          <a:p>
            <a:r>
              <a:rPr lang="en-US" dirty="0"/>
              <a:t>8 |@@ 841 16 |@@@@@@@@@@@@@ 6940 32 |@@@@@@@@@@@@@@@@@@@@@@@@@ 13666 64 | 59</a:t>
            </a:r>
          </a:p>
          <a:p>
            <a:r>
              <a:rPr lang="en-US" dirty="0"/>
              <a:t>128 |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66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out how we got where we are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8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called </a:t>
            </a:r>
            <a:r>
              <a:rPr lang="en-US" dirty="0" err="1" smtClean="0"/>
              <a:t>malloc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29371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: entry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cloneuio+0x2c</a:t>
            </a:r>
          </a:p>
          <a:p>
            <a:r>
              <a:rPr lang="en-US" dirty="0"/>
              <a:t>kernel ‘ vn_io_fault1+0x3b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vn_io_fault+0x18b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dofileread+0x95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kern_readv+0x68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sys_read+0x63</a:t>
            </a:r>
          </a:p>
          <a:p>
            <a:r>
              <a:rPr lang="en-US" dirty="0"/>
              <a:t>kernel ‘ amd64_syscall+0x351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‘0 xffffffff80d0aa6b</a:t>
            </a:r>
          </a:p>
          <a:p>
            <a:r>
              <a:rPr lang="en-US" dirty="0"/>
              <a:t>• Read upwards from the bottom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5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Cycle</a:t>
            </a:r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set of tools written to use D scripts 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specific to Solaris</a:t>
            </a:r>
          </a:p>
          <a:p>
            <a:r>
              <a:rPr lang="en-US" dirty="0" smtClean="0"/>
              <a:t>Now a part of </a:t>
            </a:r>
            <a:r>
              <a:rPr lang="en-US" dirty="0" err="1" smtClean="0"/>
              <a:t>OpenDTrace</a:t>
            </a:r>
            <a:endParaRPr lang="en-US" dirty="0" smtClean="0"/>
          </a:p>
          <a:p>
            <a:r>
              <a:rPr lang="en-US" dirty="0" smtClean="0"/>
              <a:t>Exists </a:t>
            </a:r>
            <a:r>
              <a:rPr lang="en-US" dirty="0"/>
              <a:t>as a FreeBSD port and package</a:t>
            </a:r>
          </a:p>
          <a:p>
            <a:r>
              <a:rPr lang="en-US" dirty="0" smtClean="0"/>
              <a:t>Currently </a:t>
            </a:r>
            <a:r>
              <a:rPr lang="en-US" dirty="0"/>
              <a:t>being updated with new scripts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19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script: </a:t>
            </a:r>
            <a:r>
              <a:rPr lang="en-US" dirty="0" err="1" smtClean="0"/>
              <a:t>hotkernel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 ./ </a:t>
            </a:r>
            <a:r>
              <a:rPr lang="en-US" dirty="0" err="1"/>
              <a:t>hotkernel</a:t>
            </a:r>
            <a:endParaRPr lang="en-US" dirty="0"/>
          </a:p>
          <a:p>
            <a:r>
              <a:rPr lang="en-US" dirty="0"/>
              <a:t>2 Sampling... Hit Ctrl−C to end.</a:t>
            </a:r>
          </a:p>
          <a:p>
            <a:r>
              <a:rPr lang="en-US" dirty="0"/>
              <a:t>3 ^C</a:t>
            </a:r>
          </a:p>
          <a:p>
            <a:r>
              <a:rPr lang="en-US" dirty="0"/>
              <a:t>4 FUNCTION</a:t>
            </a:r>
          </a:p>
          <a:p>
            <a:r>
              <a:rPr lang="en-US" dirty="0"/>
              <a:t>5 kernel ‘ lookup</a:t>
            </a:r>
          </a:p>
          <a:p>
            <a:r>
              <a:rPr lang="en-US" dirty="0"/>
              <a:t>6 kernel ‘ </a:t>
            </a:r>
            <a:r>
              <a:rPr lang="en-US" dirty="0" err="1"/>
              <a:t>unlock_mtx</a:t>
            </a:r>
            <a:endParaRPr lang="en-US" dirty="0"/>
          </a:p>
          <a:p>
            <a:r>
              <a:rPr lang="en-US" dirty="0"/>
              <a:t>7 kernel ‘ _</a:t>
            </a:r>
            <a:r>
              <a:rPr lang="en-US" dirty="0" err="1"/>
              <a:t>vm_page_deactivate</a:t>
            </a:r>
            <a:endParaRPr lang="en-US" dirty="0"/>
          </a:p>
          <a:p>
            <a:r>
              <a:rPr lang="en-US" dirty="0"/>
              <a:t>8 ...</a:t>
            </a:r>
          </a:p>
          <a:p>
            <a:r>
              <a:rPr lang="en-US" dirty="0"/>
              <a:t>9 kernel ‘ amd64_syscall</a:t>
            </a:r>
          </a:p>
          <a:p>
            <a:r>
              <a:rPr lang="en-US" dirty="0"/>
              <a:t>10 k e r n e l ‘ </a:t>
            </a:r>
            <a:r>
              <a:rPr lang="en-US" dirty="0" err="1"/>
              <a:t>pmap_remove_pages</a:t>
            </a:r>
            <a:endParaRPr lang="en-US" dirty="0"/>
          </a:p>
          <a:p>
            <a:r>
              <a:rPr lang="en-US" dirty="0"/>
              <a:t>11 kernel ‘ </a:t>
            </a:r>
            <a:r>
              <a:rPr lang="en-US" dirty="0" err="1"/>
              <a:t>hpet_get_timecount</a:t>
            </a:r>
            <a:endParaRPr lang="en-US" dirty="0"/>
          </a:p>
          <a:p>
            <a:r>
              <a:rPr lang="en-US" dirty="0"/>
              <a:t>12 kernel ‘ </a:t>
            </a:r>
            <a:r>
              <a:rPr lang="en-US" dirty="0" err="1"/>
              <a:t>pagezero</a:t>
            </a:r>
            <a:endParaRPr lang="en-US" dirty="0"/>
          </a:p>
          <a:p>
            <a:r>
              <a:rPr lang="en-US" dirty="0"/>
              <a:t>13 kernel ‘0 xffffffff80</a:t>
            </a:r>
          </a:p>
          <a:p>
            <a:r>
              <a:rPr lang="en-US" dirty="0"/>
              <a:t>14 kernel ‘ </a:t>
            </a:r>
            <a:r>
              <a:rPr lang="en-US" dirty="0" err="1"/>
              <a:t>spinlock_exit</a:t>
            </a:r>
            <a:endParaRPr lang="en-US" dirty="0"/>
          </a:p>
          <a:p>
            <a:r>
              <a:rPr lang="en-US" dirty="0"/>
              <a:t>15 kernel ‘ acpi_cpu_c1</a:t>
            </a:r>
          </a:p>
          <a:p>
            <a:r>
              <a:rPr lang="en-US" dirty="0"/>
              <a:t>COUNT PCNT 1 0.1% 1 0.1% 1 0.1%</a:t>
            </a:r>
          </a:p>
          <a:p>
            <a:r>
              <a:rPr lang="en-US" dirty="0"/>
              <a:t>9 0.5%</a:t>
            </a:r>
          </a:p>
          <a:p>
            <a:r>
              <a:rPr lang="en-US" dirty="0"/>
              <a:t>9 0.5% 13 0.7% 15 0.8% 34 1.9%</a:t>
            </a:r>
          </a:p>
          <a:p>
            <a:r>
              <a:rPr lang="en-US" dirty="0"/>
              <a:t>486 27.0% 965 53.6%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8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/>
              <a:t>probes based on relevant data</a:t>
            </a:r>
          </a:p>
          <a:p>
            <a:r>
              <a:rPr lang="en-US" dirty="0" smtClean="0"/>
              <a:t>Useful </a:t>
            </a:r>
            <a:r>
              <a:rPr lang="en-US" dirty="0"/>
              <a:t>for excluding common conditions</a:t>
            </a:r>
          </a:p>
          <a:p>
            <a:r>
              <a:rPr lang="en-US" dirty="0" smtClean="0"/>
              <a:t>/</a:t>
            </a:r>
            <a:r>
              <a:rPr lang="en-US" dirty="0"/>
              <a:t>arg0 != 0/ Ignore a normal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 Specific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is used to track a Process ID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predicates</a:t>
            </a:r>
          </a:p>
          <a:p>
            <a:r>
              <a:rPr lang="en-US" dirty="0" smtClean="0"/>
              <a:t>/</a:t>
            </a:r>
            <a:r>
              <a:rPr lang="en-US" dirty="0" err="1"/>
              <a:t>pid</a:t>
            </a:r>
            <a:r>
              <a:rPr lang="en-US" dirty="0"/>
              <a:t> == 1234/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78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Program Under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is most often used on running systems 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can be attached at runtime to a program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r>
              <a:rPr lang="en-US" dirty="0" smtClean="0"/>
              <a:t>Run </a:t>
            </a:r>
            <a:r>
              <a:rPr lang="en-US" dirty="0"/>
              <a:t>a program completely under the control of </a:t>
            </a:r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81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</a:t>
            </a:r>
            <a:r>
              <a:rPr lang="en-US" dirty="0"/>
              <a:t>broad probes slow down the system</a:t>
            </a:r>
          </a:p>
          <a:p>
            <a:r>
              <a:rPr lang="en-US" dirty="0" smtClean="0"/>
              <a:t>Watching </a:t>
            </a:r>
            <a:r>
              <a:rPr lang="en-US" dirty="0"/>
              <a:t>everything in the kernel </a:t>
            </a:r>
            <a:endParaRPr lang="en-US" dirty="0" smtClean="0"/>
          </a:p>
          <a:p>
            <a:r>
              <a:rPr lang="en-US" dirty="0" smtClean="0"/>
              <a:t>Registering </a:t>
            </a:r>
            <a:r>
              <a:rPr lang="en-US" dirty="0"/>
              <a:t>a probe on a module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probe point has a cost</a:t>
            </a:r>
          </a:p>
          <a:p>
            <a:r>
              <a:rPr lang="en-US" dirty="0" smtClean="0"/>
              <a:t>Every </a:t>
            </a:r>
            <a:r>
              <a:rPr lang="en-US" dirty="0"/>
              <a:t>action has a reaction</a:t>
            </a:r>
          </a:p>
          <a:p>
            <a:r>
              <a:rPr lang="en-US" dirty="0" smtClean="0"/>
              <a:t>Any </a:t>
            </a:r>
            <a:r>
              <a:rPr lang="en-US" dirty="0"/>
              <a:t>action code requires time to run </a:t>
            </a:r>
            <a:endParaRPr lang="en-US" dirty="0" smtClean="0"/>
          </a:p>
          <a:p>
            <a:r>
              <a:rPr lang="en-US" dirty="0" smtClean="0"/>
              <a:t>Impacts </a:t>
            </a:r>
            <a:r>
              <a:rPr lang="en-US" dirty="0"/>
              <a:t>system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81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the 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begin Lab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59</TotalTime>
  <Words>2318</Words>
  <Application>Microsoft Macintosh PowerPoint</Application>
  <PresentationFormat>Widescreen</PresentationFormat>
  <Paragraphs>508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Courier</vt:lpstr>
      <vt:lpstr>Courier New</vt:lpstr>
      <vt:lpstr>Gill Sans MT</vt:lpstr>
      <vt:lpstr>Mangal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What an Operating System is</vt:lpstr>
      <vt:lpstr>Why study operating systems?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  <vt:lpstr>A Brief History of Debugging Methods</vt:lpstr>
      <vt:lpstr>What is DTrace?</vt:lpstr>
      <vt:lpstr>What can DTrace show me?</vt:lpstr>
      <vt:lpstr>A Simple Example</vt:lpstr>
      <vt:lpstr>How does DTrace Work?</vt:lpstr>
      <vt:lpstr>A more complex example</vt:lpstr>
      <vt:lpstr>DTrace Glossary</vt:lpstr>
      <vt:lpstr>Providers</vt:lpstr>
      <vt:lpstr>Disecting a Probe</vt:lpstr>
      <vt:lpstr>DTrace Requirements</vt:lpstr>
      <vt:lpstr>Finding Probes</vt:lpstr>
      <vt:lpstr>Probe Arguments</vt:lpstr>
      <vt:lpstr>The D Language</vt:lpstr>
      <vt:lpstr>DTrace One-Liners</vt:lpstr>
      <vt:lpstr>Count System Calls</vt:lpstr>
      <vt:lpstr>Aggregations</vt:lpstr>
      <vt:lpstr>Quantization</vt:lpstr>
      <vt:lpstr>Probing the stack</vt:lpstr>
      <vt:lpstr>Who called malloc()?</vt:lpstr>
      <vt:lpstr>DTrace Toolkit</vt:lpstr>
      <vt:lpstr>An example script: hotkernel</vt:lpstr>
      <vt:lpstr>Predicates</vt:lpstr>
      <vt:lpstr>Tracing a Specific Process</vt:lpstr>
      <vt:lpstr>Running a Program Under DTrace</vt:lpstr>
      <vt:lpstr>Going too far</vt:lpstr>
      <vt:lpstr>The Probe Effect</vt:lpstr>
      <vt:lpstr>Into the Laboratory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23</cp:revision>
  <dcterms:created xsi:type="dcterms:W3CDTF">2016-12-03T03:31:42Z</dcterms:created>
  <dcterms:modified xsi:type="dcterms:W3CDTF">2016-12-03T20:35:13Z</dcterms:modified>
</cp:coreProperties>
</file>