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14778B-5DE0-4DD5-A1C1-9CF2057A8DB3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C93712-6E87-4AA5-B865-1AE053F09F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71766" y="1285860"/>
            <a:ext cx="11215766" cy="177164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Mixture of Gaussian clustering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4" y="6143644"/>
            <a:ext cx="7640414" cy="714356"/>
          </a:xfrm>
        </p:spPr>
        <p:txBody>
          <a:bodyPr/>
          <a:lstStyle/>
          <a:p>
            <a:r>
              <a:rPr lang="en-US" dirty="0" err="1" smtClean="0"/>
              <a:t>Mladen</a:t>
            </a:r>
            <a:r>
              <a:rPr lang="en-US" dirty="0" smtClean="0"/>
              <a:t> </a:t>
            </a:r>
            <a:r>
              <a:rPr lang="en-US" dirty="0" err="1" smtClean="0"/>
              <a:t>Lazic</a:t>
            </a:r>
            <a:r>
              <a:rPr lang="en-US" dirty="0" smtClean="0"/>
              <a:t> 1088/2015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357562"/>
            <a:ext cx="5500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Naucno</a:t>
            </a:r>
            <a:r>
              <a:rPr lang="en-US" sz="2800" dirty="0" smtClean="0"/>
              <a:t> </a:t>
            </a:r>
            <a:r>
              <a:rPr lang="en-US" sz="2800" dirty="0" err="1" smtClean="0"/>
              <a:t>izracunavanje</a:t>
            </a:r>
            <a:endParaRPr lang="en-US" sz="2800" dirty="0" smtClean="0"/>
          </a:p>
          <a:p>
            <a:pPr algn="ctr"/>
            <a:r>
              <a:rPr lang="en-US" sz="2800" dirty="0" err="1" smtClean="0"/>
              <a:t>Seminarski</a:t>
            </a:r>
            <a:r>
              <a:rPr lang="en-US" sz="2800" dirty="0" smtClean="0"/>
              <a:t> </a:t>
            </a:r>
            <a:r>
              <a:rPr lang="en-US" sz="2800" dirty="0" err="1" smtClean="0"/>
              <a:t>rad</a:t>
            </a:r>
            <a:endParaRPr lang="en-US" sz="2800" dirty="0" smtClean="0"/>
          </a:p>
          <a:p>
            <a:pPr algn="ctr"/>
            <a:r>
              <a:rPr lang="en-US" sz="2800" dirty="0" smtClean="0"/>
              <a:t>2.7.2017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Nakon</a:t>
            </a:r>
            <a:r>
              <a:rPr lang="en-US" dirty="0" smtClean="0"/>
              <a:t> 2 </a:t>
            </a:r>
            <a:r>
              <a:rPr lang="en-US" dirty="0" err="1" smtClean="0"/>
              <a:t>iteracije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Mladen\Desktop\ddasdasdas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71678"/>
            <a:ext cx="5992813" cy="393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Nakon</a:t>
            </a:r>
            <a:r>
              <a:rPr lang="en-US" dirty="0" smtClean="0"/>
              <a:t> 3 </a:t>
            </a:r>
            <a:r>
              <a:rPr lang="en-US" dirty="0" err="1" smtClean="0"/>
              <a:t>iteracije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Mladen\Desktop\Capturdasdsdasd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14554"/>
            <a:ext cx="5754687" cy="3905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Konvergencija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konvergenciju</a:t>
            </a:r>
            <a:r>
              <a:rPr lang="en-US" dirty="0" smtClean="0"/>
              <a:t> </a:t>
            </a:r>
            <a:r>
              <a:rPr lang="en-US" dirty="0" err="1" smtClean="0"/>
              <a:t>gledamo</a:t>
            </a:r>
            <a:r>
              <a:rPr lang="en-US" dirty="0" smtClean="0"/>
              <a:t> 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prethonde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r>
              <a:rPr lang="en-US" dirty="0" err="1" smtClean="0"/>
              <a:t>razlikuju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zadatog</a:t>
            </a:r>
            <a:r>
              <a:rPr lang="en-US" dirty="0" smtClean="0"/>
              <a:t> epsilon</a:t>
            </a:r>
            <a:endParaRPr lang="en-US" dirty="0"/>
          </a:p>
        </p:txBody>
      </p:sp>
      <p:pic>
        <p:nvPicPr>
          <p:cNvPr id="1026" name="Picture 2" descr="C:\Users\Mladen\Desktop\Capdasdasdasdasdas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429000"/>
            <a:ext cx="5305425" cy="2400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          2 </a:t>
            </a:r>
            <a:r>
              <a:rPr lang="en-US" dirty="0" err="1" smtClean="0"/>
              <a:t>klastera</a:t>
            </a:r>
            <a:r>
              <a:rPr lang="en-US" smtClean="0"/>
              <a:t>                                        </a:t>
            </a:r>
            <a:r>
              <a:rPr lang="en-US" dirty="0" smtClean="0"/>
              <a:t>3 </a:t>
            </a:r>
            <a:r>
              <a:rPr lang="en-US" dirty="0" err="1" smtClean="0"/>
              <a:t>klastera</a:t>
            </a:r>
            <a:endParaRPr lang="en-US" dirty="0"/>
          </a:p>
        </p:txBody>
      </p:sp>
      <p:pic>
        <p:nvPicPr>
          <p:cNvPr id="10242" name="Picture 2" descr="C:\Users\Mladen\Desktop\Captdasdasdasd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2800350" cy="3548059"/>
          </a:xfrm>
          <a:prstGeom prst="rect">
            <a:avLst/>
          </a:prstGeom>
          <a:noFill/>
        </p:spPr>
      </p:pic>
      <p:pic>
        <p:nvPicPr>
          <p:cNvPr id="10243" name="Picture 3" descr="C:\Users\Mladen\Desktop\Capdasdasa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571744"/>
            <a:ext cx="2514600" cy="3648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klasterovanja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klasterovanja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Meko</a:t>
            </a:r>
            <a:r>
              <a:rPr lang="en-US" dirty="0" smtClean="0"/>
              <a:t> </a:t>
            </a:r>
            <a:r>
              <a:rPr lang="en-US" dirty="0" err="1" smtClean="0"/>
              <a:t>klasterovanje</a:t>
            </a:r>
            <a:endParaRPr lang="en-US" dirty="0" smtClean="0"/>
          </a:p>
          <a:p>
            <a:pPr lvl="1"/>
            <a:r>
              <a:rPr lang="en-US" dirty="0" err="1" smtClean="0"/>
              <a:t>Tvrdo</a:t>
            </a:r>
            <a:r>
              <a:rPr lang="en-US" dirty="0" smtClean="0"/>
              <a:t> </a:t>
            </a:r>
            <a:r>
              <a:rPr lang="en-US" dirty="0" err="1" smtClean="0"/>
              <a:t>klasterovanje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GMM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meko</a:t>
            </a:r>
            <a:r>
              <a:rPr lang="en-US" dirty="0" smtClean="0"/>
              <a:t> </a:t>
            </a:r>
            <a:r>
              <a:rPr lang="en-US" dirty="0" err="1" smtClean="0"/>
              <a:t>klasterovanje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Tacka</a:t>
            </a:r>
            <a:r>
              <a:rPr lang="en-US" dirty="0" smtClean="0"/>
              <a:t> je </a:t>
            </a:r>
            <a:r>
              <a:rPr lang="en-US" dirty="0" err="1" smtClean="0"/>
              <a:t>dodeljena</a:t>
            </a:r>
            <a:r>
              <a:rPr lang="en-US" dirty="0" smtClean="0"/>
              <a:t> </a:t>
            </a:r>
            <a:r>
              <a:rPr lang="en-US" dirty="0" err="1" smtClean="0"/>
              <a:t>svakom</a:t>
            </a:r>
            <a:r>
              <a:rPr lang="en-US" dirty="0" smtClean="0"/>
              <a:t> </a:t>
            </a:r>
            <a:r>
              <a:rPr lang="en-US" dirty="0" err="1" smtClean="0"/>
              <a:t>klasteru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odgovarajucom</a:t>
            </a:r>
            <a:r>
              <a:rPr lang="en-US" dirty="0" smtClean="0"/>
              <a:t> </a:t>
            </a:r>
            <a:r>
              <a:rPr lang="en-US" dirty="0" err="1" smtClean="0"/>
              <a:t>verovatnocom</a:t>
            </a:r>
            <a:endParaRPr lang="en-US" dirty="0" smtClean="0"/>
          </a:p>
          <a:p>
            <a:pPr lvl="1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tvrdo</a:t>
            </a:r>
            <a:r>
              <a:rPr lang="en-US" dirty="0" smtClean="0"/>
              <a:t> </a:t>
            </a:r>
            <a:r>
              <a:rPr lang="en-US" dirty="0" err="1" smtClean="0"/>
              <a:t>klasterovanje</a:t>
            </a:r>
            <a:r>
              <a:rPr lang="en-US" dirty="0" smtClean="0"/>
              <a:t> </a:t>
            </a:r>
            <a:r>
              <a:rPr lang="en-US" dirty="0" err="1" smtClean="0"/>
              <a:t>kazemo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dodeljuje</a:t>
            </a:r>
            <a:r>
              <a:rPr lang="en-US" dirty="0" smtClean="0"/>
              <a:t> </a:t>
            </a:r>
            <a:r>
              <a:rPr lang="en-US" dirty="0" err="1" smtClean="0"/>
              <a:t>tacku</a:t>
            </a:r>
            <a:r>
              <a:rPr lang="en-US" dirty="0" smtClean="0"/>
              <a:t> </a:t>
            </a:r>
            <a:r>
              <a:rPr lang="en-US" dirty="0" err="1" smtClean="0"/>
              <a:t>klasteru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verovatnocom</a:t>
            </a:r>
            <a:r>
              <a:rPr lang="en-US" dirty="0" smtClean="0"/>
              <a:t> 1.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Gausova</a:t>
            </a:r>
            <a:r>
              <a:rPr lang="en-US" dirty="0" smtClean="0"/>
              <a:t> </a:t>
            </a:r>
            <a:r>
              <a:rPr lang="en-US" dirty="0" err="1" smtClean="0"/>
              <a:t>podela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/>
          <a:lstStyle/>
          <a:p>
            <a:r>
              <a:rPr lang="en-US" dirty="0" err="1" smtClean="0"/>
              <a:t>Gausova</a:t>
            </a:r>
            <a:r>
              <a:rPr lang="en-US" dirty="0" smtClean="0"/>
              <a:t> </a:t>
            </a:r>
            <a:r>
              <a:rPr lang="en-US" dirty="0" err="1" smtClean="0"/>
              <a:t>podela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promenljivom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Gausova</a:t>
            </a:r>
            <a:r>
              <a:rPr lang="en-US" dirty="0" smtClean="0"/>
              <a:t> </a:t>
            </a:r>
            <a:r>
              <a:rPr lang="en-US" dirty="0" err="1" smtClean="0"/>
              <a:t>podela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vise </a:t>
            </a:r>
            <a:r>
              <a:rPr lang="en-US" dirty="0" err="1" smtClean="0"/>
              <a:t>promenljivih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3" name="Picture 5" descr="C:\Users\Mladen\Desktop\Captdasdasda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3270665"/>
            <a:ext cx="357189" cy="536160"/>
          </a:xfrm>
          <a:prstGeom prst="rect">
            <a:avLst/>
          </a:prstGeom>
          <a:noFill/>
        </p:spPr>
      </p:pic>
      <p:pic>
        <p:nvPicPr>
          <p:cNvPr id="2054" name="Picture 6" descr="C:\Users\Mladen\Desktop\111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428868"/>
            <a:ext cx="7631113" cy="1643074"/>
          </a:xfrm>
          <a:prstGeom prst="rect">
            <a:avLst/>
          </a:prstGeom>
          <a:noFill/>
        </p:spPr>
      </p:pic>
      <p:pic>
        <p:nvPicPr>
          <p:cNvPr id="2056" name="Picture 8" descr="C:\Users\Mladen\Desktop\Capdasdtu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857760"/>
            <a:ext cx="8021638" cy="200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kovarijanse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razlicite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kovarijanse</a:t>
            </a:r>
            <a:r>
              <a:rPr lang="en-US" dirty="0" smtClean="0"/>
              <a:t> </a:t>
            </a:r>
            <a:r>
              <a:rPr lang="en-US" dirty="0" err="1" smtClean="0"/>
              <a:t>imamo</a:t>
            </a:r>
            <a:r>
              <a:rPr lang="en-US" dirty="0" smtClean="0"/>
              <a:t> </a:t>
            </a:r>
            <a:r>
              <a:rPr lang="en-US" dirty="0" err="1" smtClean="0"/>
              <a:t>razlicite</a:t>
            </a:r>
            <a:r>
              <a:rPr lang="en-US" dirty="0" smtClean="0"/>
              <a:t> </a:t>
            </a:r>
            <a:r>
              <a:rPr lang="en-US" dirty="0" err="1" smtClean="0"/>
              <a:t>oblike</a:t>
            </a:r>
            <a:r>
              <a:rPr lang="en-US" dirty="0" smtClean="0"/>
              <a:t> </a:t>
            </a:r>
            <a:r>
              <a:rPr lang="en-US" dirty="0" err="1" smtClean="0"/>
              <a:t>klastera</a:t>
            </a:r>
            <a:r>
              <a:rPr lang="en-US" dirty="0" smtClean="0"/>
              <a:t> </a:t>
            </a:r>
          </a:p>
        </p:txBody>
      </p:sp>
      <p:pic>
        <p:nvPicPr>
          <p:cNvPr id="3074" name="Picture 2" descr="C:\Users\Mladen\Desktop\Captufsdfsdfsd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402388" cy="343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Klasterovanje</a:t>
            </a:r>
            <a:r>
              <a:rPr lang="en-US" dirty="0" smtClean="0"/>
              <a:t> </a:t>
            </a:r>
            <a:r>
              <a:rPr lang="en-US" dirty="0" err="1" smtClean="0"/>
              <a:t>koriscenjem</a:t>
            </a:r>
            <a:r>
              <a:rPr lang="en-US" dirty="0" smtClean="0"/>
              <a:t>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/>
          <a:lstStyle/>
          <a:p>
            <a:r>
              <a:rPr lang="en-US" dirty="0" err="1" smtClean="0"/>
              <a:t>Neka</a:t>
            </a:r>
            <a:r>
              <a:rPr lang="en-US" dirty="0" smtClean="0"/>
              <a:t> je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tacaka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neka</a:t>
            </a:r>
            <a:r>
              <a:rPr lang="en-US" dirty="0" smtClean="0"/>
              <a:t> je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klastera</a:t>
            </a:r>
            <a:r>
              <a:rPr lang="en-US" dirty="0" smtClean="0"/>
              <a:t> k.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zahteva</a:t>
            </a:r>
            <a:r>
              <a:rPr lang="en-US" dirty="0" smtClean="0"/>
              <a:t> </a:t>
            </a:r>
            <a:r>
              <a:rPr lang="en-US" dirty="0" err="1" smtClean="0"/>
              <a:t>sledece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Slucajno</a:t>
            </a:r>
            <a:r>
              <a:rPr lang="en-US" dirty="0" smtClean="0"/>
              <a:t> </a:t>
            </a:r>
            <a:r>
              <a:rPr lang="en-US" dirty="0" err="1" smtClean="0"/>
              <a:t>generisati</a:t>
            </a:r>
            <a:r>
              <a:rPr lang="en-US" dirty="0" smtClean="0"/>
              <a:t> </a:t>
            </a:r>
            <a:r>
              <a:rPr lang="en-US" dirty="0" err="1" smtClean="0"/>
              <a:t>gausove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endParaRPr lang="en-US" dirty="0" smtClean="0"/>
          </a:p>
          <a:p>
            <a:pPr lvl="1"/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dodeliti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tacku</a:t>
            </a:r>
            <a:r>
              <a:rPr lang="en-US" dirty="0" smtClean="0"/>
              <a:t> </a:t>
            </a:r>
            <a:r>
              <a:rPr lang="en-US" dirty="0" err="1" smtClean="0"/>
              <a:t>klasteru</a:t>
            </a:r>
            <a:r>
              <a:rPr lang="en-US" dirty="0" smtClean="0"/>
              <a:t> k (</a:t>
            </a:r>
            <a:r>
              <a:rPr lang="en-US" dirty="0" err="1" smtClean="0"/>
              <a:t>meko</a:t>
            </a:r>
            <a:r>
              <a:rPr lang="en-US" dirty="0" smtClean="0"/>
              <a:t> </a:t>
            </a:r>
            <a:r>
              <a:rPr lang="en-US" dirty="0" err="1" smtClean="0"/>
              <a:t>klasterovanje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nauciti</a:t>
            </a:r>
            <a:r>
              <a:rPr lang="en-US" dirty="0" smtClean="0"/>
              <a:t>(</a:t>
            </a:r>
            <a:r>
              <a:rPr lang="en-US" dirty="0" err="1" smtClean="0"/>
              <a:t>azurirati</a:t>
            </a:r>
            <a:r>
              <a:rPr lang="en-US" dirty="0" smtClean="0"/>
              <a:t>) </a:t>
            </a:r>
            <a:r>
              <a:rPr lang="en-US" dirty="0" err="1" smtClean="0"/>
              <a:t>gausove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Klasterovanje</a:t>
            </a:r>
            <a:r>
              <a:rPr lang="en-US" dirty="0" smtClean="0"/>
              <a:t> </a:t>
            </a:r>
            <a:r>
              <a:rPr lang="en-US" dirty="0" err="1" smtClean="0"/>
              <a:t>koriscenjem</a:t>
            </a:r>
            <a:r>
              <a:rPr lang="en-US" dirty="0" smtClean="0"/>
              <a:t>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znamo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izracunati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tacku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kojom</a:t>
            </a:r>
            <a:r>
              <a:rPr lang="en-US" dirty="0" smtClean="0"/>
              <a:t> </a:t>
            </a:r>
            <a:r>
              <a:rPr lang="en-US" dirty="0" err="1" smtClean="0"/>
              <a:t>verovatnom</a:t>
            </a:r>
            <a:r>
              <a:rPr lang="en-US" dirty="0" smtClean="0"/>
              <a:t> </a:t>
            </a:r>
            <a:r>
              <a:rPr lang="en-US" dirty="0" err="1" smtClean="0"/>
              <a:t>pripada</a:t>
            </a:r>
            <a:r>
              <a:rPr lang="en-US" dirty="0" smtClean="0"/>
              <a:t> tom </a:t>
            </a:r>
            <a:r>
              <a:rPr lang="en-US" dirty="0" err="1" smtClean="0"/>
              <a:t>klasteru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se </a:t>
            </a:r>
            <a:r>
              <a:rPr lang="en-US" dirty="0" err="1" smtClean="0"/>
              <a:t>naziva</a:t>
            </a:r>
            <a:r>
              <a:rPr lang="en-US" dirty="0" smtClean="0"/>
              <a:t> E </a:t>
            </a:r>
            <a:r>
              <a:rPr lang="en-US" dirty="0" err="1" smtClean="0"/>
              <a:t>korak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Mladen\Desktop\Capdasdasdas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786190"/>
            <a:ext cx="6429420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Klasterovanje</a:t>
            </a:r>
            <a:r>
              <a:rPr lang="en-US" dirty="0" smtClean="0"/>
              <a:t> </a:t>
            </a:r>
            <a:r>
              <a:rPr lang="en-US" dirty="0" err="1" smtClean="0"/>
              <a:t>koriscenjem</a:t>
            </a:r>
            <a:r>
              <a:rPr lang="en-US" dirty="0" smtClean="0"/>
              <a:t>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Azuriranje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izracunati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sledecih</a:t>
            </a:r>
            <a:r>
              <a:rPr lang="en-US" dirty="0" smtClean="0"/>
              <a:t> formula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se </a:t>
            </a:r>
            <a:r>
              <a:rPr lang="en-US" dirty="0" err="1" smtClean="0"/>
              <a:t>naziva</a:t>
            </a:r>
            <a:r>
              <a:rPr lang="en-US" dirty="0" smtClean="0"/>
              <a:t> M </a:t>
            </a:r>
            <a:r>
              <a:rPr lang="en-US" dirty="0" err="1" smtClean="0"/>
              <a:t>korak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Users\Mladen\Desktop\Capturdasdasdaa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429000"/>
            <a:ext cx="2686050" cy="1000125"/>
          </a:xfrm>
          <a:prstGeom prst="rect">
            <a:avLst/>
          </a:prstGeom>
          <a:noFill/>
        </p:spPr>
      </p:pic>
      <p:pic>
        <p:nvPicPr>
          <p:cNvPr id="5123" name="Picture 3" descr="C:\Users\Mladen\Desktop\Capdasdasdasadasd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86124"/>
            <a:ext cx="2695575" cy="1295400"/>
          </a:xfrm>
          <a:prstGeom prst="rect">
            <a:avLst/>
          </a:prstGeom>
          <a:noFill/>
        </p:spPr>
      </p:pic>
      <p:pic>
        <p:nvPicPr>
          <p:cNvPr id="5124" name="Picture 4" descr="C:\Users\Mladen\Desktop\Capdasdasdasdasdtu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500570"/>
            <a:ext cx="4019550" cy="1181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GMM: </a:t>
            </a:r>
            <a:r>
              <a:rPr lang="en-US" dirty="0" err="1" smtClean="0"/>
              <a:t>Pocetak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Mladen\Desktop\Captuewqeqwewqe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928802"/>
            <a:ext cx="4818076" cy="4324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Nakon</a:t>
            </a:r>
            <a:r>
              <a:rPr lang="en-US" dirty="0" smtClean="0"/>
              <a:t> 1 </a:t>
            </a:r>
            <a:r>
              <a:rPr lang="en-US" dirty="0" err="1" smtClean="0"/>
              <a:t>iteracije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Mladen\Desktop\Cadasdasdasd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0"/>
            <a:ext cx="5897563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317</TotalTime>
  <Words>198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Mixture of Gaussian clustering</vt:lpstr>
      <vt:lpstr>Vrste klasterovanja</vt:lpstr>
      <vt:lpstr>Gausova podela</vt:lpstr>
      <vt:lpstr>Matrice kovarijanse</vt:lpstr>
      <vt:lpstr>Klasterovanje koriscenjem GMM</vt:lpstr>
      <vt:lpstr>Klasterovanje koriscenjem GMM</vt:lpstr>
      <vt:lpstr>Klasterovanje koriscenjem GMM</vt:lpstr>
      <vt:lpstr>GMM: Pocetak</vt:lpstr>
      <vt:lpstr>Nakon 1 iteracije</vt:lpstr>
      <vt:lpstr>Nakon 2 iteracije </vt:lpstr>
      <vt:lpstr>Nakon 3 iteracije</vt:lpstr>
      <vt:lpstr>Konvergencija</vt:lpstr>
      <vt:lpstr>Algoritam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clustering</dc:title>
  <dc:creator>Mladen</dc:creator>
  <cp:lastModifiedBy>Mladen</cp:lastModifiedBy>
  <cp:revision>12</cp:revision>
  <dcterms:created xsi:type="dcterms:W3CDTF">2017-07-01T17:35:48Z</dcterms:created>
  <dcterms:modified xsi:type="dcterms:W3CDTF">2017-07-01T23:02:21Z</dcterms:modified>
</cp:coreProperties>
</file>