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1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570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7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55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81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3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D3D1270-51B6-4F0B-9F78-ABE7C7F67D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3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4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1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2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4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1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1270-51B6-4F0B-9F78-ABE7C7F67D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8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0CF1-5D35-487C-AFA2-E68532018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Fundamenti</a:t>
            </a:r>
            <a:r>
              <a:rPr lang="en-US" dirty="0"/>
              <a:t> </a:t>
            </a:r>
            <a:r>
              <a:rPr lang="en-US" dirty="0" err="1"/>
              <a:t>pravog</a:t>
            </a:r>
            <a:r>
              <a:rPr lang="en-US" dirty="0"/>
              <a:t> </a:t>
            </a:r>
            <a:r>
              <a:rPr lang="en-US" dirty="0" err="1"/>
              <a:t>zivota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DD4EB-7956-4CCA-AC85-DCB74D466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6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59F6-B0CA-443F-9737-576AF122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Uskoro</a:t>
            </a:r>
            <a:r>
              <a:rPr lang="en-US" dirty="0"/>
              <a:t> ides </a:t>
            </a:r>
            <a:r>
              <a:rPr lang="en-US" dirty="0" err="1"/>
              <a:t>odavde</a:t>
            </a:r>
            <a:r>
              <a:rPr lang="en-US" dirty="0"/>
              <a:t> :D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0C71-E8BD-46C4-9C81-39D74325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 god da se desi, kolko god da je </a:t>
            </a:r>
            <a:r>
              <a:rPr lang="en-US" dirty="0" err="1"/>
              <a:t>ruzno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lepo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planeti</a:t>
            </a:r>
            <a:r>
              <a:rPr lang="en-US" dirty="0"/>
              <a:t> </a:t>
            </a:r>
            <a:r>
              <a:rPr lang="en-US" dirty="0" err="1"/>
              <a:t>zemlji</a:t>
            </a:r>
            <a:r>
              <a:rPr lang="en-US" dirty="0"/>
              <a:t>,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uskoro</a:t>
            </a:r>
            <a:r>
              <a:rPr lang="en-US" dirty="0"/>
              <a:t> ides </a:t>
            </a:r>
            <a:r>
              <a:rPr lang="en-US" dirty="0" err="1"/>
              <a:t>kuci</a:t>
            </a:r>
            <a:r>
              <a:rPr lang="en-US" dirty="0"/>
              <a:t>, ides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lepse</a:t>
            </a:r>
            <a:r>
              <a:rPr lang="en-US" dirty="0"/>
              <a:t> mesto, u </a:t>
            </a:r>
            <a:r>
              <a:rPr lang="en-US" dirty="0" err="1"/>
              <a:t>narucje</a:t>
            </a:r>
            <a:r>
              <a:rPr lang="en-US" dirty="0"/>
              <a:t> </a:t>
            </a:r>
            <a:r>
              <a:rPr lang="en-US" dirty="0" err="1"/>
              <a:t>Gospoda</a:t>
            </a:r>
            <a:r>
              <a:rPr lang="en-US" dirty="0"/>
              <a:t> </a:t>
            </a:r>
            <a:r>
              <a:rPr lang="en-US" dirty="0" err="1"/>
              <a:t>Isusa</a:t>
            </a:r>
            <a:r>
              <a:rPr lang="en-US" dirty="0"/>
              <a:t> </a:t>
            </a:r>
            <a:r>
              <a:rPr lang="en-US" dirty="0" err="1"/>
              <a:t>Hrista</a:t>
            </a:r>
            <a:r>
              <a:rPr lang="en-US" dirty="0"/>
              <a:t> I da </a:t>
            </a:r>
            <a:r>
              <a:rPr lang="en-US" dirty="0" err="1"/>
              <a:t>igras</a:t>
            </a:r>
            <a:r>
              <a:rPr lang="en-US" dirty="0"/>
              <a:t> </a:t>
            </a:r>
            <a:r>
              <a:rPr lang="en-US" dirty="0" err="1"/>
              <a:t>fudbal</a:t>
            </a:r>
            <a:r>
              <a:rPr lang="en-US" dirty="0"/>
              <a:t> </a:t>
            </a:r>
            <a:r>
              <a:rPr lang="en-US" dirty="0" err="1"/>
              <a:t>ceo</a:t>
            </a:r>
            <a:r>
              <a:rPr lang="en-US" dirty="0"/>
              <a:t> </a:t>
            </a:r>
            <a:r>
              <a:rPr lang="en-US" dirty="0" err="1"/>
              <a:t>zivot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455F-9C7B-4D96-9156-D765215D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Andjeo</a:t>
            </a:r>
            <a:r>
              <a:rPr lang="en-US" dirty="0"/>
              <a:t> u </a:t>
            </a:r>
            <a:r>
              <a:rPr lang="en-US" dirty="0" err="1"/>
              <a:t>polovnom</a:t>
            </a:r>
            <a:r>
              <a:rPr lang="en-US" dirty="0"/>
              <a:t> </a:t>
            </a:r>
            <a:r>
              <a:rPr lang="en-US" dirty="0" err="1"/>
              <a:t>telu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34E3-5E7A-4742-ACCC-670891A2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Zamisli</a:t>
            </a:r>
            <a:r>
              <a:rPr lang="en-US" dirty="0"/>
              <a:t> </a:t>
            </a:r>
            <a:r>
              <a:rPr lang="en-US" dirty="0" err="1"/>
              <a:t>sledecu</a:t>
            </a:r>
            <a:r>
              <a:rPr lang="en-US" dirty="0"/>
              <a:t> </a:t>
            </a:r>
            <a:r>
              <a:rPr lang="en-US" dirty="0" err="1"/>
              <a:t>sliku</a:t>
            </a:r>
            <a:r>
              <a:rPr lang="en-US" dirty="0"/>
              <a:t>:</a:t>
            </a:r>
          </a:p>
          <a:p>
            <a:r>
              <a:rPr lang="en-US" dirty="0" err="1"/>
              <a:t>Dosao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planetu</a:t>
            </a:r>
            <a:r>
              <a:rPr lang="en-US" dirty="0"/>
              <a:t> </a:t>
            </a:r>
            <a:r>
              <a:rPr lang="en-US" dirty="0" err="1"/>
              <a:t>zemlju</a:t>
            </a:r>
            <a:r>
              <a:rPr lang="en-US" dirty="0"/>
              <a:t> da </a:t>
            </a:r>
            <a:r>
              <a:rPr lang="en-US" dirty="0" err="1"/>
              <a:t>sluzis</a:t>
            </a:r>
            <a:r>
              <a:rPr lang="en-US" dirty="0"/>
              <a:t>, da </a:t>
            </a:r>
            <a:r>
              <a:rPr lang="en-US" dirty="0" err="1"/>
              <a:t>pomazes</a:t>
            </a:r>
            <a:r>
              <a:rPr lang="en-US" dirty="0"/>
              <a:t> </a:t>
            </a:r>
            <a:r>
              <a:rPr lang="en-US" dirty="0" err="1"/>
              <a:t>ljudima</a:t>
            </a:r>
            <a:r>
              <a:rPr lang="en-US" dirty="0"/>
              <a:t> I da das </a:t>
            </a:r>
            <a:r>
              <a:rPr lang="en-US" dirty="0" err="1"/>
              <a:t>sve</a:t>
            </a:r>
            <a:r>
              <a:rPr lang="en-US" dirty="0"/>
              <a:t> od </a:t>
            </a:r>
            <a:r>
              <a:rPr lang="en-US" dirty="0" err="1"/>
              <a:t>sebe</a:t>
            </a:r>
            <a:r>
              <a:rPr lang="en-US" dirty="0"/>
              <a:t>. </a:t>
            </a:r>
            <a:r>
              <a:rPr lang="en-US" dirty="0" err="1"/>
              <a:t>Dobio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telo</a:t>
            </a:r>
            <a:r>
              <a:rPr lang="en-US" dirty="0"/>
              <a:t> </a:t>
            </a:r>
            <a:r>
              <a:rPr lang="en-US" dirty="0" err="1"/>
              <a:t>kakvo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dobio</a:t>
            </a:r>
            <a:r>
              <a:rPr lang="en-US" dirty="0"/>
              <a:t>,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savrseno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moze da se </a:t>
            </a:r>
            <a:r>
              <a:rPr lang="en-US" dirty="0" err="1"/>
              <a:t>radi</a:t>
            </a:r>
            <a:r>
              <a:rPr lang="en-US" dirty="0"/>
              <a:t> u </a:t>
            </a:r>
            <a:r>
              <a:rPr lang="en-US" dirty="0" err="1"/>
              <a:t>njemu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 err="1"/>
              <a:t>telo</a:t>
            </a:r>
            <a:r>
              <a:rPr lang="en-US" dirty="0"/>
              <a:t> je </a:t>
            </a:r>
            <a:r>
              <a:rPr lang="en-US" dirty="0" err="1"/>
              <a:t>polovno</a:t>
            </a:r>
            <a:r>
              <a:rPr lang="en-US" dirty="0"/>
              <a:t>, </a:t>
            </a:r>
            <a:r>
              <a:rPr lang="en-US" dirty="0" err="1"/>
              <a:t>gresno</a:t>
            </a:r>
            <a:r>
              <a:rPr lang="en-US" dirty="0"/>
              <a:t>. </a:t>
            </a:r>
            <a:r>
              <a:rPr lang="en-US" dirty="0" err="1"/>
              <a:t>Proizvodi</a:t>
            </a:r>
            <a:r>
              <a:rPr lang="en-US" dirty="0"/>
              <a:t> lose </a:t>
            </a:r>
            <a:r>
              <a:rPr lang="en-US" dirty="0" err="1"/>
              <a:t>misli</a:t>
            </a:r>
            <a:r>
              <a:rPr lang="en-US" dirty="0"/>
              <a:t>, </a:t>
            </a:r>
            <a:r>
              <a:rPr lang="en-US" dirty="0" err="1"/>
              <a:t>razboljeva</a:t>
            </a:r>
            <a:r>
              <a:rPr lang="en-US" dirty="0"/>
              <a:t> se. Ne </a:t>
            </a:r>
            <a:r>
              <a:rPr lang="en-US" dirty="0" err="1"/>
              <a:t>slusaj</a:t>
            </a:r>
            <a:r>
              <a:rPr lang="en-US" dirty="0"/>
              <a:t> ga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slusaj</a:t>
            </a:r>
            <a:r>
              <a:rPr lang="en-US" dirty="0"/>
              <a:t> </a:t>
            </a:r>
            <a:r>
              <a:rPr lang="en-US" dirty="0" err="1"/>
              <a:t>razum</a:t>
            </a:r>
            <a:r>
              <a:rPr lang="en-US" dirty="0"/>
              <a:t>. </a:t>
            </a:r>
            <a:r>
              <a:rPr lang="en-US" dirty="0" err="1"/>
              <a:t>Pusti</a:t>
            </a:r>
            <a:r>
              <a:rPr lang="en-US" dirty="0"/>
              <a:t> ga </a:t>
            </a:r>
            <a:r>
              <a:rPr lang="en-US" dirty="0" err="1"/>
              <a:t>neka</a:t>
            </a:r>
            <a:r>
              <a:rPr lang="en-US" dirty="0"/>
              <a:t> on </a:t>
            </a:r>
            <a:r>
              <a:rPr lang="en-US" dirty="0" err="1"/>
              <a:t>gresi</a:t>
            </a:r>
            <a:r>
              <a:rPr lang="en-US" dirty="0"/>
              <a:t> I </a:t>
            </a:r>
            <a:r>
              <a:rPr lang="en-US" dirty="0" err="1"/>
              <a:t>baguje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mislima</a:t>
            </a:r>
            <a:r>
              <a:rPr lang="en-US" dirty="0"/>
              <a:t>. Tu demon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I </a:t>
            </a:r>
            <a:r>
              <a:rPr lang="en-US" dirty="0" err="1"/>
              <a:t>odvoji</a:t>
            </a:r>
            <a:r>
              <a:rPr lang="en-US" dirty="0"/>
              <a:t> se od toga, </a:t>
            </a:r>
            <a:r>
              <a:rPr lang="en-US" dirty="0" err="1"/>
              <a:t>distanciraj</a:t>
            </a:r>
            <a:r>
              <a:rPr lang="en-US" dirty="0"/>
              <a:t> se I </a:t>
            </a:r>
            <a:r>
              <a:rPr lang="en-US" dirty="0" err="1"/>
              <a:t>reci</a:t>
            </a:r>
            <a:r>
              <a:rPr lang="en-US" dirty="0"/>
              <a:t> </a:t>
            </a:r>
            <a:r>
              <a:rPr lang="en-US" dirty="0" err="1"/>
              <a:t>okej</a:t>
            </a:r>
            <a:r>
              <a:rPr lang="en-US" dirty="0"/>
              <a:t>, </a:t>
            </a:r>
            <a:r>
              <a:rPr lang="en-US" dirty="0" err="1"/>
              <a:t>stizu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, </a:t>
            </a:r>
            <a:r>
              <a:rPr lang="en-US" dirty="0" err="1"/>
              <a:t>nije</a:t>
            </a:r>
            <a:r>
              <a:rPr lang="en-US" dirty="0"/>
              <a:t> to </a:t>
            </a:r>
            <a:r>
              <a:rPr lang="en-US" dirty="0" err="1"/>
              <a:t>moja</a:t>
            </a:r>
            <a:r>
              <a:rPr lang="en-US" dirty="0"/>
              <a:t> </a:t>
            </a:r>
            <a:r>
              <a:rPr lang="en-US" dirty="0" err="1"/>
              <a:t>briga</a:t>
            </a:r>
            <a:r>
              <a:rPr lang="en-US" dirty="0"/>
              <a:t>. </a:t>
            </a:r>
            <a:r>
              <a:rPr lang="en-US" dirty="0" err="1"/>
              <a:t>Prosto</a:t>
            </a:r>
            <a:r>
              <a:rPr lang="en-US" dirty="0"/>
              <a:t> </a:t>
            </a:r>
            <a:r>
              <a:rPr lang="en-US" dirty="0" err="1"/>
              <a:t>navikni</a:t>
            </a:r>
            <a:r>
              <a:rPr lang="en-US" dirty="0"/>
              <a:t> se da </a:t>
            </a:r>
            <a:r>
              <a:rPr lang="en-US" dirty="0" err="1"/>
              <a:t>telo</a:t>
            </a:r>
            <a:r>
              <a:rPr lang="en-US" dirty="0"/>
              <a:t> </a:t>
            </a:r>
            <a:r>
              <a:rPr lang="en-US" dirty="0" err="1"/>
              <a:t>proizvodi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598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2BE9-A3A4-4B4F-9E39-D53D73EA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sreca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onoga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mozes</a:t>
            </a:r>
            <a:r>
              <a:rPr lang="en-US" dirty="0"/>
              <a:t> da </a:t>
            </a:r>
            <a:r>
              <a:rPr lang="en-US" dirty="0" err="1"/>
              <a:t>izgubis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995C-15B1-4C59-A7BC-1C81596A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gradis</a:t>
            </a:r>
            <a:r>
              <a:rPr lang="en-US" dirty="0"/>
              <a:t> </a:t>
            </a:r>
            <a:r>
              <a:rPr lang="en-US" dirty="0" err="1"/>
              <a:t>kucu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necemu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moze </a:t>
            </a:r>
            <a:r>
              <a:rPr lang="en-US" dirty="0" err="1"/>
              <a:t>vetar</a:t>
            </a:r>
            <a:r>
              <a:rPr lang="en-US" dirty="0"/>
              <a:t> da </a:t>
            </a:r>
            <a:r>
              <a:rPr lang="en-US" dirty="0" err="1"/>
              <a:t>oduva</a:t>
            </a:r>
            <a:r>
              <a:rPr lang="en-US" dirty="0"/>
              <a:t>.</a:t>
            </a:r>
          </a:p>
          <a:p>
            <a:r>
              <a:rPr lang="en-US" dirty="0" err="1"/>
              <a:t>Gledaj</a:t>
            </a:r>
            <a:r>
              <a:rPr lang="en-US" dirty="0"/>
              <a:t> da se </a:t>
            </a:r>
            <a:r>
              <a:rPr lang="en-US" dirty="0" err="1"/>
              <a:t>trudis</a:t>
            </a:r>
            <a:r>
              <a:rPr lang="en-US" dirty="0"/>
              <a:t> da </a:t>
            </a:r>
            <a:r>
              <a:rPr lang="en-US" dirty="0" err="1"/>
              <a:t>udovoljis</a:t>
            </a:r>
            <a:r>
              <a:rPr lang="en-US" dirty="0"/>
              <a:t> </a:t>
            </a:r>
            <a:r>
              <a:rPr lang="en-US" dirty="0" err="1"/>
              <a:t>ljudima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dobiti</a:t>
            </a:r>
            <a:r>
              <a:rPr lang="en-US" dirty="0"/>
              <a:t> </a:t>
            </a:r>
            <a:r>
              <a:rPr lang="en-US" dirty="0" err="1"/>
              <a:t>osecaj</a:t>
            </a:r>
            <a:r>
              <a:rPr lang="en-US" dirty="0"/>
              <a:t> da </a:t>
            </a:r>
            <a:r>
              <a:rPr lang="en-US" dirty="0" err="1"/>
              <a:t>radis</a:t>
            </a:r>
            <a:r>
              <a:rPr lang="en-US" dirty="0"/>
              <a:t> </a:t>
            </a:r>
            <a:r>
              <a:rPr lang="en-US" dirty="0" err="1"/>
              <a:t>nesto</a:t>
            </a:r>
            <a:r>
              <a:rPr lang="en-US" dirty="0"/>
              <a:t> za </a:t>
            </a:r>
            <a:r>
              <a:rPr lang="en-US" dirty="0" err="1"/>
              <a:t>boga</a:t>
            </a:r>
            <a:r>
              <a:rPr lang="en-US" dirty="0"/>
              <a:t> I da </a:t>
            </a:r>
            <a:r>
              <a:rPr lang="en-US" dirty="0" err="1"/>
              <a:t>radis</a:t>
            </a:r>
            <a:r>
              <a:rPr lang="en-US" dirty="0"/>
              <a:t> za </a:t>
            </a:r>
            <a:r>
              <a:rPr lang="en-US" dirty="0" err="1"/>
              <a:t>pravu</a:t>
            </a:r>
            <a:r>
              <a:rPr lang="en-US" dirty="0"/>
              <a:t> </a:t>
            </a:r>
            <a:r>
              <a:rPr lang="en-US" dirty="0" err="1"/>
              <a:t>stvar</a:t>
            </a:r>
            <a:r>
              <a:rPr lang="en-US" dirty="0"/>
              <a:t>, Trudi se </a:t>
            </a:r>
            <a:r>
              <a:rPr lang="en-US" dirty="0" err="1"/>
              <a:t>oko</a:t>
            </a:r>
            <a:r>
              <a:rPr lang="en-US" dirty="0"/>
              <a:t> toga.</a:t>
            </a:r>
          </a:p>
        </p:txBody>
      </p:sp>
    </p:spTree>
    <p:extLst>
      <p:ext uri="{BB962C8B-B14F-4D97-AF65-F5344CB8AC3E}">
        <p14:creationId xmlns:p14="http://schemas.microsoft.com/office/powerpoint/2010/main" val="32747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5D59-2F39-448C-AE18-76AEC790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bori</a:t>
            </a:r>
            <a:r>
              <a:rPr lang="en-US" dirty="0"/>
              <a:t> se </a:t>
            </a:r>
            <a:r>
              <a:rPr lang="en-US" dirty="0" err="1"/>
              <a:t>protiv</a:t>
            </a:r>
            <a:r>
              <a:rPr lang="en-US" dirty="0"/>
              <a:t> </a:t>
            </a:r>
            <a:r>
              <a:rPr lang="en-US" dirty="0" err="1"/>
              <a:t>napadnih</a:t>
            </a:r>
            <a:r>
              <a:rPr lang="en-US" dirty="0"/>
              <a:t> </a:t>
            </a:r>
            <a:r>
              <a:rPr lang="en-US" dirty="0" err="1"/>
              <a:t>misli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F906-4590-4D65-9452-58756014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13545"/>
            <a:ext cx="9613861" cy="481955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Molim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, </a:t>
            </a:r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ulazis</a:t>
            </a:r>
            <a:r>
              <a:rPr lang="en-US" dirty="0"/>
              <a:t> u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obrazas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se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boris</a:t>
            </a:r>
            <a:r>
              <a:rPr lang="en-US" dirty="0"/>
              <a:t> da </a:t>
            </a:r>
            <a:r>
              <a:rPr lang="en-US" dirty="0" err="1"/>
              <a:t>nasilno</a:t>
            </a:r>
            <a:r>
              <a:rPr lang="en-US" dirty="0"/>
              <a:t> </a:t>
            </a:r>
            <a:r>
              <a:rPr lang="en-US" dirty="0" err="1"/>
              <a:t>prestanes</a:t>
            </a:r>
            <a:r>
              <a:rPr lang="en-US" dirty="0"/>
              <a:t> da </a:t>
            </a:r>
            <a:r>
              <a:rPr lang="en-US" dirty="0" err="1"/>
              <a:t>mislis</a:t>
            </a:r>
            <a:r>
              <a:rPr lang="en-US" dirty="0"/>
              <a:t> o </a:t>
            </a:r>
            <a:r>
              <a:rPr lang="en-US" dirty="0" err="1"/>
              <a:t>necemu</a:t>
            </a:r>
            <a:r>
              <a:rPr lang="en-US" dirty="0"/>
              <a:t>. </a:t>
            </a:r>
            <a:r>
              <a:rPr lang="en-US" dirty="0" err="1"/>
              <a:t>Stalno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ulazio</a:t>
            </a:r>
            <a:r>
              <a:rPr lang="en-US" dirty="0"/>
              <a:t> u to I </a:t>
            </a:r>
            <a:r>
              <a:rPr lang="en-US" dirty="0" err="1"/>
              <a:t>nije</a:t>
            </a:r>
            <a:r>
              <a:rPr lang="en-US" dirty="0"/>
              <a:t> mi </a:t>
            </a:r>
            <a:r>
              <a:rPr lang="en-US" dirty="0" err="1"/>
              <a:t>nista</a:t>
            </a:r>
            <a:r>
              <a:rPr lang="en-US" dirty="0"/>
              <a:t> </a:t>
            </a:r>
            <a:r>
              <a:rPr lang="en-US" dirty="0" err="1"/>
              <a:t>pomoglo</a:t>
            </a:r>
            <a:endParaRPr lang="en-US" dirty="0"/>
          </a:p>
          <a:p>
            <a:r>
              <a:rPr lang="en-US" dirty="0" err="1"/>
              <a:t>Umesto</a:t>
            </a:r>
            <a:r>
              <a:rPr lang="en-US" dirty="0"/>
              <a:t> “Ne </a:t>
            </a:r>
            <a:r>
              <a:rPr lang="en-US" dirty="0" err="1"/>
              <a:t>smem</a:t>
            </a:r>
            <a:r>
              <a:rPr lang="en-US" dirty="0"/>
              <a:t> da </a:t>
            </a:r>
            <a:r>
              <a:rPr lang="en-US" dirty="0" err="1"/>
              <a:t>mislim</a:t>
            </a:r>
            <a:r>
              <a:rPr lang="en-US" dirty="0"/>
              <a:t> </a:t>
            </a:r>
            <a:r>
              <a:rPr lang="en-US" dirty="0" err="1"/>
              <a:t>ovo</a:t>
            </a:r>
            <a:r>
              <a:rPr lang="en-US" dirty="0"/>
              <a:t>” </a:t>
            </a:r>
            <a:r>
              <a:rPr lang="en-US" dirty="0" err="1"/>
              <a:t>kazi</a:t>
            </a:r>
            <a:r>
              <a:rPr lang="en-US" dirty="0"/>
              <a:t> “</a:t>
            </a:r>
            <a:r>
              <a:rPr lang="en-US" dirty="0" err="1"/>
              <a:t>Okej</a:t>
            </a:r>
            <a:r>
              <a:rPr lang="en-US" dirty="0"/>
              <a:t>, </a:t>
            </a:r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misao</a:t>
            </a:r>
            <a:r>
              <a:rPr lang="en-US" dirty="0"/>
              <a:t>, </a:t>
            </a:r>
            <a:r>
              <a:rPr lang="en-US" b="1" dirty="0" err="1"/>
              <a:t>produktt</a:t>
            </a:r>
            <a:r>
              <a:rPr lang="en-US" b="1" dirty="0"/>
              <a:t> mog </a:t>
            </a:r>
            <a:r>
              <a:rPr lang="en-US" b="1" dirty="0" err="1"/>
              <a:t>umora</a:t>
            </a:r>
            <a:r>
              <a:rPr lang="en-US" b="1" dirty="0"/>
              <a:t> I </a:t>
            </a:r>
            <a:r>
              <a:rPr lang="en-US" b="1" dirty="0" err="1"/>
              <a:t>rada</a:t>
            </a:r>
            <a:r>
              <a:rPr lang="en-US" dirty="0"/>
              <a:t>. </a:t>
            </a:r>
            <a:r>
              <a:rPr lang="en-US" dirty="0" err="1"/>
              <a:t>Neka</a:t>
            </a:r>
            <a:r>
              <a:rPr lang="en-US" dirty="0"/>
              <a:t> je, </a:t>
            </a:r>
            <a:r>
              <a:rPr lang="en-US" dirty="0" err="1"/>
              <a:t>sme</a:t>
            </a:r>
            <a:r>
              <a:rPr lang="en-US" dirty="0"/>
              <a:t>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to </a:t>
            </a:r>
            <a:r>
              <a:rPr lang="en-US" dirty="0" err="1"/>
              <a:t>nisam</a:t>
            </a:r>
            <a:r>
              <a:rPr lang="en-US" dirty="0"/>
              <a:t> ja. </a:t>
            </a:r>
            <a:r>
              <a:rPr lang="en-US" dirty="0" err="1"/>
              <a:t>Razumi</a:t>
            </a:r>
            <a:r>
              <a:rPr lang="en-US" dirty="0"/>
              <a:t> </a:t>
            </a:r>
            <a:r>
              <a:rPr lang="en-US" dirty="0" err="1"/>
              <a:t>odakle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, </a:t>
            </a:r>
            <a:r>
              <a:rPr lang="en-US" dirty="0" err="1"/>
              <a:t>ceo</a:t>
            </a:r>
            <a:r>
              <a:rPr lang="en-US" dirty="0"/>
              <a:t> dan </a:t>
            </a:r>
            <a:r>
              <a:rPr lang="en-US" dirty="0" err="1"/>
              <a:t>radis</a:t>
            </a:r>
            <a:r>
              <a:rPr lang="en-US" dirty="0"/>
              <a:t> I </a:t>
            </a:r>
            <a:r>
              <a:rPr lang="en-US" dirty="0" err="1"/>
              <a:t>normalno</a:t>
            </a:r>
            <a:r>
              <a:rPr lang="en-US" dirty="0"/>
              <a:t> je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tu.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Prizovi</a:t>
            </a:r>
            <a:r>
              <a:rPr lang="en-US" dirty="0"/>
              <a:t> </a:t>
            </a:r>
            <a:r>
              <a:rPr lang="en-US" dirty="0" err="1"/>
              <a:t>Gospoda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ne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oruzje</a:t>
            </a:r>
            <a:r>
              <a:rPr lang="en-US" dirty="0"/>
              <a:t>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utehu</a:t>
            </a:r>
            <a:r>
              <a:rPr lang="en-US" dirty="0"/>
              <a:t>. </a:t>
            </a:r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koristis</a:t>
            </a:r>
            <a:r>
              <a:rPr lang="en-US" dirty="0"/>
              <a:t> </a:t>
            </a:r>
            <a:r>
              <a:rPr lang="en-US" dirty="0" err="1"/>
              <a:t>veru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stit</a:t>
            </a:r>
            <a:r>
              <a:rPr lang="en-US" dirty="0"/>
              <a:t> </a:t>
            </a:r>
            <a:r>
              <a:rPr lang="en-US" dirty="0" err="1"/>
              <a:t>protiv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 (“</a:t>
            </a:r>
            <a:r>
              <a:rPr lang="en-US" dirty="0" err="1"/>
              <a:t>moram</a:t>
            </a:r>
            <a:r>
              <a:rPr lang="en-US" dirty="0"/>
              <a:t> da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isteram</a:t>
            </a:r>
            <a:r>
              <a:rPr lang="en-US" dirty="0"/>
              <a:t> </a:t>
            </a:r>
            <a:r>
              <a:rPr lang="en-US" dirty="0" err="1"/>
              <a:t>molitvom</a:t>
            </a:r>
            <a:r>
              <a:rPr lang="en-US" dirty="0"/>
              <a:t>”)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tada</a:t>
            </a:r>
            <a:r>
              <a:rPr lang="en-US" dirty="0"/>
              <a:t> </a:t>
            </a:r>
            <a:r>
              <a:rPr lang="en-US" dirty="0" err="1"/>
              <a:t>ulazis</a:t>
            </a:r>
            <a:r>
              <a:rPr lang="en-US" dirty="0"/>
              <a:t> u </a:t>
            </a:r>
            <a:r>
              <a:rPr lang="en-US" dirty="0" err="1"/>
              <a:t>otpor</a:t>
            </a:r>
            <a:r>
              <a:rPr lang="en-US" dirty="0"/>
              <a:t>. </a:t>
            </a:r>
            <a:r>
              <a:rPr lang="en-US" dirty="0" err="1"/>
              <a:t>Reci</a:t>
            </a:r>
            <a:r>
              <a:rPr lang="en-US" dirty="0"/>
              <a:t>: “</a:t>
            </a:r>
            <a:r>
              <a:rPr lang="en-US" dirty="0" err="1"/>
              <a:t>Gospode</a:t>
            </a:r>
            <a:r>
              <a:rPr lang="en-US" dirty="0"/>
              <a:t>, evo </a:t>
            </a:r>
            <a:r>
              <a:rPr lang="en-US" dirty="0" err="1"/>
              <a:t>misli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ne </a:t>
            </a:r>
            <a:r>
              <a:rPr lang="en-US" dirty="0" err="1"/>
              <a:t>razumem</a:t>
            </a:r>
            <a:r>
              <a:rPr lang="en-US" dirty="0"/>
              <a:t> I </a:t>
            </a:r>
            <a:r>
              <a:rPr lang="en-US" dirty="0" err="1"/>
              <a:t>koja</a:t>
            </a:r>
            <a:r>
              <a:rPr lang="en-US" dirty="0"/>
              <a:t> me </a:t>
            </a:r>
            <a:r>
              <a:rPr lang="en-US" dirty="0" err="1"/>
              <a:t>plasi</a:t>
            </a:r>
            <a:r>
              <a:rPr lang="en-US" dirty="0"/>
              <a:t>. </a:t>
            </a:r>
            <a:r>
              <a:rPr lang="en-US" dirty="0" err="1"/>
              <a:t>Predajem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je, </a:t>
            </a:r>
            <a:r>
              <a:rPr lang="en-US" dirty="0" err="1"/>
              <a:t>neka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tvoja</a:t>
            </a:r>
            <a:r>
              <a:rPr lang="en-US" dirty="0"/>
              <a:t>, ja se </a:t>
            </a:r>
            <a:r>
              <a:rPr lang="en-US" dirty="0" err="1"/>
              <a:t>necu</a:t>
            </a:r>
            <a:r>
              <a:rPr lang="en-US" dirty="0"/>
              <a:t> </a:t>
            </a:r>
            <a:r>
              <a:rPr lang="en-US" dirty="0" err="1"/>
              <a:t>boriti</a:t>
            </a:r>
            <a:r>
              <a:rPr lang="en-US" dirty="0"/>
              <a:t>.”</a:t>
            </a:r>
          </a:p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I 100 puta to </a:t>
            </a:r>
            <a:r>
              <a:rPr lang="en-US" dirty="0" err="1"/>
              <a:t>ponovi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360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39</TotalTime>
  <Words>363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Fundamenti pravog zivota</vt:lpstr>
      <vt:lpstr>Uskoro ides odavde :D</vt:lpstr>
      <vt:lpstr>Andjeo u polovnom telu</vt:lpstr>
      <vt:lpstr>Nemoj da ti sreca zavisi od onoga sto mozes da izgubis </vt:lpstr>
      <vt:lpstr>Ne bori se protiv napadnih misli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Fundamenti pravog zivota</dc:title>
  <dc:creator>Predrag Popovic</dc:creator>
  <cp:lastModifiedBy>Predrag Popovic</cp:lastModifiedBy>
  <cp:revision>8</cp:revision>
  <dcterms:created xsi:type="dcterms:W3CDTF">2025-05-16T20:27:09Z</dcterms:created>
  <dcterms:modified xsi:type="dcterms:W3CDTF">2025-05-16T21:06:50Z</dcterms:modified>
</cp:coreProperties>
</file>