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7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55</TotalTime>
  <Words>433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  <vt:lpstr>Nisi pozvan da znas sve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12</cp:revision>
  <dcterms:created xsi:type="dcterms:W3CDTF">2025-05-16T20:27:09Z</dcterms:created>
  <dcterms:modified xsi:type="dcterms:W3CDTF">2025-05-17T18:25:15Z</dcterms:modified>
</cp:coreProperties>
</file>