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F250173F-4EC2-4E77-9C93-FA03804C6605}">
          <p14:sldIdLst>
            <p14:sldId id="256"/>
            <p14:sldId id="257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  <p14:sldId id="267"/>
          </p14:sldIdLst>
        </p14:section>
        <p14:section name="Untitled Section" id="{7E9C2C80-8019-4EFC-A47A-160A9E63861D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374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707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4122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45704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572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2559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3819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0032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434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545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8122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254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4943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667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616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44172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D1270-51B6-4F0B-9F78-ABE7C7F67DC8}" type="datetimeFigureOut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BE5A6E-2156-4DAC-8D1D-1C348BB77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821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0CF1-5D35-487C-AFA2-E68532018E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Fundamenti</a:t>
            </a:r>
            <a:r>
              <a:rPr lang="en-US" dirty="0"/>
              <a:t> </a:t>
            </a:r>
            <a:r>
              <a:rPr lang="en-US" dirty="0" err="1"/>
              <a:t>pravog</a:t>
            </a:r>
            <a:r>
              <a:rPr lang="en-US" dirty="0"/>
              <a:t> </a:t>
            </a:r>
            <a:r>
              <a:rPr lang="en-US" dirty="0" err="1"/>
              <a:t>zivota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DDD4EB-7956-4CCA-AC85-DCB74D466D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628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9C13DB-0661-4427-9C14-4DCE31965D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Poredjenje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92A65-163D-4927-964F-CD21D739E0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156250"/>
            <a:ext cx="9613861" cy="479770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To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smeta</a:t>
            </a:r>
            <a:r>
              <a:rPr lang="en-US" dirty="0"/>
              <a:t> I to je </a:t>
            </a:r>
            <a:r>
              <a:rPr lang="en-US" dirty="0" err="1"/>
              <a:t>okej</a:t>
            </a:r>
            <a:r>
              <a:rPr lang="en-US" dirty="0"/>
              <a:t>. Nismo </a:t>
            </a:r>
            <a:r>
              <a:rPr lang="en-US" dirty="0" err="1"/>
              <a:t>svi</a:t>
            </a:r>
            <a:r>
              <a:rPr lang="en-US" dirty="0"/>
              <a:t> </a:t>
            </a:r>
            <a:r>
              <a:rPr lang="en-US" dirty="0" err="1"/>
              <a:t>isti</a:t>
            </a:r>
            <a:r>
              <a:rPr lang="en-US" dirty="0"/>
              <a:t>.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da </a:t>
            </a:r>
            <a:r>
              <a:rPr lang="en-US" dirty="0" err="1"/>
              <a:t>osluskujes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 I da </a:t>
            </a:r>
            <a:r>
              <a:rPr lang="en-US" dirty="0" err="1"/>
              <a:t>vidis</a:t>
            </a:r>
            <a:r>
              <a:rPr lang="en-US" dirty="0"/>
              <a:t> </a:t>
            </a:r>
            <a:r>
              <a:rPr lang="en-US" dirty="0" err="1"/>
              <a:t>sta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smeta</a:t>
            </a:r>
            <a:endParaRPr lang="en-US" dirty="0"/>
          </a:p>
          <a:p>
            <a:r>
              <a:rPr lang="en-US" dirty="0" err="1"/>
              <a:t>Nemoj</a:t>
            </a:r>
            <a:r>
              <a:rPr lang="en-US" dirty="0"/>
              <a:t> da se </a:t>
            </a:r>
            <a:r>
              <a:rPr lang="en-US" dirty="0" err="1"/>
              <a:t>poredis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drugima</a:t>
            </a:r>
            <a:r>
              <a:rPr lang="en-US" dirty="0"/>
              <a:t>,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ce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lakse</a:t>
            </a:r>
            <a:r>
              <a:rPr lang="en-US" dirty="0"/>
              <a:t>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gori od </a:t>
            </a:r>
            <a:r>
              <a:rPr lang="en-US" dirty="0" err="1"/>
              <a:t>drugih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nemoj</a:t>
            </a:r>
            <a:r>
              <a:rPr lang="en-US" dirty="0"/>
              <a:t> da se </a:t>
            </a:r>
            <a:r>
              <a:rPr lang="en-US" dirty="0" err="1"/>
              <a:t>poredis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kim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gledas</a:t>
            </a:r>
            <a:r>
              <a:rPr lang="en-US" dirty="0"/>
              <a:t> </a:t>
            </a:r>
            <a:r>
              <a:rPr lang="en-US" dirty="0" err="1"/>
              <a:t>materijalno</a:t>
            </a:r>
            <a:r>
              <a:rPr lang="en-US" dirty="0"/>
              <a:t>, </a:t>
            </a:r>
            <a:r>
              <a:rPr lang="en-US" dirty="0" err="1"/>
              <a:t>svako</a:t>
            </a:r>
            <a:r>
              <a:rPr lang="en-US" dirty="0"/>
              <a:t> </a:t>
            </a:r>
            <a:r>
              <a:rPr lang="en-US" dirty="0" err="1"/>
              <a:t>zivi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tempo </a:t>
            </a:r>
            <a:r>
              <a:rPr lang="en-US" dirty="0" err="1"/>
              <a:t>zivota</a:t>
            </a:r>
            <a:r>
              <a:rPr lang="en-US" dirty="0"/>
              <a:t>, </a:t>
            </a:r>
            <a:r>
              <a:rPr lang="en-US" dirty="0" err="1"/>
              <a:t>svako</a:t>
            </a:r>
            <a:r>
              <a:rPr lang="en-US" dirty="0"/>
              <a:t> je </a:t>
            </a:r>
            <a:r>
              <a:rPr lang="en-US" dirty="0" err="1"/>
              <a:t>ovde</a:t>
            </a:r>
            <a:r>
              <a:rPr lang="en-US" dirty="0"/>
              <a:t> </a:t>
            </a:r>
            <a:r>
              <a:rPr lang="en-US" dirty="0" err="1"/>
              <a:t>zarad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misije</a:t>
            </a:r>
            <a:r>
              <a:rPr lang="en-US" dirty="0"/>
              <a:t> u </a:t>
            </a:r>
            <a:r>
              <a:rPr lang="en-US" dirty="0" err="1"/>
              <a:t>zivotu</a:t>
            </a:r>
            <a:endParaRPr lang="en-US" dirty="0"/>
          </a:p>
          <a:p>
            <a:r>
              <a:rPr lang="en-US" dirty="0" err="1"/>
              <a:t>Ukloni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okidace</a:t>
            </a:r>
            <a:r>
              <a:rPr lang="en-US" dirty="0"/>
              <a:t>: </a:t>
            </a:r>
            <a:r>
              <a:rPr lang="en-US" dirty="0" err="1"/>
              <a:t>Youtube</a:t>
            </a:r>
            <a:r>
              <a:rPr lang="en-US" dirty="0"/>
              <a:t>, Instagram. Nisi slab </a:t>
            </a:r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uklanjas</a:t>
            </a:r>
            <a:r>
              <a:rPr lang="en-US" dirty="0"/>
              <a:t> ono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povredjuje</a:t>
            </a:r>
            <a:r>
              <a:rPr lang="en-US" dirty="0"/>
              <a:t>.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mudar.</a:t>
            </a:r>
          </a:p>
          <a:p>
            <a:r>
              <a:rPr lang="en-US" dirty="0" err="1"/>
              <a:t>Umesto</a:t>
            </a:r>
            <a:r>
              <a:rPr lang="en-US" dirty="0"/>
              <a:t> </a:t>
            </a:r>
            <a:r>
              <a:rPr lang="en-US" dirty="0" err="1"/>
              <a:t>poredjenja</a:t>
            </a:r>
            <a:r>
              <a:rPr lang="en-US" dirty="0"/>
              <a:t>, </a:t>
            </a:r>
            <a:r>
              <a:rPr lang="en-US" dirty="0" err="1"/>
              <a:t>analiziraj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rast</a:t>
            </a:r>
            <a:r>
              <a:rPr lang="en-US" dirty="0"/>
              <a:t>.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bio pre 6 </a:t>
            </a:r>
            <a:r>
              <a:rPr lang="en-US" dirty="0" err="1"/>
              <a:t>meseci</a:t>
            </a:r>
            <a:r>
              <a:rPr lang="en-US" dirty="0"/>
              <a:t> a </a:t>
            </a:r>
            <a:r>
              <a:rPr lang="en-US" dirty="0" err="1"/>
              <a:t>gde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? Koliko </a:t>
            </a:r>
            <a:r>
              <a:rPr lang="en-US" dirty="0" err="1"/>
              <a:t>sada</a:t>
            </a:r>
            <a:r>
              <a:rPr lang="en-US" dirty="0"/>
              <a:t> vise </a:t>
            </a:r>
            <a:r>
              <a:rPr lang="en-US" dirty="0" err="1"/>
              <a:t>znas</a:t>
            </a:r>
            <a:r>
              <a:rPr lang="en-US" dirty="0"/>
              <a:t>? </a:t>
            </a:r>
            <a:r>
              <a:rPr lang="en-US" dirty="0" err="1"/>
              <a:t>Itd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</a:t>
            </a:r>
          </a:p>
          <a:p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spopadnu</a:t>
            </a:r>
            <a:r>
              <a:rPr lang="en-US" dirty="0"/>
              <a:t> </a:t>
            </a:r>
            <a:r>
              <a:rPr lang="en-US" dirty="0" err="1"/>
              <a:t>takve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zahvalan</a:t>
            </a:r>
            <a:r>
              <a:rPr lang="en-US" dirty="0"/>
              <a:t>. </a:t>
            </a:r>
            <a:r>
              <a:rPr lang="en-US" dirty="0" err="1"/>
              <a:t>Razmisli</a:t>
            </a:r>
            <a:r>
              <a:rPr lang="en-US" dirty="0"/>
              <a:t> o </a:t>
            </a:r>
            <a:r>
              <a:rPr lang="en-US" dirty="0" err="1"/>
              <a:t>stvarima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imas</a:t>
            </a:r>
            <a:r>
              <a:rPr lang="en-US" dirty="0"/>
              <a:t> I </a:t>
            </a:r>
            <a:r>
              <a:rPr lang="en-US" dirty="0" err="1"/>
              <a:t>budi</a:t>
            </a:r>
            <a:r>
              <a:rPr lang="en-US" dirty="0"/>
              <a:t> </a:t>
            </a:r>
            <a:r>
              <a:rPr lang="en-US" dirty="0" err="1"/>
              <a:t>zadovoljan</a:t>
            </a:r>
            <a:r>
              <a:rPr lang="en-US" dirty="0"/>
              <a:t> time. </a:t>
            </a:r>
            <a:r>
              <a:rPr lang="en-US" dirty="0" err="1"/>
              <a:t>Imas</a:t>
            </a:r>
            <a:r>
              <a:rPr lang="en-US" dirty="0"/>
              <a:t> vise </a:t>
            </a:r>
            <a:r>
              <a:rPr lang="en-US" dirty="0" err="1"/>
              <a:t>nego</a:t>
            </a:r>
            <a:r>
              <a:rPr lang="en-US" dirty="0"/>
              <a:t> 99% </a:t>
            </a:r>
            <a:r>
              <a:rPr lang="en-US" dirty="0" err="1"/>
              <a:t>ljudi</a:t>
            </a:r>
            <a:r>
              <a:rPr lang="en-US" dirty="0"/>
              <a:t>. </a:t>
            </a:r>
            <a:r>
              <a:rPr lang="en-US" dirty="0" err="1"/>
              <a:t>Stvarno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514104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C8090-0DD3-4884-BCB4-DAAB6622F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Ignorisi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degradirani</a:t>
            </a:r>
            <a:r>
              <a:rPr lang="en-US" dirty="0"/>
              <a:t> </a:t>
            </a:r>
            <a:r>
              <a:rPr lang="en-US" dirty="0" err="1"/>
              <a:t>mozak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6B8AD-462F-4DB4-9999-17A28EBDC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Shvati</a:t>
            </a:r>
            <a:r>
              <a:rPr lang="en-US" dirty="0"/>
              <a:t>, </a:t>
            </a:r>
            <a:r>
              <a:rPr lang="en-US" dirty="0" err="1"/>
              <a:t>prosao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kroz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lose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protekli</a:t>
            </a:r>
            <a:r>
              <a:rPr lang="en-US" dirty="0"/>
              <a:t> period I </a:t>
            </a:r>
            <a:r>
              <a:rPr lang="en-US" dirty="0" err="1"/>
              <a:t>tvoj</a:t>
            </a:r>
            <a:r>
              <a:rPr lang="en-US" dirty="0"/>
              <a:t> </a:t>
            </a:r>
            <a:r>
              <a:rPr lang="en-US" dirty="0" err="1"/>
              <a:t>mozak</a:t>
            </a:r>
            <a:r>
              <a:rPr lang="en-US" dirty="0"/>
              <a:t> se </a:t>
            </a:r>
            <a:r>
              <a:rPr lang="en-US" dirty="0" err="1"/>
              <a:t>umorio</a:t>
            </a:r>
            <a:r>
              <a:rPr lang="en-US" dirty="0"/>
              <a:t>. </a:t>
            </a:r>
            <a:r>
              <a:rPr lang="en-US" dirty="0" err="1"/>
              <a:t>Nastavlja</a:t>
            </a:r>
            <a:r>
              <a:rPr lang="en-US" dirty="0"/>
              <a:t> da </a:t>
            </a:r>
            <a:r>
              <a:rPr lang="en-US" dirty="0" err="1"/>
              <a:t>brblja</a:t>
            </a:r>
            <a:r>
              <a:rPr lang="en-US" dirty="0"/>
              <a:t> </a:t>
            </a:r>
            <a:r>
              <a:rPr lang="en-US" dirty="0" err="1"/>
              <a:t>iste</a:t>
            </a:r>
            <a:r>
              <a:rPr lang="en-US" dirty="0"/>
              <a:t> </a:t>
            </a:r>
            <a:r>
              <a:rPr lang="en-US" dirty="0" err="1"/>
              <a:t>stvari</a:t>
            </a:r>
            <a:r>
              <a:rPr lang="en-US" dirty="0"/>
              <a:t>… </a:t>
            </a:r>
            <a:r>
              <a:rPr lang="en-US" dirty="0" err="1"/>
              <a:t>Strahovi</a:t>
            </a:r>
            <a:r>
              <a:rPr lang="en-US" dirty="0"/>
              <a:t>,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itd</a:t>
            </a:r>
            <a:r>
              <a:rPr lang="en-US" dirty="0"/>
              <a:t>..</a:t>
            </a:r>
          </a:p>
          <a:p>
            <a:endParaRPr lang="en-US" dirty="0"/>
          </a:p>
          <a:p>
            <a:r>
              <a:rPr lang="en-US" dirty="0" err="1"/>
              <a:t>Razumi</a:t>
            </a:r>
            <a:r>
              <a:rPr lang="en-US" dirty="0"/>
              <a:t> to, </a:t>
            </a:r>
            <a:r>
              <a:rPr lang="en-US" dirty="0" err="1"/>
              <a:t>pusti</a:t>
            </a:r>
            <a:r>
              <a:rPr lang="en-US" dirty="0"/>
              <a:t> ga nek </a:t>
            </a:r>
            <a:r>
              <a:rPr lang="en-US" dirty="0" err="1"/>
              <a:t>brblja</a:t>
            </a:r>
            <a:r>
              <a:rPr lang="en-US" dirty="0"/>
              <a:t> I </a:t>
            </a:r>
            <a:r>
              <a:rPr lang="en-US" dirty="0" err="1"/>
              <a:t>znaj</a:t>
            </a:r>
            <a:r>
              <a:rPr lang="en-US" dirty="0"/>
              <a:t> da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umoran</a:t>
            </a:r>
            <a:r>
              <a:rPr lang="en-US" dirty="0"/>
              <a:t>, </a:t>
            </a:r>
            <a:r>
              <a:rPr lang="en-US" dirty="0" err="1"/>
              <a:t>Ignorisi</a:t>
            </a:r>
            <a:r>
              <a:rPr lang="en-US" dirty="0"/>
              <a:t> ga, </a:t>
            </a:r>
            <a:r>
              <a:rPr lang="en-US" dirty="0" err="1"/>
              <a:t>pusti</a:t>
            </a:r>
            <a:r>
              <a:rPr lang="en-US" dirty="0"/>
              <a:t> ga da </a:t>
            </a:r>
            <a:r>
              <a:rPr lang="en-US" dirty="0" err="1"/>
              <a:t>vrti</a:t>
            </a:r>
            <a:r>
              <a:rPr lang="en-US" dirty="0"/>
              <a:t> </a:t>
            </a:r>
            <a:r>
              <a:rPr lang="en-US" dirty="0" err="1"/>
              <a:t>stari</a:t>
            </a:r>
            <a:r>
              <a:rPr lang="en-US" dirty="0"/>
              <a:t> film</a:t>
            </a:r>
          </a:p>
        </p:txBody>
      </p:sp>
    </p:spTree>
    <p:extLst>
      <p:ext uri="{BB962C8B-B14F-4D97-AF65-F5344CB8AC3E}">
        <p14:creationId xmlns:p14="http://schemas.microsoft.com/office/powerpoint/2010/main" val="21450602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021DCF-0B27-43BD-8D5D-7F6079738E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2-3 </a:t>
            </a:r>
            <a:r>
              <a:rPr lang="en-US" dirty="0" err="1"/>
              <a:t>sata</a:t>
            </a:r>
            <a:r>
              <a:rPr lang="en-US" dirty="0"/>
              <a:t> pre </a:t>
            </a:r>
            <a:r>
              <a:rPr lang="en-US" dirty="0" err="1"/>
              <a:t>spavanja</a:t>
            </a:r>
            <a:r>
              <a:rPr lang="en-US" dirty="0"/>
              <a:t> - </a:t>
            </a:r>
            <a:r>
              <a:rPr lang="en-US" dirty="0" err="1"/>
              <a:t>Knjiga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E0CC2-D0C3-4BCD-B38B-759BC966DD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Takav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kakav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, </a:t>
            </a:r>
            <a:r>
              <a:rPr lang="en-US" dirty="0" err="1"/>
              <a:t>sta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. </a:t>
            </a:r>
            <a:r>
              <a:rPr lang="en-US" dirty="0" err="1"/>
              <a:t>Senzibilan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dogadjaje</a:t>
            </a:r>
            <a:r>
              <a:rPr lang="en-US" dirty="0"/>
              <a:t>. I to je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zivi</a:t>
            </a:r>
            <a:r>
              <a:rPr lang="en-US" dirty="0"/>
              <a:t> u </a:t>
            </a:r>
            <a:r>
              <a:rPr lang="en-US" dirty="0" err="1"/>
              <a:t>skladu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time</a:t>
            </a:r>
          </a:p>
          <a:p>
            <a:endParaRPr lang="en-US" dirty="0"/>
          </a:p>
          <a:p>
            <a:r>
              <a:rPr lang="en-US" dirty="0"/>
              <a:t>2,3 </a:t>
            </a:r>
            <a:r>
              <a:rPr lang="en-US" dirty="0" err="1"/>
              <a:t>sata</a:t>
            </a:r>
            <a:r>
              <a:rPr lang="en-US" dirty="0"/>
              <a:t> pred </a:t>
            </a:r>
            <a:r>
              <a:rPr lang="en-US" dirty="0" err="1"/>
              <a:t>spavanje</a:t>
            </a:r>
            <a:r>
              <a:rPr lang="en-US" dirty="0"/>
              <a:t> </a:t>
            </a:r>
            <a:r>
              <a:rPr lang="en-US" dirty="0" err="1"/>
              <a:t>umiri</a:t>
            </a:r>
            <a:r>
              <a:rPr lang="en-US" dirty="0"/>
              <a:t> um, Mozda </a:t>
            </a:r>
            <a:r>
              <a:rPr lang="en-US" dirty="0" err="1"/>
              <a:t>te</a:t>
            </a:r>
            <a:r>
              <a:rPr lang="en-US" dirty="0"/>
              <a:t> Bog </a:t>
            </a:r>
            <a:r>
              <a:rPr lang="en-US" dirty="0" err="1"/>
              <a:t>doziva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nacin</a:t>
            </a:r>
            <a:r>
              <a:rPr lang="en-US" dirty="0"/>
              <a:t>, </a:t>
            </a:r>
            <a:r>
              <a:rPr lang="en-US" dirty="0" err="1"/>
              <a:t>citaj</a:t>
            </a:r>
            <a:r>
              <a:rPr lang="en-US" dirty="0"/>
              <a:t> </a:t>
            </a:r>
            <a:r>
              <a:rPr lang="en-US" dirty="0" err="1"/>
              <a:t>knjigu</a:t>
            </a:r>
            <a:r>
              <a:rPr lang="en-US" dirty="0"/>
              <a:t>, </a:t>
            </a:r>
            <a:r>
              <a:rPr lang="en-US" dirty="0" err="1"/>
              <a:t>pogasi</a:t>
            </a:r>
            <a:r>
              <a:rPr lang="en-US" dirty="0"/>
              <a:t> </a:t>
            </a:r>
            <a:r>
              <a:rPr lang="en-US" dirty="0" err="1"/>
              <a:t>sve,bleji</a:t>
            </a:r>
            <a:r>
              <a:rPr lang="en-US" dirty="0"/>
              <a:t>.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funkcionises</a:t>
            </a:r>
            <a:r>
              <a:rPr lang="en-US" dirty="0"/>
              <a:t>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802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59F6-B0CA-443F-9737-576AF122D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odavde</a:t>
            </a:r>
            <a:r>
              <a:rPr lang="en-US" dirty="0"/>
              <a:t> :D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F40C71-E8BD-46C4-9C81-39D743259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 god da se desi, kolko god da je </a:t>
            </a:r>
            <a:r>
              <a:rPr lang="en-US" dirty="0" err="1"/>
              <a:t>ruzno</a:t>
            </a:r>
            <a:r>
              <a:rPr lang="en-US" dirty="0"/>
              <a:t> </a:t>
            </a:r>
            <a:r>
              <a:rPr lang="en-US" dirty="0" err="1"/>
              <a:t>ili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ovoj</a:t>
            </a:r>
            <a:r>
              <a:rPr lang="en-US" dirty="0"/>
              <a:t> </a:t>
            </a:r>
            <a:r>
              <a:rPr lang="en-US" dirty="0" err="1"/>
              <a:t>planeti</a:t>
            </a:r>
            <a:r>
              <a:rPr lang="en-US" dirty="0"/>
              <a:t> </a:t>
            </a:r>
            <a:r>
              <a:rPr lang="en-US" dirty="0" err="1"/>
              <a:t>zemlji</a:t>
            </a:r>
            <a:r>
              <a:rPr lang="en-US" dirty="0"/>
              <a:t>,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uskoro</a:t>
            </a:r>
            <a:r>
              <a:rPr lang="en-US" dirty="0"/>
              <a:t> ides </a:t>
            </a:r>
            <a:r>
              <a:rPr lang="en-US" dirty="0" err="1"/>
              <a:t>kuci</a:t>
            </a:r>
            <a:r>
              <a:rPr lang="en-US" dirty="0"/>
              <a:t>, ides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mnogo</a:t>
            </a:r>
            <a:r>
              <a:rPr lang="en-US" dirty="0"/>
              <a:t> </a:t>
            </a:r>
            <a:r>
              <a:rPr lang="en-US" dirty="0" err="1"/>
              <a:t>lepse</a:t>
            </a:r>
            <a:r>
              <a:rPr lang="en-US" dirty="0"/>
              <a:t> mesto, u </a:t>
            </a:r>
            <a:r>
              <a:rPr lang="en-US" dirty="0" err="1"/>
              <a:t>narucje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Isusa</a:t>
            </a:r>
            <a:r>
              <a:rPr lang="en-US" dirty="0"/>
              <a:t> </a:t>
            </a:r>
            <a:r>
              <a:rPr lang="en-US" dirty="0" err="1"/>
              <a:t>Hrista</a:t>
            </a:r>
            <a:r>
              <a:rPr lang="en-US" dirty="0"/>
              <a:t> I da </a:t>
            </a:r>
            <a:r>
              <a:rPr lang="en-US" dirty="0" err="1"/>
              <a:t>igras</a:t>
            </a:r>
            <a:r>
              <a:rPr lang="en-US" dirty="0"/>
              <a:t> </a:t>
            </a:r>
            <a:r>
              <a:rPr lang="en-US" dirty="0" err="1"/>
              <a:t>fudbal</a:t>
            </a:r>
            <a:r>
              <a:rPr lang="en-US" dirty="0"/>
              <a:t> </a:t>
            </a:r>
            <a:r>
              <a:rPr lang="en-US" dirty="0" err="1"/>
              <a:t>ceo</a:t>
            </a:r>
            <a:r>
              <a:rPr lang="en-US" dirty="0"/>
              <a:t> zivot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Igraj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zivotom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trci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istrazuj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pitaj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dirty="0" err="1">
                <a:sym typeface="Wingdings" panose="05000000000000000000" pitchFamily="2" charset="2"/>
              </a:rPr>
              <a:t>Sali</a:t>
            </a:r>
            <a:r>
              <a:rPr lang="en-US" dirty="0">
                <a:sym typeface="Wingdings" panose="05000000000000000000" pitchFamily="2" charset="2"/>
              </a:rPr>
              <a:t> se </a:t>
            </a:r>
            <a:r>
              <a:rPr lang="en-US" dirty="0" err="1">
                <a:sym typeface="Wingdings" panose="05000000000000000000" pitchFamily="2" charset="2"/>
              </a:rPr>
              <a:t>sa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ljudima</a:t>
            </a:r>
            <a:r>
              <a:rPr lang="en-US" dirty="0">
                <a:sym typeface="Wingdings" panose="05000000000000000000" pitchFamily="2" charset="2"/>
              </a:rPr>
              <a:t>.</a:t>
            </a:r>
          </a:p>
          <a:p>
            <a:r>
              <a:rPr lang="en-US" dirty="0">
                <a:sym typeface="Wingdings" panose="05000000000000000000" pitchFamily="2" charset="2"/>
              </a:rPr>
              <a:t>OVO JE PROLAZNO!!!!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r>
              <a:rPr lang="en-US" dirty="0" err="1">
                <a:sym typeface="Wingdings" panose="05000000000000000000" pitchFamily="2" charset="2"/>
              </a:rPr>
              <a:t>Ti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dirty="0" err="1">
                <a:sym typeface="Wingdings" panose="05000000000000000000" pitchFamily="2" charset="2"/>
              </a:rPr>
              <a:t>si</a:t>
            </a:r>
            <a:r>
              <a:rPr lang="en-US" dirty="0">
                <a:sym typeface="Wingdings" panose="05000000000000000000" pitchFamily="2" charset="2"/>
              </a:rPr>
              <a:t> turista </a:t>
            </a:r>
            <a:r>
              <a:rPr lang="en-US" dirty="0" err="1">
                <a:sym typeface="Wingdings" panose="05000000000000000000" pitchFamily="2" charset="2"/>
              </a:rPr>
              <a:t>ovde</a:t>
            </a:r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534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D0455F-9C7B-4D96-9156-D765215D5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Andjeo</a:t>
            </a:r>
            <a:r>
              <a:rPr lang="en-US" dirty="0"/>
              <a:t> u </a:t>
            </a:r>
            <a:r>
              <a:rPr lang="en-US" dirty="0" err="1"/>
              <a:t>polovnom</a:t>
            </a:r>
            <a:r>
              <a:rPr lang="en-US" dirty="0"/>
              <a:t> </a:t>
            </a:r>
            <a:r>
              <a:rPr lang="en-US" dirty="0" err="1"/>
              <a:t>telu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1C34E3-5E7A-4742-ACCC-670891A20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Zamisli</a:t>
            </a:r>
            <a:r>
              <a:rPr lang="en-US" dirty="0"/>
              <a:t> </a:t>
            </a:r>
            <a:r>
              <a:rPr lang="en-US" dirty="0" err="1"/>
              <a:t>sledecu</a:t>
            </a:r>
            <a:r>
              <a:rPr lang="en-US" dirty="0"/>
              <a:t> </a:t>
            </a:r>
            <a:r>
              <a:rPr lang="en-US" dirty="0" err="1"/>
              <a:t>sliku</a:t>
            </a:r>
            <a:r>
              <a:rPr lang="en-US" dirty="0"/>
              <a:t>:</a:t>
            </a:r>
          </a:p>
          <a:p>
            <a:r>
              <a:rPr lang="en-US" dirty="0" err="1"/>
              <a:t>Dosao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planetu</a:t>
            </a:r>
            <a:r>
              <a:rPr lang="en-US" dirty="0"/>
              <a:t> </a:t>
            </a:r>
            <a:r>
              <a:rPr lang="en-US" dirty="0" err="1"/>
              <a:t>zemlju</a:t>
            </a:r>
            <a:r>
              <a:rPr lang="en-US" dirty="0"/>
              <a:t> da </a:t>
            </a:r>
            <a:r>
              <a:rPr lang="en-US" dirty="0" err="1"/>
              <a:t>sluzis</a:t>
            </a:r>
            <a:r>
              <a:rPr lang="en-US" dirty="0"/>
              <a:t>, da </a:t>
            </a:r>
            <a:r>
              <a:rPr lang="en-US" dirty="0" err="1"/>
              <a:t>pomazes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 I da das </a:t>
            </a:r>
            <a:r>
              <a:rPr lang="en-US" dirty="0" err="1"/>
              <a:t>sve</a:t>
            </a:r>
            <a:r>
              <a:rPr lang="en-US" dirty="0"/>
              <a:t> od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Dobio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kakvo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dobio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savrseno</a:t>
            </a:r>
            <a:r>
              <a:rPr lang="en-US" dirty="0"/>
              <a:t> </a:t>
            </a:r>
            <a:r>
              <a:rPr lang="en-US" dirty="0" err="1"/>
              <a:t>ali</a:t>
            </a:r>
            <a:r>
              <a:rPr lang="en-US" dirty="0"/>
              <a:t> moze da se </a:t>
            </a:r>
            <a:r>
              <a:rPr lang="en-US" dirty="0" err="1"/>
              <a:t>radi</a:t>
            </a:r>
            <a:r>
              <a:rPr lang="en-US" dirty="0"/>
              <a:t> u </a:t>
            </a:r>
            <a:r>
              <a:rPr lang="en-US" dirty="0" err="1"/>
              <a:t>njemu</a:t>
            </a:r>
            <a:endParaRPr lang="en-US" dirty="0"/>
          </a:p>
          <a:p>
            <a:endParaRPr lang="en-US" dirty="0"/>
          </a:p>
          <a:p>
            <a:r>
              <a:rPr lang="en-US" dirty="0"/>
              <a:t>To </a:t>
            </a:r>
            <a:r>
              <a:rPr lang="en-US" dirty="0" err="1"/>
              <a:t>telo</a:t>
            </a:r>
            <a:r>
              <a:rPr lang="en-US" dirty="0"/>
              <a:t> je </a:t>
            </a:r>
            <a:r>
              <a:rPr lang="en-US" dirty="0" err="1"/>
              <a:t>polovno</a:t>
            </a:r>
            <a:r>
              <a:rPr lang="en-US" dirty="0"/>
              <a:t>, </a:t>
            </a:r>
            <a:r>
              <a:rPr lang="en-US" dirty="0" err="1"/>
              <a:t>gresno</a:t>
            </a:r>
            <a:r>
              <a:rPr lang="en-US" dirty="0"/>
              <a:t>. </a:t>
            </a:r>
            <a:r>
              <a:rPr lang="en-US" dirty="0" err="1"/>
              <a:t>Proizvodi</a:t>
            </a:r>
            <a:r>
              <a:rPr lang="en-US" dirty="0"/>
              <a:t> lose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razboljeva</a:t>
            </a:r>
            <a:r>
              <a:rPr lang="en-US" dirty="0"/>
              <a:t> se. Ne </a:t>
            </a:r>
            <a:r>
              <a:rPr lang="en-US" dirty="0" err="1"/>
              <a:t>slusaj</a:t>
            </a:r>
            <a:r>
              <a:rPr lang="en-US" dirty="0"/>
              <a:t> ga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slusaj</a:t>
            </a:r>
            <a:r>
              <a:rPr lang="en-US" dirty="0"/>
              <a:t> </a:t>
            </a:r>
            <a:r>
              <a:rPr lang="en-US" dirty="0" err="1"/>
              <a:t>razum</a:t>
            </a:r>
            <a:r>
              <a:rPr lang="en-US" dirty="0"/>
              <a:t>. </a:t>
            </a:r>
            <a:r>
              <a:rPr lang="en-US" dirty="0" err="1"/>
              <a:t>Pusti</a:t>
            </a:r>
            <a:r>
              <a:rPr lang="en-US" dirty="0"/>
              <a:t> ga </a:t>
            </a:r>
            <a:r>
              <a:rPr lang="en-US" dirty="0" err="1"/>
              <a:t>neka</a:t>
            </a:r>
            <a:r>
              <a:rPr lang="en-US" dirty="0"/>
              <a:t> on </a:t>
            </a:r>
            <a:r>
              <a:rPr lang="en-US" dirty="0" err="1"/>
              <a:t>gresi</a:t>
            </a:r>
            <a:r>
              <a:rPr lang="en-US" dirty="0"/>
              <a:t> I </a:t>
            </a:r>
            <a:r>
              <a:rPr lang="en-US" dirty="0" err="1"/>
              <a:t>baguje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mislima</a:t>
            </a:r>
            <a:r>
              <a:rPr lang="en-US" dirty="0"/>
              <a:t>. Tu demon </a:t>
            </a:r>
            <a:r>
              <a:rPr lang="en-US" dirty="0" err="1"/>
              <a:t>radi</a:t>
            </a:r>
            <a:r>
              <a:rPr lang="en-US" dirty="0"/>
              <a:t> </a:t>
            </a:r>
            <a:r>
              <a:rPr lang="en-US" dirty="0" err="1"/>
              <a:t>svoje</a:t>
            </a:r>
            <a:r>
              <a:rPr lang="en-US" dirty="0"/>
              <a:t> I </a:t>
            </a:r>
            <a:r>
              <a:rPr lang="en-US" dirty="0" err="1"/>
              <a:t>odvoji</a:t>
            </a:r>
            <a:r>
              <a:rPr lang="en-US" dirty="0"/>
              <a:t> se od toga, </a:t>
            </a:r>
            <a:r>
              <a:rPr lang="en-US" dirty="0" err="1"/>
              <a:t>distanciraj</a:t>
            </a:r>
            <a:r>
              <a:rPr lang="en-US" dirty="0"/>
              <a:t> se I </a:t>
            </a:r>
            <a:r>
              <a:rPr lang="en-US" dirty="0" err="1"/>
              <a:t>reci</a:t>
            </a:r>
            <a:r>
              <a:rPr lang="en-US" dirty="0"/>
              <a:t> 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stizu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, </a:t>
            </a:r>
            <a:r>
              <a:rPr lang="en-US" dirty="0" err="1"/>
              <a:t>nije</a:t>
            </a:r>
            <a:r>
              <a:rPr lang="en-US" dirty="0"/>
              <a:t> to </a:t>
            </a:r>
            <a:r>
              <a:rPr lang="en-US" dirty="0" err="1"/>
              <a:t>moja</a:t>
            </a:r>
            <a:r>
              <a:rPr lang="en-US" dirty="0"/>
              <a:t> </a:t>
            </a:r>
            <a:r>
              <a:rPr lang="en-US" dirty="0" err="1"/>
              <a:t>briga</a:t>
            </a:r>
            <a:r>
              <a:rPr lang="en-US" dirty="0"/>
              <a:t>.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 err="1"/>
              <a:t>navikni</a:t>
            </a:r>
            <a:r>
              <a:rPr lang="en-US" dirty="0"/>
              <a:t> se da </a:t>
            </a:r>
            <a:r>
              <a:rPr lang="en-US" dirty="0" err="1"/>
              <a:t>telo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45989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02BE9-A3A4-4B4F-9E39-D53D73EA4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sreca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onoga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mozes</a:t>
            </a:r>
            <a:r>
              <a:rPr lang="en-US" dirty="0"/>
              <a:t> da </a:t>
            </a:r>
            <a:r>
              <a:rPr lang="en-US" dirty="0" err="1"/>
              <a:t>izgubis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4995C-15B1-4C59-A7BC-1C81596A13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gradis</a:t>
            </a:r>
            <a:r>
              <a:rPr lang="en-US" dirty="0"/>
              <a:t> </a:t>
            </a:r>
            <a:r>
              <a:rPr lang="en-US" dirty="0" err="1"/>
              <a:t>kucu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necemu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moze </a:t>
            </a:r>
            <a:r>
              <a:rPr lang="en-US" dirty="0" err="1"/>
              <a:t>vetar</a:t>
            </a:r>
            <a:r>
              <a:rPr lang="en-US" dirty="0"/>
              <a:t> da </a:t>
            </a:r>
            <a:r>
              <a:rPr lang="en-US" dirty="0" err="1"/>
              <a:t>oduva</a:t>
            </a:r>
            <a:r>
              <a:rPr lang="en-US" dirty="0"/>
              <a:t>.</a:t>
            </a:r>
          </a:p>
          <a:p>
            <a:r>
              <a:rPr lang="en-US" dirty="0" err="1"/>
              <a:t>Gledaj</a:t>
            </a:r>
            <a:r>
              <a:rPr lang="en-US" dirty="0"/>
              <a:t> da se </a:t>
            </a:r>
            <a:r>
              <a:rPr lang="en-US" dirty="0" err="1"/>
              <a:t>trudis</a:t>
            </a:r>
            <a:r>
              <a:rPr lang="en-US" dirty="0"/>
              <a:t> da </a:t>
            </a:r>
            <a:r>
              <a:rPr lang="en-US" dirty="0" err="1"/>
              <a:t>udovoljis</a:t>
            </a:r>
            <a:r>
              <a:rPr lang="en-US" dirty="0"/>
              <a:t> </a:t>
            </a:r>
            <a:r>
              <a:rPr lang="en-US" dirty="0" err="1"/>
              <a:t>ljudima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ces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</a:t>
            </a:r>
            <a:r>
              <a:rPr lang="en-US" dirty="0" err="1"/>
              <a:t>dobiti</a:t>
            </a:r>
            <a:r>
              <a:rPr lang="en-US" dirty="0"/>
              <a:t> </a:t>
            </a:r>
            <a:r>
              <a:rPr lang="en-US" dirty="0" err="1"/>
              <a:t>osecaj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</a:t>
            </a:r>
            <a:r>
              <a:rPr lang="en-US" dirty="0" err="1"/>
              <a:t>nesto</a:t>
            </a:r>
            <a:r>
              <a:rPr lang="en-US" dirty="0"/>
              <a:t> za </a:t>
            </a:r>
            <a:r>
              <a:rPr lang="en-US" dirty="0" err="1"/>
              <a:t>boga</a:t>
            </a:r>
            <a:r>
              <a:rPr lang="en-US" dirty="0"/>
              <a:t> I da </a:t>
            </a:r>
            <a:r>
              <a:rPr lang="en-US" dirty="0" err="1"/>
              <a:t>radis</a:t>
            </a:r>
            <a:r>
              <a:rPr lang="en-US" dirty="0"/>
              <a:t> za </a:t>
            </a:r>
            <a:r>
              <a:rPr lang="en-US" dirty="0" err="1"/>
              <a:t>pravu</a:t>
            </a:r>
            <a:r>
              <a:rPr lang="en-US" dirty="0"/>
              <a:t> </a:t>
            </a:r>
            <a:r>
              <a:rPr lang="en-US" dirty="0" err="1"/>
              <a:t>stvar</a:t>
            </a:r>
            <a:r>
              <a:rPr lang="en-US" dirty="0"/>
              <a:t>, Trudi se </a:t>
            </a:r>
            <a:r>
              <a:rPr lang="en-US" dirty="0" err="1"/>
              <a:t>oko</a:t>
            </a:r>
            <a:r>
              <a:rPr lang="en-US" dirty="0"/>
              <a:t> toga.</a:t>
            </a:r>
          </a:p>
        </p:txBody>
      </p:sp>
    </p:spTree>
    <p:extLst>
      <p:ext uri="{BB962C8B-B14F-4D97-AF65-F5344CB8AC3E}">
        <p14:creationId xmlns:p14="http://schemas.microsoft.com/office/powerpoint/2010/main" val="3274714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F85D59-2F39-448C-AE18-76AEC790F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bori</a:t>
            </a:r>
            <a:r>
              <a:rPr lang="en-US" dirty="0"/>
              <a:t> se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napadnih</a:t>
            </a:r>
            <a:r>
              <a:rPr lang="en-US" dirty="0"/>
              <a:t> </a:t>
            </a:r>
            <a:r>
              <a:rPr lang="en-US" dirty="0" err="1"/>
              <a:t>misli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5EF906-4590-4D65-9452-587560146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0" y="2213545"/>
            <a:ext cx="9613861" cy="4819553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,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isti</a:t>
            </a:r>
            <a:r>
              <a:rPr lang="en-US" dirty="0"/>
              <a:t> </a:t>
            </a:r>
            <a:r>
              <a:rPr lang="en-US" dirty="0" err="1"/>
              <a:t>obrazas</a:t>
            </a:r>
            <a:r>
              <a:rPr lang="en-US" dirty="0"/>
              <a:t> </a:t>
            </a:r>
            <a:r>
              <a:rPr lang="en-US" dirty="0" err="1"/>
              <a:t>gde</a:t>
            </a:r>
            <a:r>
              <a:rPr lang="en-US" dirty="0"/>
              <a:t> se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boris</a:t>
            </a:r>
            <a:r>
              <a:rPr lang="en-US" dirty="0"/>
              <a:t> da </a:t>
            </a:r>
            <a:r>
              <a:rPr lang="en-US" dirty="0" err="1"/>
              <a:t>nasilno</a:t>
            </a:r>
            <a:r>
              <a:rPr lang="en-US" dirty="0"/>
              <a:t> </a:t>
            </a:r>
            <a:r>
              <a:rPr lang="en-US" dirty="0" err="1"/>
              <a:t>prestanes</a:t>
            </a:r>
            <a:r>
              <a:rPr lang="en-US" dirty="0"/>
              <a:t> da </a:t>
            </a:r>
            <a:r>
              <a:rPr lang="en-US" dirty="0" err="1"/>
              <a:t>mislis</a:t>
            </a:r>
            <a:r>
              <a:rPr lang="en-US" dirty="0"/>
              <a:t> o </a:t>
            </a:r>
            <a:r>
              <a:rPr lang="en-US" dirty="0" err="1"/>
              <a:t>necemu</a:t>
            </a:r>
            <a:r>
              <a:rPr lang="en-US" dirty="0"/>
              <a:t>. </a:t>
            </a:r>
            <a:r>
              <a:rPr lang="en-US" dirty="0" err="1"/>
              <a:t>Stalno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ulazio</a:t>
            </a:r>
            <a:r>
              <a:rPr lang="en-US" dirty="0"/>
              <a:t> u to I </a:t>
            </a:r>
            <a:r>
              <a:rPr lang="en-US" dirty="0" err="1"/>
              <a:t>nije</a:t>
            </a:r>
            <a:r>
              <a:rPr lang="en-US" dirty="0"/>
              <a:t> mi </a:t>
            </a:r>
            <a:r>
              <a:rPr lang="en-US" dirty="0" err="1"/>
              <a:t>nista</a:t>
            </a:r>
            <a:r>
              <a:rPr lang="en-US" dirty="0"/>
              <a:t> </a:t>
            </a:r>
            <a:r>
              <a:rPr lang="en-US" dirty="0" err="1"/>
              <a:t>pomoglo</a:t>
            </a:r>
            <a:endParaRPr lang="en-US" dirty="0"/>
          </a:p>
          <a:p>
            <a:r>
              <a:rPr lang="en-US" dirty="0" err="1"/>
              <a:t>Umesto</a:t>
            </a:r>
            <a:r>
              <a:rPr lang="en-US" dirty="0"/>
              <a:t> “Ne </a:t>
            </a:r>
            <a:r>
              <a:rPr lang="en-US" dirty="0" err="1"/>
              <a:t>smem</a:t>
            </a:r>
            <a:r>
              <a:rPr lang="en-US" dirty="0"/>
              <a:t> da </a:t>
            </a:r>
            <a:r>
              <a:rPr lang="en-US" dirty="0" err="1"/>
              <a:t>mislim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” </a:t>
            </a:r>
            <a:r>
              <a:rPr lang="en-US" dirty="0" err="1"/>
              <a:t>kazi</a:t>
            </a:r>
            <a:r>
              <a:rPr lang="en-US" dirty="0"/>
              <a:t> “</a:t>
            </a:r>
            <a:r>
              <a:rPr lang="en-US" dirty="0" err="1"/>
              <a:t>Okej</a:t>
            </a:r>
            <a:r>
              <a:rPr lang="en-US" dirty="0"/>
              <a:t>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misao</a:t>
            </a:r>
            <a:r>
              <a:rPr lang="en-US" dirty="0"/>
              <a:t>, </a:t>
            </a:r>
            <a:r>
              <a:rPr lang="en-US" b="1" dirty="0" err="1"/>
              <a:t>produktt</a:t>
            </a:r>
            <a:r>
              <a:rPr lang="en-US" b="1" dirty="0"/>
              <a:t> mog </a:t>
            </a:r>
            <a:r>
              <a:rPr lang="en-US" b="1" dirty="0" err="1"/>
              <a:t>umora</a:t>
            </a:r>
            <a:r>
              <a:rPr lang="en-US" b="1" dirty="0"/>
              <a:t> I </a:t>
            </a:r>
            <a:r>
              <a:rPr lang="en-US" b="1" dirty="0" err="1"/>
              <a:t>rada</a:t>
            </a:r>
            <a:r>
              <a:rPr lang="en-US" dirty="0"/>
              <a:t>. </a:t>
            </a:r>
            <a:r>
              <a:rPr lang="en-US" dirty="0" err="1"/>
              <a:t>Neka</a:t>
            </a:r>
            <a:r>
              <a:rPr lang="en-US" dirty="0"/>
              <a:t> je, </a:t>
            </a:r>
            <a:r>
              <a:rPr lang="en-US" dirty="0" err="1"/>
              <a:t>sme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to </a:t>
            </a:r>
            <a:r>
              <a:rPr lang="en-US" dirty="0" err="1"/>
              <a:t>nisam</a:t>
            </a:r>
            <a:r>
              <a:rPr lang="en-US" dirty="0"/>
              <a:t> ja. </a:t>
            </a:r>
            <a:r>
              <a:rPr lang="en-US" dirty="0" err="1"/>
              <a:t>Razumi</a:t>
            </a:r>
            <a:r>
              <a:rPr lang="en-US" dirty="0"/>
              <a:t> </a:t>
            </a:r>
            <a:r>
              <a:rPr lang="en-US" dirty="0" err="1"/>
              <a:t>odakle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tu</a:t>
            </a:r>
            <a:r>
              <a:rPr lang="en-US" dirty="0"/>
              <a:t>, </a:t>
            </a:r>
            <a:r>
              <a:rPr lang="en-US" dirty="0" err="1"/>
              <a:t>ceo</a:t>
            </a:r>
            <a:r>
              <a:rPr lang="en-US" dirty="0"/>
              <a:t> dan </a:t>
            </a:r>
            <a:r>
              <a:rPr lang="en-US" dirty="0" err="1"/>
              <a:t>radis</a:t>
            </a:r>
            <a:r>
              <a:rPr lang="en-US" dirty="0"/>
              <a:t> I </a:t>
            </a:r>
            <a:r>
              <a:rPr lang="en-US" dirty="0" err="1"/>
              <a:t>normalno</a:t>
            </a:r>
            <a:r>
              <a:rPr lang="en-US" dirty="0"/>
              <a:t> je da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tu.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Prizovi</a:t>
            </a:r>
            <a:r>
              <a:rPr lang="en-US" dirty="0"/>
              <a:t> </a:t>
            </a:r>
            <a:r>
              <a:rPr lang="en-US" dirty="0" err="1"/>
              <a:t>Gospoda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ne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oruzje</a:t>
            </a:r>
            <a:r>
              <a:rPr lang="en-US" dirty="0"/>
              <a:t>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utehu</a:t>
            </a:r>
            <a:r>
              <a:rPr lang="en-US" dirty="0"/>
              <a:t>. </a:t>
            </a:r>
            <a:r>
              <a:rPr lang="en-US" dirty="0" err="1"/>
              <a:t>Nemoj</a:t>
            </a:r>
            <a:r>
              <a:rPr lang="en-US" dirty="0"/>
              <a:t> da </a:t>
            </a:r>
            <a:r>
              <a:rPr lang="en-US" dirty="0" err="1"/>
              <a:t>koristis</a:t>
            </a:r>
            <a:r>
              <a:rPr lang="en-US" dirty="0"/>
              <a:t> </a:t>
            </a:r>
            <a:r>
              <a:rPr lang="en-US" dirty="0" err="1"/>
              <a:t>veru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 </a:t>
            </a:r>
            <a:r>
              <a:rPr lang="en-US" dirty="0" err="1"/>
              <a:t>stit</a:t>
            </a:r>
            <a:r>
              <a:rPr lang="en-US" dirty="0"/>
              <a:t> </a:t>
            </a:r>
            <a:r>
              <a:rPr lang="en-US" dirty="0" err="1"/>
              <a:t>protiv</a:t>
            </a:r>
            <a:r>
              <a:rPr lang="en-US" dirty="0"/>
              <a:t> </a:t>
            </a:r>
            <a:r>
              <a:rPr lang="en-US" dirty="0" err="1"/>
              <a:t>misli</a:t>
            </a:r>
            <a:r>
              <a:rPr lang="en-US" dirty="0"/>
              <a:t> (“</a:t>
            </a:r>
            <a:r>
              <a:rPr lang="en-US" dirty="0" err="1"/>
              <a:t>moram</a:t>
            </a:r>
            <a:r>
              <a:rPr lang="en-US" dirty="0"/>
              <a:t> da </a:t>
            </a:r>
            <a:r>
              <a:rPr lang="en-US" dirty="0" err="1"/>
              <a:t>ih</a:t>
            </a:r>
            <a:r>
              <a:rPr lang="en-US" dirty="0"/>
              <a:t> </a:t>
            </a:r>
            <a:r>
              <a:rPr lang="en-US" dirty="0" err="1"/>
              <a:t>isteram</a:t>
            </a:r>
            <a:r>
              <a:rPr lang="en-US" dirty="0"/>
              <a:t> </a:t>
            </a:r>
            <a:r>
              <a:rPr lang="en-US" dirty="0" err="1"/>
              <a:t>molitvom</a:t>
            </a:r>
            <a:r>
              <a:rPr lang="en-US" dirty="0"/>
              <a:t>”)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tada</a:t>
            </a:r>
            <a:r>
              <a:rPr lang="en-US" dirty="0"/>
              <a:t> </a:t>
            </a:r>
            <a:r>
              <a:rPr lang="en-US" dirty="0" err="1"/>
              <a:t>ulazis</a:t>
            </a:r>
            <a:r>
              <a:rPr lang="en-US" dirty="0"/>
              <a:t> u </a:t>
            </a:r>
            <a:r>
              <a:rPr lang="en-US" dirty="0" err="1"/>
              <a:t>otpor</a:t>
            </a:r>
            <a:r>
              <a:rPr lang="en-US" dirty="0"/>
              <a:t>. </a:t>
            </a:r>
            <a:r>
              <a:rPr lang="en-US" dirty="0" err="1"/>
              <a:t>Reci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evo </a:t>
            </a:r>
            <a:r>
              <a:rPr lang="en-US" dirty="0" err="1"/>
              <a:t>misli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ne </a:t>
            </a:r>
            <a:r>
              <a:rPr lang="en-US" dirty="0" err="1"/>
              <a:t>razumem</a:t>
            </a:r>
            <a:r>
              <a:rPr lang="en-US" dirty="0"/>
              <a:t> I </a:t>
            </a:r>
            <a:r>
              <a:rPr lang="en-US" dirty="0" err="1"/>
              <a:t>koja</a:t>
            </a:r>
            <a:r>
              <a:rPr lang="en-US" dirty="0"/>
              <a:t> me </a:t>
            </a:r>
            <a:r>
              <a:rPr lang="en-US" dirty="0" err="1"/>
              <a:t>plasi</a:t>
            </a:r>
            <a:r>
              <a:rPr lang="en-US" dirty="0"/>
              <a:t>. </a:t>
            </a:r>
            <a:r>
              <a:rPr lang="en-US" dirty="0" err="1"/>
              <a:t>Predajem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je, </a:t>
            </a:r>
            <a:r>
              <a:rPr lang="en-US" dirty="0" err="1"/>
              <a:t>neka</a:t>
            </a:r>
            <a:r>
              <a:rPr lang="en-US" dirty="0"/>
              <a:t> </a:t>
            </a:r>
            <a:r>
              <a:rPr lang="en-US" dirty="0" err="1"/>
              <a:t>bude</a:t>
            </a:r>
            <a:r>
              <a:rPr lang="en-US" dirty="0"/>
              <a:t> </a:t>
            </a:r>
            <a:r>
              <a:rPr lang="en-US" dirty="0" err="1"/>
              <a:t>tvoja</a:t>
            </a:r>
            <a:r>
              <a:rPr lang="en-US" dirty="0"/>
              <a:t>, ja se </a:t>
            </a:r>
            <a:r>
              <a:rPr lang="en-US" dirty="0" err="1"/>
              <a:t>necu</a:t>
            </a:r>
            <a:r>
              <a:rPr lang="en-US" dirty="0"/>
              <a:t> </a:t>
            </a:r>
            <a:r>
              <a:rPr lang="en-US" dirty="0" err="1"/>
              <a:t>boriti</a:t>
            </a:r>
            <a:r>
              <a:rPr lang="en-US" dirty="0"/>
              <a:t>.”</a:t>
            </a:r>
          </a:p>
          <a:p>
            <a:r>
              <a:rPr lang="en-US" dirty="0" err="1"/>
              <a:t>Ako</a:t>
            </a:r>
            <a:r>
              <a:rPr lang="en-US" dirty="0"/>
              <a:t> </a:t>
            </a:r>
            <a:r>
              <a:rPr lang="en-US" dirty="0" err="1"/>
              <a:t>treba</a:t>
            </a:r>
            <a:r>
              <a:rPr lang="en-US" dirty="0"/>
              <a:t> I 100 puta to </a:t>
            </a:r>
            <a:r>
              <a:rPr lang="en-US" dirty="0" err="1"/>
              <a:t>ponovi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42360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9837D-1D98-4F98-B662-CF638F829A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znas</a:t>
            </a:r>
            <a:r>
              <a:rPr lang="en-US" dirty="0"/>
              <a:t> </a:t>
            </a:r>
            <a:r>
              <a:rPr lang="en-US" dirty="0" err="1"/>
              <a:t>sve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BD5281-3A3A-4FFF-BDC8-85B9C3E9FC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nisi </a:t>
            </a:r>
            <a:r>
              <a:rPr lang="en-US" dirty="0" err="1"/>
              <a:t>pozvan</a:t>
            </a:r>
            <a:r>
              <a:rPr lang="en-US" dirty="0"/>
              <a:t> da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razumes</a:t>
            </a:r>
            <a:r>
              <a:rPr lang="en-US" dirty="0"/>
              <a:t>, </a:t>
            </a:r>
            <a:r>
              <a:rPr lang="en-US" dirty="0" err="1"/>
              <a:t>nego</a:t>
            </a:r>
            <a:r>
              <a:rPr lang="en-US" dirty="0"/>
              <a:t> da </a:t>
            </a:r>
            <a:r>
              <a:rPr lang="en-US" dirty="0" err="1"/>
              <a:t>Gospoda</a:t>
            </a:r>
            <a:r>
              <a:rPr lang="en-US" dirty="0"/>
              <a:t> </a:t>
            </a:r>
            <a:r>
              <a:rPr lang="en-US" dirty="0" err="1"/>
              <a:t>poznas</a:t>
            </a:r>
            <a:r>
              <a:rPr lang="en-US" dirty="0"/>
              <a:t>. </a:t>
            </a:r>
            <a:r>
              <a:rPr lang="en-US" dirty="0" err="1"/>
              <a:t>Gospod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trazio</a:t>
            </a:r>
            <a:r>
              <a:rPr lang="en-US" dirty="0"/>
              <a:t> </a:t>
            </a:r>
            <a:r>
              <a:rPr lang="en-US" dirty="0" err="1"/>
              <a:t>savrsene</a:t>
            </a:r>
            <a:r>
              <a:rPr lang="en-US" dirty="0"/>
              <a:t>, </a:t>
            </a:r>
            <a:r>
              <a:rPr lang="en-US" dirty="0" err="1"/>
              <a:t>vec</a:t>
            </a:r>
            <a:r>
              <a:rPr lang="en-US" dirty="0"/>
              <a:t> </a:t>
            </a:r>
            <a:r>
              <a:rPr lang="en-US" dirty="0" err="1"/>
              <a:t>oni</a:t>
            </a:r>
            <a:r>
              <a:rPr lang="en-US" dirty="0"/>
              <a:t> koji ga </a:t>
            </a:r>
            <a:r>
              <a:rPr lang="en-US" dirty="0" err="1"/>
              <a:t>zele</a:t>
            </a:r>
            <a:r>
              <a:rPr lang="en-US" dirty="0"/>
              <a:t> I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posrcu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 err="1"/>
              <a:t>Gospod</a:t>
            </a:r>
            <a:r>
              <a:rPr lang="en-US" dirty="0"/>
              <a:t> ne </a:t>
            </a:r>
            <a:r>
              <a:rPr lang="en-US" dirty="0" err="1"/>
              <a:t>gleda</a:t>
            </a:r>
            <a:r>
              <a:rPr lang="en-US" dirty="0"/>
              <a:t> </a:t>
            </a:r>
            <a:r>
              <a:rPr lang="en-US" dirty="0" err="1"/>
              <a:t>tvoju</a:t>
            </a:r>
            <a:r>
              <a:rPr lang="en-US" dirty="0"/>
              <a:t> </a:t>
            </a:r>
            <a:r>
              <a:rPr lang="en-US" dirty="0" err="1"/>
              <a:t>savrsenost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poslu</a:t>
            </a:r>
            <a:r>
              <a:rPr lang="en-US" dirty="0"/>
              <a:t>, ne meri po </a:t>
            </a:r>
            <a:r>
              <a:rPr lang="en-US" dirty="0" err="1"/>
              <a:t>tvom</a:t>
            </a:r>
            <a:r>
              <a:rPr lang="en-US" dirty="0"/>
              <a:t> </a:t>
            </a:r>
            <a:r>
              <a:rPr lang="en-US" dirty="0" err="1"/>
              <a:t>znanju</a:t>
            </a:r>
            <a:r>
              <a:rPr lang="en-US" dirty="0"/>
              <a:t>.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znanja</a:t>
            </a:r>
            <a:r>
              <a:rPr lang="en-US" dirty="0"/>
              <a:t> </a:t>
            </a:r>
            <a:r>
              <a:rPr lang="en-US" dirty="0" err="1"/>
              <a:t>ni</a:t>
            </a:r>
            <a:r>
              <a:rPr lang="en-US" dirty="0"/>
              <a:t> </a:t>
            </a:r>
            <a:r>
              <a:rPr lang="en-US" dirty="0" err="1"/>
              <a:t>nemas</a:t>
            </a:r>
            <a:endParaRPr lang="en-US" dirty="0"/>
          </a:p>
          <a:p>
            <a:endParaRPr lang="en-US" dirty="0"/>
          </a:p>
          <a:p>
            <a:r>
              <a:rPr lang="en-US" dirty="0"/>
              <a:t>“</a:t>
            </a:r>
            <a:r>
              <a:rPr lang="en-US" dirty="0" err="1"/>
              <a:t>Dodji</a:t>
            </a:r>
            <a:r>
              <a:rPr lang="en-US" dirty="0"/>
              <a:t> k </a:t>
            </a:r>
            <a:r>
              <a:rPr lang="en-US" dirty="0" err="1"/>
              <a:t>meni</a:t>
            </a:r>
            <a:r>
              <a:rPr lang="en-US" dirty="0"/>
              <a:t>, </a:t>
            </a:r>
            <a:r>
              <a:rPr lang="en-US" dirty="0" err="1"/>
              <a:t>svi</a:t>
            </a:r>
            <a:r>
              <a:rPr lang="en-US" dirty="0"/>
              <a:t> koji </a:t>
            </a:r>
            <a:r>
              <a:rPr lang="en-US" dirty="0" err="1"/>
              <a:t>ste</a:t>
            </a:r>
            <a:r>
              <a:rPr lang="en-US" dirty="0"/>
              <a:t> </a:t>
            </a:r>
            <a:r>
              <a:rPr lang="en-US" dirty="0" err="1"/>
              <a:t>umorni</a:t>
            </a:r>
            <a:r>
              <a:rPr lang="en-US" dirty="0"/>
              <a:t> I </a:t>
            </a:r>
            <a:r>
              <a:rPr lang="en-US" dirty="0" err="1"/>
              <a:t>natovareni</a:t>
            </a:r>
            <a:r>
              <a:rPr lang="en-US" dirty="0"/>
              <a:t>, I ja cu </a:t>
            </a:r>
            <a:r>
              <a:rPr lang="en-US" dirty="0" err="1"/>
              <a:t>vam</a:t>
            </a:r>
            <a:r>
              <a:rPr lang="en-US" dirty="0"/>
              <a:t>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odmor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1456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</a:t>
            </a:r>
            <a:r>
              <a:rPr lang="en-US" dirty="0" err="1"/>
              <a:t>Izbaci</a:t>
            </a:r>
            <a:r>
              <a:rPr lang="en-US" dirty="0"/>
              <a:t>” Boga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poslovnog</a:t>
            </a:r>
            <a:r>
              <a:rPr lang="en-US" dirty="0"/>
              <a:t> </a:t>
            </a:r>
            <a:r>
              <a:rPr lang="en-US" dirty="0" err="1"/>
              <a:t>sveta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Rekao</a:t>
            </a:r>
            <a:r>
              <a:rPr lang="en-US" dirty="0"/>
              <a:t> </a:t>
            </a:r>
            <a:r>
              <a:rPr lang="en-US" dirty="0" err="1"/>
              <a:t>sam</a:t>
            </a:r>
            <a:r>
              <a:rPr lang="en-US" dirty="0"/>
              <a:t> </a:t>
            </a:r>
            <a:r>
              <a:rPr lang="en-US" dirty="0" err="1"/>
              <a:t>Bogu</a:t>
            </a:r>
            <a:r>
              <a:rPr lang="en-US" dirty="0"/>
              <a:t>: “</a:t>
            </a:r>
            <a:r>
              <a:rPr lang="en-US" dirty="0" err="1"/>
              <a:t>Gospode</a:t>
            </a:r>
            <a:r>
              <a:rPr lang="en-US" dirty="0"/>
              <a:t>, </a:t>
            </a:r>
            <a:r>
              <a:rPr lang="en-US" dirty="0" err="1"/>
              <a:t>dalje</a:t>
            </a:r>
            <a:r>
              <a:rPr lang="en-US" dirty="0"/>
              <a:t> se </a:t>
            </a:r>
            <a:r>
              <a:rPr lang="en-US" dirty="0" err="1"/>
              <a:t>necu</a:t>
            </a:r>
            <a:r>
              <a:rPr lang="en-US" dirty="0"/>
              <a:t> vise </a:t>
            </a:r>
            <a:r>
              <a:rPr lang="en-US" dirty="0" err="1"/>
              <a:t>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nadam</a:t>
            </a:r>
            <a:r>
              <a:rPr lang="en-US" dirty="0"/>
              <a:t> se da me </a:t>
            </a:r>
            <a:r>
              <a:rPr lang="en-US" dirty="0" err="1"/>
              <a:t>razumes</a:t>
            </a:r>
            <a:r>
              <a:rPr lang="en-US" dirty="0"/>
              <a:t>. Previse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uplicem</a:t>
            </a:r>
            <a:r>
              <a:rPr lang="en-US" dirty="0"/>
              <a:t> u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poslovni</a:t>
            </a:r>
            <a:r>
              <a:rPr lang="en-US" dirty="0"/>
              <a:t> </a:t>
            </a:r>
            <a:r>
              <a:rPr lang="en-US" dirty="0" err="1"/>
              <a:t>zivot</a:t>
            </a:r>
            <a:r>
              <a:rPr lang="en-US" dirty="0"/>
              <a:t> I ne </a:t>
            </a:r>
            <a:r>
              <a:rPr lang="en-US" dirty="0" err="1"/>
              <a:t>mogu</a:t>
            </a:r>
            <a:r>
              <a:rPr lang="en-US" dirty="0"/>
              <a:t> da </a:t>
            </a:r>
            <a:r>
              <a:rPr lang="en-US" dirty="0" err="1"/>
              <a:t>razdvojim</a:t>
            </a:r>
            <a:r>
              <a:rPr lang="en-US" dirty="0"/>
              <a:t> </a:t>
            </a:r>
            <a:r>
              <a:rPr lang="en-US" dirty="0" err="1"/>
              <a:t>prilazak</a:t>
            </a:r>
            <a:r>
              <a:rPr lang="en-US" dirty="0"/>
              <a:t> </a:t>
            </a:r>
            <a:r>
              <a:rPr lang="en-US" dirty="0" err="1"/>
              <a:t>tebi</a:t>
            </a:r>
            <a:r>
              <a:rPr lang="en-US" dirty="0"/>
              <a:t> od </a:t>
            </a:r>
            <a:r>
              <a:rPr lang="en-US" dirty="0" err="1"/>
              <a:t>posla</a:t>
            </a:r>
            <a:r>
              <a:rPr lang="en-US" dirty="0"/>
              <a:t>,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ste</a:t>
            </a:r>
            <a:r>
              <a:rPr lang="en-US" dirty="0"/>
              <a:t> mi </a:t>
            </a:r>
            <a:r>
              <a:rPr lang="en-US" dirty="0" err="1"/>
              <a:t>jedno</a:t>
            </a:r>
            <a:r>
              <a:rPr lang="en-US" dirty="0"/>
              <a:t> </a:t>
            </a:r>
            <a:r>
              <a:rPr lang="en-US" dirty="0" err="1"/>
              <a:t>isto</a:t>
            </a:r>
            <a:r>
              <a:rPr lang="en-US" dirty="0"/>
              <a:t>. </a:t>
            </a:r>
            <a:r>
              <a:rPr lang="en-US" dirty="0" err="1"/>
              <a:t>Ovom</a:t>
            </a:r>
            <a:r>
              <a:rPr lang="en-US" dirty="0"/>
              <a:t> </a:t>
            </a:r>
            <a:r>
              <a:rPr lang="en-US" dirty="0" err="1"/>
              <a:t>prilikom</a:t>
            </a:r>
            <a:r>
              <a:rPr lang="en-US" dirty="0"/>
              <a:t> cu se </a:t>
            </a:r>
            <a:r>
              <a:rPr lang="en-US" dirty="0" err="1"/>
              <a:t>poslednji</a:t>
            </a:r>
            <a:r>
              <a:rPr lang="en-US" dirty="0"/>
              <a:t> put </a:t>
            </a:r>
            <a:r>
              <a:rPr lang="en-US" dirty="0" err="1"/>
              <a:t>pomoliti</a:t>
            </a:r>
            <a:r>
              <a:rPr lang="en-US" dirty="0"/>
              <a:t> za </a:t>
            </a:r>
            <a:r>
              <a:rPr lang="en-US" dirty="0" err="1"/>
              <a:t>posao</a:t>
            </a:r>
            <a:r>
              <a:rPr lang="en-US" dirty="0"/>
              <a:t>, </a:t>
            </a:r>
            <a:r>
              <a:rPr lang="en-US" dirty="0" err="1"/>
              <a:t>molim</a:t>
            </a:r>
            <a:r>
              <a:rPr lang="en-US" dirty="0"/>
              <a:t> </a:t>
            </a:r>
            <a:r>
              <a:rPr lang="en-US" dirty="0" err="1"/>
              <a:t>te</a:t>
            </a:r>
            <a:r>
              <a:rPr lang="en-US" dirty="0"/>
              <a:t> </a:t>
            </a:r>
            <a:r>
              <a:rPr lang="en-US" dirty="0" err="1"/>
              <a:t>vodi</a:t>
            </a:r>
            <a:r>
              <a:rPr lang="en-US" dirty="0"/>
              <a:t> </a:t>
            </a:r>
            <a:r>
              <a:rPr lang="en-US" dirty="0" err="1"/>
              <a:t>moju</a:t>
            </a:r>
            <a:r>
              <a:rPr lang="en-US" dirty="0"/>
              <a:t> </a:t>
            </a:r>
            <a:r>
              <a:rPr lang="en-US" dirty="0" err="1"/>
              <a:t>karijeru</a:t>
            </a:r>
            <a:r>
              <a:rPr lang="en-US" dirty="0"/>
              <a:t> I </a:t>
            </a:r>
            <a:r>
              <a:rPr lang="en-US" dirty="0" err="1"/>
              <a:t>pomozi</a:t>
            </a:r>
            <a:r>
              <a:rPr lang="en-US" dirty="0"/>
              <a:t> mi da dobro </a:t>
            </a:r>
            <a:r>
              <a:rPr lang="en-US" dirty="0" err="1"/>
              <a:t>radim</a:t>
            </a:r>
            <a:r>
              <a:rPr lang="en-US" dirty="0"/>
              <a:t>.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dodjem</a:t>
            </a:r>
            <a:r>
              <a:rPr lang="en-US" dirty="0"/>
              <a:t> </a:t>
            </a:r>
            <a:r>
              <a:rPr lang="en-US" dirty="0" err="1"/>
              <a:t>kuci</a:t>
            </a:r>
            <a:r>
              <a:rPr lang="en-US" dirty="0"/>
              <a:t>, </a:t>
            </a:r>
            <a:r>
              <a:rPr lang="en-US" dirty="0" err="1"/>
              <a:t>pocinjem</a:t>
            </a:r>
            <a:r>
              <a:rPr lang="en-US" dirty="0"/>
              <a:t> da se </a:t>
            </a:r>
            <a:r>
              <a:rPr lang="en-US" dirty="0" err="1"/>
              <a:t>druzim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Tobom</a:t>
            </a:r>
            <a:r>
              <a:rPr lang="en-US" dirty="0"/>
              <a:t>, I </a:t>
            </a:r>
            <a:r>
              <a:rPr lang="en-US" dirty="0" err="1"/>
              <a:t>pokusacu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taj </a:t>
            </a:r>
            <a:r>
              <a:rPr lang="en-US" dirty="0" err="1"/>
              <a:t>nacin</a:t>
            </a:r>
            <a:r>
              <a:rPr lang="en-US" dirty="0"/>
              <a:t> da </a:t>
            </a:r>
            <a:r>
              <a:rPr lang="en-US" dirty="0" err="1"/>
              <a:t>izlecim</a:t>
            </a:r>
            <a:r>
              <a:rPr lang="en-US" dirty="0"/>
              <a:t> </a:t>
            </a:r>
            <a:r>
              <a:rPr lang="en-US" dirty="0" err="1"/>
              <a:t>svoj</a:t>
            </a:r>
            <a:r>
              <a:rPr lang="en-US" dirty="0"/>
              <a:t> </a:t>
            </a:r>
            <a:r>
              <a:rPr lang="en-US" dirty="0" err="1"/>
              <a:t>iskrivljeni</a:t>
            </a:r>
            <a:r>
              <a:rPr lang="en-US" dirty="0"/>
              <a:t> </a:t>
            </a:r>
            <a:r>
              <a:rPr lang="en-US" dirty="0" err="1"/>
              <a:t>pogled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svet</a:t>
            </a:r>
            <a:r>
              <a:rPr lang="en-US" dirty="0"/>
              <a:t>. </a:t>
            </a:r>
            <a:r>
              <a:rPr lang="en-US" dirty="0" err="1"/>
              <a:t>Naravno</a:t>
            </a:r>
            <a:r>
              <a:rPr lang="en-US" dirty="0"/>
              <a:t>, </a:t>
            </a:r>
            <a:r>
              <a:rPr lang="en-US" dirty="0" err="1"/>
              <a:t>Gospode</a:t>
            </a:r>
            <a:r>
              <a:rPr lang="en-US" dirty="0"/>
              <a:t> </a:t>
            </a:r>
            <a:r>
              <a:rPr lang="en-US" dirty="0" err="1"/>
              <a:t>ti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uvek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mnom</a:t>
            </a:r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4594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0C0FC4-48B0-4A42-834F-A4DFE9287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Koristi</a:t>
            </a:r>
            <a:r>
              <a:rPr lang="en-US" dirty="0"/>
              <a:t> pomodoro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0EA88E-2D99-4356-9E6B-9FF4FB7171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 </a:t>
            </a:r>
            <a:r>
              <a:rPr lang="en-US" dirty="0" err="1"/>
              <a:t>nabijaj</a:t>
            </a:r>
            <a:r>
              <a:rPr lang="en-US" dirty="0"/>
              <a:t> </a:t>
            </a:r>
            <a:r>
              <a:rPr lang="en-US" dirty="0" err="1"/>
              <a:t>sebi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. </a:t>
            </a:r>
            <a:r>
              <a:rPr lang="en-US" dirty="0" err="1"/>
              <a:t>Postavi</a:t>
            </a:r>
            <a:r>
              <a:rPr lang="en-US" dirty="0"/>
              <a:t> </a:t>
            </a:r>
            <a:r>
              <a:rPr lang="en-US" dirty="0" err="1"/>
              <a:t>pomodor</a:t>
            </a:r>
            <a:r>
              <a:rPr lang="en-US" dirty="0"/>
              <a:t> I </a:t>
            </a:r>
            <a:r>
              <a:rPr lang="en-US" dirty="0" err="1"/>
              <a:t>reci</a:t>
            </a:r>
            <a:r>
              <a:rPr lang="en-US" dirty="0"/>
              <a:t> : </a:t>
            </a:r>
            <a:r>
              <a:rPr lang="en-US" dirty="0" err="1"/>
              <a:t>koliko</a:t>
            </a:r>
            <a:r>
              <a:rPr lang="en-US" dirty="0"/>
              <a:t> do tad </a:t>
            </a:r>
            <a:r>
              <a:rPr lang="en-US" dirty="0" err="1"/>
              <a:t>uradim</a:t>
            </a:r>
            <a:r>
              <a:rPr lang="en-US" dirty="0"/>
              <a:t> </a:t>
            </a:r>
            <a:r>
              <a:rPr lang="en-US" dirty="0" err="1"/>
              <a:t>uradim</a:t>
            </a:r>
            <a:r>
              <a:rPr lang="en-US" dirty="0"/>
              <a:t>, </a:t>
            </a:r>
            <a:r>
              <a:rPr lang="en-US" dirty="0" err="1"/>
              <a:t>necu</a:t>
            </a:r>
            <a:r>
              <a:rPr lang="en-US" dirty="0"/>
              <a:t> da </a:t>
            </a:r>
            <a:r>
              <a:rPr lang="en-US" dirty="0" err="1"/>
              <a:t>vrsim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. </a:t>
            </a:r>
            <a:r>
              <a:rPr lang="en-US" dirty="0" err="1"/>
              <a:t>Pocni</a:t>
            </a:r>
            <a:r>
              <a:rPr lang="en-US" dirty="0"/>
              <a:t> da </a:t>
            </a:r>
            <a:r>
              <a:rPr lang="en-US" dirty="0" err="1"/>
              <a:t>radis</a:t>
            </a:r>
            <a:r>
              <a:rPr lang="en-US" dirty="0"/>
              <a:t> 10% </a:t>
            </a:r>
            <a:r>
              <a:rPr lang="en-US" dirty="0" err="1"/>
              <a:t>sporije</a:t>
            </a:r>
            <a:r>
              <a:rPr lang="en-US" dirty="0"/>
              <a:t> </a:t>
            </a:r>
            <a:r>
              <a:rPr lang="en-US" dirty="0" err="1"/>
              <a:t>nego</a:t>
            </a:r>
            <a:r>
              <a:rPr lang="en-US" dirty="0"/>
              <a:t> </a:t>
            </a:r>
            <a:r>
              <a:rPr lang="en-US" dirty="0" err="1"/>
              <a:t>sto</a:t>
            </a:r>
            <a:r>
              <a:rPr lang="en-US" dirty="0"/>
              <a:t> </a:t>
            </a:r>
            <a:r>
              <a:rPr lang="en-US" dirty="0" err="1"/>
              <a:t>si</a:t>
            </a:r>
            <a:r>
              <a:rPr lang="en-US" dirty="0"/>
              <a:t> </a:t>
            </a:r>
            <a:r>
              <a:rPr lang="en-US" dirty="0" err="1"/>
              <a:t>inace</a:t>
            </a:r>
            <a:r>
              <a:rPr lang="en-US" dirty="0"/>
              <a:t> radio. </a:t>
            </a:r>
            <a:r>
              <a:rPr lang="en-US" dirty="0" err="1"/>
              <a:t>Uspori</a:t>
            </a:r>
            <a:r>
              <a:rPr lang="en-US" dirty="0"/>
              <a:t> I </a:t>
            </a:r>
            <a:r>
              <a:rPr lang="en-US" dirty="0" err="1"/>
              <a:t>vidi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da se to </a:t>
            </a:r>
            <a:r>
              <a:rPr lang="en-US" dirty="0" err="1"/>
              <a:t>odrazi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/>
              <a:t>sve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52641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167AB-8288-484E-8C0C-287306788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 </a:t>
            </a:r>
            <a:r>
              <a:rPr lang="en-US" dirty="0" err="1"/>
              <a:t>mene</a:t>
            </a:r>
            <a:r>
              <a:rPr lang="en-US" dirty="0"/>
              <a:t> </a:t>
            </a:r>
            <a:r>
              <a:rPr lang="en-US" dirty="0" err="1"/>
              <a:t>cini</a:t>
            </a:r>
            <a:r>
              <a:rPr lang="en-US" dirty="0"/>
              <a:t> </a:t>
            </a:r>
            <a:r>
              <a:rPr lang="en-US" dirty="0" err="1"/>
              <a:t>srecnim</a:t>
            </a:r>
            <a:r>
              <a:rPr lang="en-US" dirty="0"/>
              <a:t>/</a:t>
            </a:r>
            <a:r>
              <a:rPr lang="en-US" dirty="0" err="1"/>
              <a:t>nesrecnim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88C3D-3BBB-4A5F-B5F6-F5B5765F9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Citaj</a:t>
            </a:r>
            <a:r>
              <a:rPr lang="en-US" dirty="0"/>
              <a:t> dole </a:t>
            </a:r>
            <a:r>
              <a:rPr lang="en-US" dirty="0" err="1"/>
              <a:t>slajdove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96079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70</TotalTime>
  <Words>879</Words>
  <Application>Microsoft Office PowerPoint</Application>
  <PresentationFormat>Widescreen</PresentationFormat>
  <Paragraphs>48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Trebuchet MS</vt:lpstr>
      <vt:lpstr>Berlin</vt:lpstr>
      <vt:lpstr>Fundamenti pravog zivota</vt:lpstr>
      <vt:lpstr>Uskoro ides odavde :D</vt:lpstr>
      <vt:lpstr>Andjeo u polovnom telu</vt:lpstr>
      <vt:lpstr>Nemoj da ti sreca zavisi od onoga sto mozes da izgubis </vt:lpstr>
      <vt:lpstr>Ne bori se protiv napadnih misli</vt:lpstr>
      <vt:lpstr>Nisi pozvan da znas sve</vt:lpstr>
      <vt:lpstr>“Izbaci” Boga iz poslovnog sveta </vt:lpstr>
      <vt:lpstr>Koristi pomodoro </vt:lpstr>
      <vt:lpstr>Sta mene cini srecnim/nesrecnim</vt:lpstr>
      <vt:lpstr>Poredjenje sa drugima</vt:lpstr>
      <vt:lpstr>Ignorisi svoj degradirani mozak</vt:lpstr>
      <vt:lpstr>2-3 sata pre spavanja - Knjiga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Fundamenti pravog zivota</dc:title>
  <dc:creator>Predrag Popovic</dc:creator>
  <cp:lastModifiedBy>Predrag Popovic</cp:lastModifiedBy>
  <cp:revision>22</cp:revision>
  <dcterms:created xsi:type="dcterms:W3CDTF">2025-05-16T20:27:09Z</dcterms:created>
  <dcterms:modified xsi:type="dcterms:W3CDTF">2025-08-07T18:41:49Z</dcterms:modified>
</cp:coreProperties>
</file>