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50173F-4EC2-4E77-9C93-FA03804C66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7E9C2C80-8019-4EFC-A47A-160A9E63861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57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1270-51B6-4F0B-9F78-ABE7C7F67DC8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0CF1-5D35-487C-AFA2-E68532018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Fundamenti</a:t>
            </a:r>
            <a:r>
              <a:rPr lang="en-US" dirty="0"/>
              <a:t> </a:t>
            </a:r>
            <a:r>
              <a:rPr lang="en-US" dirty="0" err="1"/>
              <a:t>pravog</a:t>
            </a:r>
            <a:r>
              <a:rPr lang="en-US" dirty="0"/>
              <a:t> </a:t>
            </a:r>
            <a:r>
              <a:rPr lang="en-US" dirty="0" err="1"/>
              <a:t>zivota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D4EB-7956-4CCA-AC85-DCB74D466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13DB-0661-4427-9C14-4DCE3196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Poredjenje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2A65-163D-4927-964F-CD21D739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6250"/>
            <a:ext cx="9613861" cy="4797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</a:t>
            </a:r>
            <a:r>
              <a:rPr lang="en-US" dirty="0" err="1"/>
              <a:t>tebi</a:t>
            </a:r>
            <a:r>
              <a:rPr lang="en-US" dirty="0"/>
              <a:t> </a:t>
            </a:r>
            <a:r>
              <a:rPr lang="en-US" dirty="0" err="1"/>
              <a:t>smeta</a:t>
            </a:r>
            <a:r>
              <a:rPr lang="en-US" dirty="0"/>
              <a:t> I to je </a:t>
            </a:r>
            <a:r>
              <a:rPr lang="en-US" dirty="0" err="1"/>
              <a:t>okej</a:t>
            </a:r>
            <a:r>
              <a:rPr lang="en-US" dirty="0"/>
              <a:t>. Nismo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.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osluskujes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 I da </a:t>
            </a:r>
            <a:r>
              <a:rPr lang="en-US" dirty="0" err="1"/>
              <a:t>vidis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</a:t>
            </a:r>
            <a:r>
              <a:rPr lang="en-US" dirty="0" err="1"/>
              <a:t>smeta</a:t>
            </a:r>
            <a:endParaRPr lang="en-US" dirty="0"/>
          </a:p>
          <a:p>
            <a:r>
              <a:rPr lang="en-US" dirty="0" err="1"/>
              <a:t>Nemoj</a:t>
            </a:r>
            <a:r>
              <a:rPr lang="en-US" dirty="0"/>
              <a:t> da se </a:t>
            </a:r>
            <a:r>
              <a:rPr lang="en-US" dirty="0" err="1"/>
              <a:t>poredis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drugima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lakse</a:t>
            </a:r>
            <a:r>
              <a:rPr lang="en-US" dirty="0"/>
              <a:t>,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gori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nemoj</a:t>
            </a:r>
            <a:r>
              <a:rPr lang="en-US" dirty="0"/>
              <a:t> da se </a:t>
            </a:r>
            <a:r>
              <a:rPr lang="en-US" dirty="0" err="1"/>
              <a:t>poredis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.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gledas</a:t>
            </a:r>
            <a:r>
              <a:rPr lang="en-US" dirty="0"/>
              <a:t> </a:t>
            </a:r>
            <a:r>
              <a:rPr lang="en-US" dirty="0" err="1"/>
              <a:t>materijalno</a:t>
            </a:r>
            <a:r>
              <a:rPr lang="en-US" dirty="0"/>
              <a:t>, </a:t>
            </a:r>
            <a:r>
              <a:rPr lang="en-US" dirty="0" err="1"/>
              <a:t>svako</a:t>
            </a:r>
            <a:r>
              <a:rPr lang="en-US" dirty="0"/>
              <a:t> </a:t>
            </a:r>
            <a:r>
              <a:rPr lang="en-US" dirty="0" err="1"/>
              <a:t>zivi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tempo </a:t>
            </a:r>
            <a:r>
              <a:rPr lang="en-US" dirty="0" err="1"/>
              <a:t>zivota</a:t>
            </a:r>
            <a:r>
              <a:rPr lang="en-US" dirty="0"/>
              <a:t>, </a:t>
            </a:r>
            <a:r>
              <a:rPr lang="en-US" dirty="0" err="1"/>
              <a:t>svako</a:t>
            </a:r>
            <a:r>
              <a:rPr lang="en-US" dirty="0"/>
              <a:t> je </a:t>
            </a:r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zarad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misije</a:t>
            </a:r>
            <a:r>
              <a:rPr lang="en-US" dirty="0"/>
              <a:t> u </a:t>
            </a:r>
            <a:r>
              <a:rPr lang="en-US" dirty="0" err="1"/>
              <a:t>zivotu</a:t>
            </a:r>
            <a:endParaRPr lang="en-US" dirty="0"/>
          </a:p>
          <a:p>
            <a:r>
              <a:rPr lang="en-US" dirty="0" err="1"/>
              <a:t>Ukloni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okidace</a:t>
            </a:r>
            <a:r>
              <a:rPr lang="en-US" dirty="0"/>
              <a:t>: </a:t>
            </a:r>
            <a:r>
              <a:rPr lang="en-US" dirty="0" err="1"/>
              <a:t>Youtube</a:t>
            </a:r>
            <a:r>
              <a:rPr lang="en-US" dirty="0"/>
              <a:t>, Instagram. Nisi slab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uklanjas</a:t>
            </a:r>
            <a:r>
              <a:rPr lang="en-US" dirty="0"/>
              <a:t> ono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povredjuje</a:t>
            </a:r>
            <a:r>
              <a:rPr lang="en-US" dirty="0"/>
              <a:t>.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mudar.</a:t>
            </a:r>
          </a:p>
          <a:p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poredjenja</a:t>
            </a:r>
            <a:r>
              <a:rPr lang="en-US" dirty="0"/>
              <a:t>, </a:t>
            </a:r>
            <a:r>
              <a:rPr lang="en-US" dirty="0" err="1"/>
              <a:t>analiziraj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.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bio pre 6 </a:t>
            </a:r>
            <a:r>
              <a:rPr lang="en-US" dirty="0" err="1"/>
              <a:t>meseci</a:t>
            </a:r>
            <a:r>
              <a:rPr lang="en-US" dirty="0"/>
              <a:t> a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? Koliko </a:t>
            </a:r>
            <a:r>
              <a:rPr lang="en-US" dirty="0" err="1"/>
              <a:t>sada</a:t>
            </a:r>
            <a:r>
              <a:rPr lang="en-US" dirty="0"/>
              <a:t> vise </a:t>
            </a:r>
            <a:r>
              <a:rPr lang="en-US" dirty="0" err="1"/>
              <a:t>znas</a:t>
            </a:r>
            <a:r>
              <a:rPr lang="en-US" dirty="0"/>
              <a:t>? </a:t>
            </a:r>
            <a:r>
              <a:rPr lang="en-US" dirty="0" err="1"/>
              <a:t>Itd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spopadnu</a:t>
            </a:r>
            <a:r>
              <a:rPr lang="en-US" dirty="0"/>
              <a:t> </a:t>
            </a:r>
            <a:r>
              <a:rPr lang="en-US" dirty="0" err="1"/>
              <a:t>takve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zahvalan</a:t>
            </a:r>
            <a:r>
              <a:rPr lang="en-US" dirty="0"/>
              <a:t>. </a:t>
            </a:r>
            <a:r>
              <a:rPr lang="en-US" dirty="0" err="1"/>
              <a:t>Razmisli</a:t>
            </a:r>
            <a:r>
              <a:rPr lang="en-US" dirty="0"/>
              <a:t> o </a:t>
            </a:r>
            <a:r>
              <a:rPr lang="en-US" dirty="0" err="1"/>
              <a:t>stvarima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imas</a:t>
            </a:r>
            <a:r>
              <a:rPr lang="en-US" dirty="0"/>
              <a:t> I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zadovoljan</a:t>
            </a:r>
            <a:r>
              <a:rPr lang="en-US" dirty="0"/>
              <a:t> time. </a:t>
            </a:r>
            <a:r>
              <a:rPr lang="en-US" dirty="0" err="1"/>
              <a:t>Imas</a:t>
            </a:r>
            <a:r>
              <a:rPr lang="en-US" dirty="0"/>
              <a:t> vise </a:t>
            </a:r>
            <a:r>
              <a:rPr lang="en-US" dirty="0" err="1"/>
              <a:t>nego</a:t>
            </a:r>
            <a:r>
              <a:rPr lang="en-US" dirty="0"/>
              <a:t> 99% </a:t>
            </a:r>
            <a:r>
              <a:rPr lang="en-US" dirty="0" err="1"/>
              <a:t>ljudi</a:t>
            </a:r>
            <a:r>
              <a:rPr lang="en-US" dirty="0"/>
              <a:t>. </a:t>
            </a:r>
            <a:r>
              <a:rPr lang="en-US" dirty="0" err="1"/>
              <a:t>Stvarno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141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8090-0DD3-4884-BCB4-DAAB6622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Ignorisi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degradirani</a:t>
            </a:r>
            <a:r>
              <a:rPr lang="en-US" dirty="0"/>
              <a:t> </a:t>
            </a:r>
            <a:r>
              <a:rPr lang="en-US" dirty="0" err="1"/>
              <a:t>mozak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B8AD-462F-4DB4-9999-17A28EBD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Shvati</a:t>
            </a:r>
            <a:r>
              <a:rPr lang="en-US" dirty="0"/>
              <a:t>, </a:t>
            </a:r>
            <a:r>
              <a:rPr lang="en-US" dirty="0" err="1"/>
              <a:t>prosao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lose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protekli</a:t>
            </a:r>
            <a:r>
              <a:rPr lang="en-US" dirty="0"/>
              <a:t> period I </a:t>
            </a:r>
            <a:r>
              <a:rPr lang="en-US" dirty="0" err="1"/>
              <a:t>tvoj</a:t>
            </a:r>
            <a:r>
              <a:rPr lang="en-US" dirty="0"/>
              <a:t> </a:t>
            </a:r>
            <a:r>
              <a:rPr lang="en-US" dirty="0" err="1"/>
              <a:t>mozak</a:t>
            </a:r>
            <a:r>
              <a:rPr lang="en-US" dirty="0"/>
              <a:t> se </a:t>
            </a:r>
            <a:r>
              <a:rPr lang="en-US" dirty="0" err="1"/>
              <a:t>umorio</a:t>
            </a:r>
            <a:r>
              <a:rPr lang="en-US" dirty="0"/>
              <a:t>. </a:t>
            </a:r>
            <a:r>
              <a:rPr lang="en-US" dirty="0" err="1"/>
              <a:t>Nastavlja</a:t>
            </a:r>
            <a:r>
              <a:rPr lang="en-US" dirty="0"/>
              <a:t> da </a:t>
            </a:r>
            <a:r>
              <a:rPr lang="en-US" dirty="0" err="1"/>
              <a:t>brblja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… </a:t>
            </a:r>
            <a:r>
              <a:rPr lang="en-US" dirty="0" err="1"/>
              <a:t>Strahovi</a:t>
            </a:r>
            <a:r>
              <a:rPr lang="en-US" dirty="0"/>
              <a:t>, </a:t>
            </a:r>
            <a:r>
              <a:rPr lang="en-US" dirty="0" err="1"/>
              <a:t>misli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 err="1"/>
              <a:t>Razumi</a:t>
            </a:r>
            <a:r>
              <a:rPr lang="en-US" dirty="0"/>
              <a:t> to, </a:t>
            </a:r>
            <a:r>
              <a:rPr lang="en-US" dirty="0" err="1"/>
              <a:t>pusti</a:t>
            </a:r>
            <a:r>
              <a:rPr lang="en-US" dirty="0"/>
              <a:t> ga nek </a:t>
            </a:r>
            <a:r>
              <a:rPr lang="en-US" dirty="0" err="1"/>
              <a:t>brblja</a:t>
            </a:r>
            <a:r>
              <a:rPr lang="en-US" dirty="0"/>
              <a:t> I </a:t>
            </a:r>
            <a:r>
              <a:rPr lang="en-US" dirty="0" err="1"/>
              <a:t>znaj</a:t>
            </a:r>
            <a:r>
              <a:rPr lang="en-US" dirty="0"/>
              <a:t> da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umoran</a:t>
            </a:r>
            <a:r>
              <a:rPr lang="en-US" dirty="0"/>
              <a:t>, </a:t>
            </a:r>
            <a:r>
              <a:rPr lang="en-US" dirty="0" err="1"/>
              <a:t>Ignorisi</a:t>
            </a:r>
            <a:r>
              <a:rPr lang="en-US" dirty="0"/>
              <a:t> ga, </a:t>
            </a:r>
            <a:r>
              <a:rPr lang="en-US" dirty="0" err="1"/>
              <a:t>pusti</a:t>
            </a:r>
            <a:r>
              <a:rPr lang="en-US" dirty="0"/>
              <a:t> ga da </a:t>
            </a:r>
            <a:r>
              <a:rPr lang="en-US" dirty="0" err="1"/>
              <a:t>vrti</a:t>
            </a:r>
            <a:r>
              <a:rPr lang="en-US" dirty="0"/>
              <a:t> </a:t>
            </a:r>
            <a:r>
              <a:rPr lang="en-US" dirty="0" err="1"/>
              <a:t>stari</a:t>
            </a:r>
            <a:r>
              <a:rPr lang="en-US" dirty="0"/>
              <a:t> film</a:t>
            </a:r>
          </a:p>
        </p:txBody>
      </p:sp>
    </p:spTree>
    <p:extLst>
      <p:ext uri="{BB962C8B-B14F-4D97-AF65-F5344CB8AC3E}">
        <p14:creationId xmlns:p14="http://schemas.microsoft.com/office/powerpoint/2010/main" val="214506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1DCF-0B27-43BD-8D5D-7F60797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</a:t>
            </a:r>
            <a:r>
              <a:rPr lang="en-US" dirty="0" err="1"/>
              <a:t>sata</a:t>
            </a:r>
            <a:r>
              <a:rPr lang="en-US" dirty="0"/>
              <a:t> pre </a:t>
            </a:r>
            <a:r>
              <a:rPr lang="en-US" dirty="0" err="1"/>
              <a:t>spavanja</a:t>
            </a:r>
            <a:r>
              <a:rPr lang="en-US" dirty="0"/>
              <a:t> - </a:t>
            </a:r>
            <a:r>
              <a:rPr lang="en-US" dirty="0" err="1"/>
              <a:t>Knjiga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0CC2-D0C3-4BCD-B38B-759BC966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kakav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sta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. </a:t>
            </a:r>
            <a:r>
              <a:rPr lang="en-US" dirty="0" err="1"/>
              <a:t>Senzibilan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dogadjaje</a:t>
            </a:r>
            <a:r>
              <a:rPr lang="en-US" dirty="0"/>
              <a:t>. I to je 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zivi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time</a:t>
            </a:r>
          </a:p>
          <a:p>
            <a:endParaRPr lang="en-US" dirty="0"/>
          </a:p>
          <a:p>
            <a:r>
              <a:rPr lang="en-US" dirty="0"/>
              <a:t>2,3 </a:t>
            </a:r>
            <a:r>
              <a:rPr lang="en-US" dirty="0" err="1"/>
              <a:t>sata</a:t>
            </a:r>
            <a:r>
              <a:rPr lang="en-US" dirty="0"/>
              <a:t> pred </a:t>
            </a:r>
            <a:r>
              <a:rPr lang="en-US" dirty="0" err="1"/>
              <a:t>spavanje</a:t>
            </a:r>
            <a:r>
              <a:rPr lang="en-US" dirty="0"/>
              <a:t> </a:t>
            </a:r>
            <a:r>
              <a:rPr lang="en-US" dirty="0" err="1"/>
              <a:t>umiri</a:t>
            </a:r>
            <a:r>
              <a:rPr lang="en-US" dirty="0"/>
              <a:t> um, Mozda </a:t>
            </a:r>
            <a:r>
              <a:rPr lang="en-US" dirty="0" err="1"/>
              <a:t>te</a:t>
            </a:r>
            <a:r>
              <a:rPr lang="en-US" dirty="0"/>
              <a:t> Bog </a:t>
            </a:r>
            <a:r>
              <a:rPr lang="en-US" dirty="0" err="1"/>
              <a:t>doziva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taj </a:t>
            </a:r>
            <a:r>
              <a:rPr lang="en-US" dirty="0" err="1"/>
              <a:t>nacin</a:t>
            </a:r>
            <a:r>
              <a:rPr lang="en-US" dirty="0"/>
              <a:t>, </a:t>
            </a:r>
            <a:r>
              <a:rPr lang="en-US" dirty="0" err="1"/>
              <a:t>citaj</a:t>
            </a:r>
            <a:r>
              <a:rPr lang="en-US" dirty="0"/>
              <a:t> </a:t>
            </a:r>
            <a:r>
              <a:rPr lang="en-US" dirty="0" err="1"/>
              <a:t>knjigu</a:t>
            </a:r>
            <a:r>
              <a:rPr lang="en-US" dirty="0"/>
              <a:t>, </a:t>
            </a:r>
            <a:r>
              <a:rPr lang="en-US" dirty="0" err="1"/>
              <a:t>pogasi</a:t>
            </a:r>
            <a:r>
              <a:rPr lang="en-US" dirty="0"/>
              <a:t> </a:t>
            </a:r>
            <a:r>
              <a:rPr lang="en-US" dirty="0" err="1"/>
              <a:t>sve,bleji</a:t>
            </a:r>
            <a:r>
              <a:rPr lang="en-US" dirty="0"/>
              <a:t>.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funkcionises</a:t>
            </a:r>
            <a:r>
              <a:rPr lang="en-US" dirty="0"/>
              <a:t>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02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8111-2D3D-4B50-8040-4CE0E268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Uvece</a:t>
            </a:r>
            <a:r>
              <a:rPr lang="en-US" dirty="0"/>
              <a:t> </a:t>
            </a:r>
            <a:r>
              <a:rPr lang="en-US" dirty="0" err="1"/>
              <a:t>spremanje</a:t>
            </a:r>
            <a:r>
              <a:rPr lang="en-US" dirty="0"/>
              <a:t> </a:t>
            </a:r>
            <a:r>
              <a:rPr lang="en-US" dirty="0" err="1"/>
              <a:t>klope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A8007-3E14-4039-AADA-CA90864A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Prija</a:t>
            </a:r>
            <a:r>
              <a:rPr lang="en-US" dirty="0"/>
              <a:t> mi da </a:t>
            </a:r>
            <a:r>
              <a:rPr lang="en-US" dirty="0" err="1"/>
              <a:t>uvece</a:t>
            </a:r>
            <a:r>
              <a:rPr lang="en-US" dirty="0"/>
              <a:t> </a:t>
            </a:r>
            <a:r>
              <a:rPr lang="en-US" dirty="0" err="1"/>
              <a:t>spremam</a:t>
            </a:r>
            <a:r>
              <a:rPr lang="en-US" dirty="0"/>
              <a:t> </a:t>
            </a:r>
            <a:r>
              <a:rPr lang="en-US" dirty="0" err="1"/>
              <a:t>pripremim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cu </a:t>
            </a:r>
            <a:r>
              <a:rPr lang="en-US" dirty="0" err="1"/>
              <a:t>jesti</a:t>
            </a:r>
            <a:r>
              <a:rPr lang="en-US" dirty="0"/>
              <a:t> za </a:t>
            </a:r>
            <a:r>
              <a:rPr lang="en-US" dirty="0" err="1"/>
              <a:t>dorucak</a:t>
            </a:r>
            <a:r>
              <a:rPr lang="en-US" dirty="0"/>
              <a:t>, </a:t>
            </a:r>
            <a:r>
              <a:rPr lang="en-US" dirty="0" err="1"/>
              <a:t>rucak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Prija</a:t>
            </a:r>
            <a:r>
              <a:rPr lang="en-US" dirty="0"/>
              <a:t> mi da </a:t>
            </a:r>
            <a:r>
              <a:rPr lang="en-US" dirty="0" err="1"/>
              <a:t>radim</a:t>
            </a:r>
            <a:r>
              <a:rPr lang="en-US" dirty="0"/>
              <a:t> </a:t>
            </a:r>
            <a:r>
              <a:rPr lang="en-US" dirty="0" err="1"/>
              <a:t>kucne</a:t>
            </a:r>
            <a:r>
              <a:rPr lang="en-US" dirty="0"/>
              <a:t> </a:t>
            </a:r>
            <a:r>
              <a:rPr lang="en-US" dirty="0" err="1"/>
              <a:t>poslove</a:t>
            </a:r>
            <a:r>
              <a:rPr lang="en-US" dirty="0"/>
              <a:t> </a:t>
            </a:r>
            <a:r>
              <a:rPr lang="en-US" dirty="0" err="1"/>
              <a:t>uvece</a:t>
            </a:r>
            <a:r>
              <a:rPr lang="en-US" dirty="0"/>
              <a:t>, </a:t>
            </a:r>
            <a:r>
              <a:rPr lang="en-US" dirty="0" err="1"/>
              <a:t>raspremanje</a:t>
            </a:r>
            <a:r>
              <a:rPr lang="en-US" dirty="0"/>
              <a:t> po </a:t>
            </a:r>
            <a:r>
              <a:rPr lang="en-US" dirty="0" err="1"/>
              <a:t>kuci</a:t>
            </a:r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317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59F6-B0CA-443F-9737-576AF122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odavde</a:t>
            </a:r>
            <a:r>
              <a:rPr lang="en-US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0C71-E8BD-46C4-9C81-39D74325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 god da se desi, kolko god da je </a:t>
            </a:r>
            <a:r>
              <a:rPr lang="en-US" dirty="0" err="1"/>
              <a:t>ruzno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planeti</a:t>
            </a:r>
            <a:r>
              <a:rPr lang="en-US" dirty="0"/>
              <a:t> </a:t>
            </a:r>
            <a:r>
              <a:rPr lang="en-US" dirty="0" err="1"/>
              <a:t>zemlji</a:t>
            </a:r>
            <a:r>
              <a:rPr lang="en-US" dirty="0"/>
              <a:t>,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kuci</a:t>
            </a:r>
            <a:r>
              <a:rPr lang="en-US" dirty="0"/>
              <a:t>, ides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lepse</a:t>
            </a:r>
            <a:r>
              <a:rPr lang="en-US" dirty="0"/>
              <a:t> mesto, u </a:t>
            </a:r>
            <a:r>
              <a:rPr lang="en-US" dirty="0" err="1"/>
              <a:t>narucje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Isusa</a:t>
            </a:r>
            <a:r>
              <a:rPr lang="en-US" dirty="0"/>
              <a:t> </a:t>
            </a:r>
            <a:r>
              <a:rPr lang="en-US" dirty="0" err="1"/>
              <a:t>Hrista</a:t>
            </a:r>
            <a:r>
              <a:rPr lang="en-US" dirty="0"/>
              <a:t> I da </a:t>
            </a:r>
            <a:r>
              <a:rPr lang="en-US" dirty="0" err="1"/>
              <a:t>igras</a:t>
            </a:r>
            <a:r>
              <a:rPr lang="en-US" dirty="0"/>
              <a:t> </a:t>
            </a:r>
            <a:r>
              <a:rPr lang="en-US" dirty="0" err="1"/>
              <a:t>fudbal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zivot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Igraj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zivotom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trci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istrazuj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pitaj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Sali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ljudima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OVO JE PROLAZNO!!!!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turista </a:t>
            </a:r>
            <a:r>
              <a:rPr lang="en-US" dirty="0" err="1">
                <a:sym typeface="Wingdings" panose="05000000000000000000" pitchFamily="2" charset="2"/>
              </a:rPr>
              <a:t>ovde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455F-9C7B-4D96-9156-D765215D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Andjeo</a:t>
            </a:r>
            <a:r>
              <a:rPr lang="en-US" dirty="0"/>
              <a:t> u </a:t>
            </a:r>
            <a:r>
              <a:rPr lang="en-US" dirty="0" err="1"/>
              <a:t>polovnom</a:t>
            </a:r>
            <a:r>
              <a:rPr lang="en-US" dirty="0"/>
              <a:t> </a:t>
            </a:r>
            <a:r>
              <a:rPr lang="en-US" dirty="0" err="1"/>
              <a:t>telu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4E3-5E7A-4742-ACCC-670891A2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Zamisli</a:t>
            </a:r>
            <a:r>
              <a:rPr lang="en-US" dirty="0"/>
              <a:t> </a:t>
            </a:r>
            <a:r>
              <a:rPr lang="en-US" dirty="0" err="1"/>
              <a:t>sledecu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:</a:t>
            </a:r>
          </a:p>
          <a:p>
            <a:r>
              <a:rPr lang="en-US" dirty="0" err="1"/>
              <a:t>Dosao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planetu</a:t>
            </a:r>
            <a:r>
              <a:rPr lang="en-US" dirty="0"/>
              <a:t> </a:t>
            </a:r>
            <a:r>
              <a:rPr lang="en-US" dirty="0" err="1"/>
              <a:t>zemlju</a:t>
            </a:r>
            <a:r>
              <a:rPr lang="en-US" dirty="0"/>
              <a:t> da </a:t>
            </a:r>
            <a:r>
              <a:rPr lang="en-US" dirty="0" err="1"/>
              <a:t>sluzis</a:t>
            </a:r>
            <a:r>
              <a:rPr lang="en-US" dirty="0"/>
              <a:t>, da </a:t>
            </a:r>
            <a:r>
              <a:rPr lang="en-US" dirty="0" err="1"/>
              <a:t>pomazes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 I da das </a:t>
            </a:r>
            <a:r>
              <a:rPr lang="en-US" dirty="0" err="1"/>
              <a:t>sve</a:t>
            </a:r>
            <a:r>
              <a:rPr lang="en-US" dirty="0"/>
              <a:t> od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Dobio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kakvo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dobio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savrseno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moze da se </a:t>
            </a:r>
            <a:r>
              <a:rPr lang="en-US" dirty="0" err="1"/>
              <a:t>radi</a:t>
            </a:r>
            <a:r>
              <a:rPr lang="en-US" dirty="0"/>
              <a:t> u </a:t>
            </a:r>
            <a:r>
              <a:rPr lang="en-US" dirty="0" err="1"/>
              <a:t>njemu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telo</a:t>
            </a:r>
            <a:r>
              <a:rPr lang="en-US" dirty="0"/>
              <a:t> je </a:t>
            </a:r>
            <a:r>
              <a:rPr lang="en-US" dirty="0" err="1"/>
              <a:t>polovno</a:t>
            </a:r>
            <a:r>
              <a:rPr lang="en-US" dirty="0"/>
              <a:t>, </a:t>
            </a:r>
            <a:r>
              <a:rPr lang="en-US" dirty="0" err="1"/>
              <a:t>gresno</a:t>
            </a:r>
            <a:r>
              <a:rPr lang="en-US" dirty="0"/>
              <a:t>. </a:t>
            </a:r>
            <a:r>
              <a:rPr lang="en-US" dirty="0" err="1"/>
              <a:t>Proizvodi</a:t>
            </a:r>
            <a:r>
              <a:rPr lang="en-US" dirty="0"/>
              <a:t> lose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razboljeva</a:t>
            </a:r>
            <a:r>
              <a:rPr lang="en-US" dirty="0"/>
              <a:t> se. Ne </a:t>
            </a:r>
            <a:r>
              <a:rPr lang="en-US" dirty="0" err="1"/>
              <a:t>slusaj</a:t>
            </a:r>
            <a:r>
              <a:rPr lang="en-US" dirty="0"/>
              <a:t> ga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slusaj</a:t>
            </a:r>
            <a:r>
              <a:rPr lang="en-US" dirty="0"/>
              <a:t> </a:t>
            </a:r>
            <a:r>
              <a:rPr lang="en-US" dirty="0" err="1"/>
              <a:t>razum</a:t>
            </a:r>
            <a:r>
              <a:rPr lang="en-US" dirty="0"/>
              <a:t>. </a:t>
            </a:r>
            <a:r>
              <a:rPr lang="en-US" dirty="0" err="1"/>
              <a:t>Pusti</a:t>
            </a:r>
            <a:r>
              <a:rPr lang="en-US" dirty="0"/>
              <a:t> ga </a:t>
            </a:r>
            <a:r>
              <a:rPr lang="en-US" dirty="0" err="1"/>
              <a:t>neka</a:t>
            </a:r>
            <a:r>
              <a:rPr lang="en-US" dirty="0"/>
              <a:t> on </a:t>
            </a:r>
            <a:r>
              <a:rPr lang="en-US" dirty="0" err="1"/>
              <a:t>gresi</a:t>
            </a:r>
            <a:r>
              <a:rPr lang="en-US" dirty="0"/>
              <a:t> I </a:t>
            </a:r>
            <a:r>
              <a:rPr lang="en-US" dirty="0" err="1"/>
              <a:t>baguje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mislima</a:t>
            </a:r>
            <a:r>
              <a:rPr lang="en-US" dirty="0"/>
              <a:t>. Tu demon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I </a:t>
            </a:r>
            <a:r>
              <a:rPr lang="en-US" dirty="0" err="1"/>
              <a:t>odvoji</a:t>
            </a:r>
            <a:r>
              <a:rPr lang="en-US" dirty="0"/>
              <a:t> se od toga, </a:t>
            </a:r>
            <a:r>
              <a:rPr lang="en-US" dirty="0" err="1"/>
              <a:t>distanciraj</a:t>
            </a:r>
            <a:r>
              <a:rPr lang="en-US" dirty="0"/>
              <a:t> se I </a:t>
            </a:r>
            <a:r>
              <a:rPr lang="en-US" dirty="0" err="1"/>
              <a:t>reci</a:t>
            </a:r>
            <a:r>
              <a:rPr lang="en-US" dirty="0"/>
              <a:t> 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stizu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to </a:t>
            </a:r>
            <a:r>
              <a:rPr lang="en-US" dirty="0" err="1"/>
              <a:t>moja</a:t>
            </a:r>
            <a:r>
              <a:rPr lang="en-US" dirty="0"/>
              <a:t> </a:t>
            </a:r>
            <a:r>
              <a:rPr lang="en-US" dirty="0" err="1"/>
              <a:t>briga</a:t>
            </a:r>
            <a:r>
              <a:rPr lang="en-US" dirty="0"/>
              <a:t>.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 err="1"/>
              <a:t>navikni</a:t>
            </a:r>
            <a:r>
              <a:rPr lang="en-US" dirty="0"/>
              <a:t> se da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98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2BE9-A3A4-4B4F-9E39-D53D73EA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sreca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mozes</a:t>
            </a:r>
            <a:r>
              <a:rPr lang="en-US" dirty="0"/>
              <a:t> da </a:t>
            </a:r>
            <a:r>
              <a:rPr lang="en-US" dirty="0" err="1"/>
              <a:t>izgubis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995C-15B1-4C59-A7BC-1C81596A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gradis</a:t>
            </a:r>
            <a:r>
              <a:rPr lang="en-US" dirty="0"/>
              <a:t> </a:t>
            </a:r>
            <a:r>
              <a:rPr lang="en-US" dirty="0" err="1"/>
              <a:t>kucu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necemu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moze </a:t>
            </a:r>
            <a:r>
              <a:rPr lang="en-US" dirty="0" err="1"/>
              <a:t>vetar</a:t>
            </a:r>
            <a:r>
              <a:rPr lang="en-US" dirty="0"/>
              <a:t> da </a:t>
            </a:r>
            <a:r>
              <a:rPr lang="en-US" dirty="0" err="1"/>
              <a:t>oduva</a:t>
            </a:r>
            <a:r>
              <a:rPr lang="en-US" dirty="0"/>
              <a:t>.</a:t>
            </a:r>
          </a:p>
          <a:p>
            <a:r>
              <a:rPr lang="en-US" dirty="0" err="1"/>
              <a:t>Gledaj</a:t>
            </a:r>
            <a:r>
              <a:rPr lang="en-US" dirty="0"/>
              <a:t> da se </a:t>
            </a:r>
            <a:r>
              <a:rPr lang="en-US" dirty="0" err="1"/>
              <a:t>trudis</a:t>
            </a:r>
            <a:r>
              <a:rPr lang="en-US" dirty="0"/>
              <a:t> da </a:t>
            </a:r>
            <a:r>
              <a:rPr lang="en-US" dirty="0" err="1"/>
              <a:t>udovoljis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osecaj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</a:t>
            </a:r>
            <a:r>
              <a:rPr lang="en-US" dirty="0" err="1"/>
              <a:t>nesto</a:t>
            </a:r>
            <a:r>
              <a:rPr lang="en-US" dirty="0"/>
              <a:t> za </a:t>
            </a:r>
            <a:r>
              <a:rPr lang="en-US" dirty="0" err="1"/>
              <a:t>boga</a:t>
            </a:r>
            <a:r>
              <a:rPr lang="en-US" dirty="0"/>
              <a:t> I da </a:t>
            </a:r>
            <a:r>
              <a:rPr lang="en-US" dirty="0" err="1"/>
              <a:t>radis</a:t>
            </a:r>
            <a:r>
              <a:rPr lang="en-US" dirty="0"/>
              <a:t> za </a:t>
            </a:r>
            <a:r>
              <a:rPr lang="en-US" dirty="0" err="1"/>
              <a:t>pravu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, Trudi se </a:t>
            </a:r>
            <a:r>
              <a:rPr lang="en-US" dirty="0" err="1"/>
              <a:t>oko</a:t>
            </a:r>
            <a:r>
              <a:rPr lang="en-US" dirty="0"/>
              <a:t> toga.</a:t>
            </a:r>
          </a:p>
        </p:txBody>
      </p:sp>
    </p:spTree>
    <p:extLst>
      <p:ext uri="{BB962C8B-B14F-4D97-AF65-F5344CB8AC3E}">
        <p14:creationId xmlns:p14="http://schemas.microsoft.com/office/powerpoint/2010/main" val="32747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5D59-2F39-448C-AE18-76AEC79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bori</a:t>
            </a:r>
            <a:r>
              <a:rPr lang="en-US" dirty="0"/>
              <a:t> se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napadnih</a:t>
            </a:r>
            <a:r>
              <a:rPr lang="en-US" dirty="0"/>
              <a:t> </a:t>
            </a:r>
            <a:r>
              <a:rPr lang="en-US" dirty="0" err="1"/>
              <a:t>misli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F906-4590-4D65-9452-58756014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13545"/>
            <a:ext cx="9613861" cy="48195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obrazas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boris</a:t>
            </a:r>
            <a:r>
              <a:rPr lang="en-US" dirty="0"/>
              <a:t> da </a:t>
            </a:r>
            <a:r>
              <a:rPr lang="en-US" dirty="0" err="1"/>
              <a:t>nasilno</a:t>
            </a:r>
            <a:r>
              <a:rPr lang="en-US" dirty="0"/>
              <a:t> </a:t>
            </a:r>
            <a:r>
              <a:rPr lang="en-US" dirty="0" err="1"/>
              <a:t>prestanes</a:t>
            </a:r>
            <a:r>
              <a:rPr lang="en-US" dirty="0"/>
              <a:t> da </a:t>
            </a:r>
            <a:r>
              <a:rPr lang="en-US" dirty="0" err="1"/>
              <a:t>mislis</a:t>
            </a:r>
            <a:r>
              <a:rPr lang="en-US" dirty="0"/>
              <a:t> o </a:t>
            </a:r>
            <a:r>
              <a:rPr lang="en-US" dirty="0" err="1"/>
              <a:t>necemu</a:t>
            </a:r>
            <a:r>
              <a:rPr lang="en-US" dirty="0"/>
              <a:t>.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ulazio</a:t>
            </a:r>
            <a:r>
              <a:rPr lang="en-US" dirty="0"/>
              <a:t> u to I </a:t>
            </a:r>
            <a:r>
              <a:rPr lang="en-US" dirty="0" err="1"/>
              <a:t>nije</a:t>
            </a:r>
            <a:r>
              <a:rPr lang="en-US" dirty="0"/>
              <a:t> mi </a:t>
            </a:r>
            <a:r>
              <a:rPr lang="en-US" dirty="0" err="1"/>
              <a:t>nista</a:t>
            </a:r>
            <a:r>
              <a:rPr lang="en-US" dirty="0"/>
              <a:t> </a:t>
            </a:r>
            <a:r>
              <a:rPr lang="en-US" dirty="0" err="1"/>
              <a:t>pomoglo</a:t>
            </a:r>
            <a:endParaRPr lang="en-US" dirty="0"/>
          </a:p>
          <a:p>
            <a:r>
              <a:rPr lang="en-US" dirty="0" err="1"/>
              <a:t>Umesto</a:t>
            </a:r>
            <a:r>
              <a:rPr lang="en-US" dirty="0"/>
              <a:t> “Ne </a:t>
            </a:r>
            <a:r>
              <a:rPr lang="en-US" dirty="0" err="1"/>
              <a:t>smem</a:t>
            </a:r>
            <a:r>
              <a:rPr lang="en-US" dirty="0"/>
              <a:t> da </a:t>
            </a:r>
            <a:r>
              <a:rPr lang="en-US" dirty="0" err="1"/>
              <a:t>mislim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” </a:t>
            </a:r>
            <a:r>
              <a:rPr lang="en-US" dirty="0" err="1"/>
              <a:t>kazi</a:t>
            </a:r>
            <a:r>
              <a:rPr lang="en-US" dirty="0"/>
              <a:t> “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misao</a:t>
            </a:r>
            <a:r>
              <a:rPr lang="en-US" dirty="0"/>
              <a:t>, </a:t>
            </a:r>
            <a:r>
              <a:rPr lang="en-US" b="1" dirty="0" err="1"/>
              <a:t>produktt</a:t>
            </a:r>
            <a:r>
              <a:rPr lang="en-US" b="1" dirty="0"/>
              <a:t> mog </a:t>
            </a:r>
            <a:r>
              <a:rPr lang="en-US" b="1" dirty="0" err="1"/>
              <a:t>umora</a:t>
            </a:r>
            <a:r>
              <a:rPr lang="en-US" b="1" dirty="0"/>
              <a:t> I </a:t>
            </a:r>
            <a:r>
              <a:rPr lang="en-US" b="1" dirty="0" err="1"/>
              <a:t>rada</a:t>
            </a:r>
            <a:r>
              <a:rPr lang="en-US" dirty="0"/>
              <a:t>. </a:t>
            </a:r>
            <a:r>
              <a:rPr lang="en-US" dirty="0" err="1"/>
              <a:t>Neka</a:t>
            </a:r>
            <a:r>
              <a:rPr lang="en-US" dirty="0"/>
              <a:t> je, </a:t>
            </a:r>
            <a:r>
              <a:rPr lang="en-US" dirty="0" err="1"/>
              <a:t>sme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to </a:t>
            </a:r>
            <a:r>
              <a:rPr lang="en-US" dirty="0" err="1"/>
              <a:t>nisam</a:t>
            </a:r>
            <a:r>
              <a:rPr lang="en-US" dirty="0"/>
              <a:t> ja. </a:t>
            </a:r>
            <a:r>
              <a:rPr lang="en-US" dirty="0" err="1"/>
              <a:t>Razumi</a:t>
            </a:r>
            <a:r>
              <a:rPr lang="en-US" dirty="0"/>
              <a:t> </a:t>
            </a:r>
            <a:r>
              <a:rPr lang="en-US" dirty="0" err="1"/>
              <a:t>odakle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ceo</a:t>
            </a:r>
            <a:r>
              <a:rPr lang="en-US" dirty="0"/>
              <a:t> dan </a:t>
            </a:r>
            <a:r>
              <a:rPr lang="en-US" dirty="0" err="1"/>
              <a:t>radis</a:t>
            </a:r>
            <a:r>
              <a:rPr lang="en-US" dirty="0"/>
              <a:t> I </a:t>
            </a:r>
            <a:r>
              <a:rPr lang="en-US" dirty="0" err="1"/>
              <a:t>normalno</a:t>
            </a:r>
            <a:r>
              <a:rPr lang="en-US" dirty="0"/>
              <a:t> je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Prizovi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oruzje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utehu</a:t>
            </a:r>
            <a:r>
              <a:rPr lang="en-US" dirty="0"/>
              <a:t>.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koristis</a:t>
            </a:r>
            <a:r>
              <a:rPr lang="en-US" dirty="0"/>
              <a:t> </a:t>
            </a:r>
            <a:r>
              <a:rPr lang="en-US" dirty="0" err="1"/>
              <a:t>veru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stit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 (“</a:t>
            </a:r>
            <a:r>
              <a:rPr lang="en-US" dirty="0" err="1"/>
              <a:t>moram</a:t>
            </a:r>
            <a:r>
              <a:rPr lang="en-US" dirty="0"/>
              <a:t> da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isteram</a:t>
            </a:r>
            <a:r>
              <a:rPr lang="en-US" dirty="0"/>
              <a:t> </a:t>
            </a:r>
            <a:r>
              <a:rPr lang="en-US" dirty="0" err="1"/>
              <a:t>molitvom</a:t>
            </a:r>
            <a:r>
              <a:rPr lang="en-US" dirty="0"/>
              <a:t>”)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otpor</a:t>
            </a:r>
            <a:r>
              <a:rPr lang="en-US" dirty="0"/>
              <a:t>. </a:t>
            </a:r>
            <a:r>
              <a:rPr lang="en-US" dirty="0" err="1"/>
              <a:t>Reci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evo </a:t>
            </a:r>
            <a:r>
              <a:rPr lang="en-US" dirty="0" err="1"/>
              <a:t>misli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ne </a:t>
            </a:r>
            <a:r>
              <a:rPr lang="en-US" dirty="0" err="1"/>
              <a:t>razumem</a:t>
            </a:r>
            <a:r>
              <a:rPr lang="en-US" dirty="0"/>
              <a:t> I </a:t>
            </a:r>
            <a:r>
              <a:rPr lang="en-US" dirty="0" err="1"/>
              <a:t>koja</a:t>
            </a:r>
            <a:r>
              <a:rPr lang="en-US" dirty="0"/>
              <a:t> me </a:t>
            </a:r>
            <a:r>
              <a:rPr lang="en-US" dirty="0" err="1"/>
              <a:t>plasi</a:t>
            </a:r>
            <a:r>
              <a:rPr lang="en-US" dirty="0"/>
              <a:t>. </a:t>
            </a:r>
            <a:r>
              <a:rPr lang="en-US" dirty="0" err="1"/>
              <a:t>Predajem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je,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tvoja</a:t>
            </a:r>
            <a:r>
              <a:rPr lang="en-US" dirty="0"/>
              <a:t>, ja se </a:t>
            </a:r>
            <a:r>
              <a:rPr lang="en-US" dirty="0" err="1"/>
              <a:t>necu</a:t>
            </a:r>
            <a:r>
              <a:rPr lang="en-US" dirty="0"/>
              <a:t> </a:t>
            </a:r>
            <a:r>
              <a:rPr lang="en-US" dirty="0" err="1"/>
              <a:t>boriti</a:t>
            </a:r>
            <a:r>
              <a:rPr lang="en-US" dirty="0"/>
              <a:t>.”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I 100 puta to </a:t>
            </a:r>
            <a:r>
              <a:rPr lang="en-US" dirty="0" err="1"/>
              <a:t>ponovi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837D-1D98-4F98-B662-CF638F82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znas</a:t>
            </a:r>
            <a:r>
              <a:rPr lang="en-US" dirty="0"/>
              <a:t> </a:t>
            </a:r>
            <a:r>
              <a:rPr lang="en-US" dirty="0" err="1"/>
              <a:t>sve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5281-3A3A-4FFF-BDC8-85B9C3E9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razumes</a:t>
            </a:r>
            <a:r>
              <a:rPr lang="en-US" dirty="0"/>
              <a:t>, </a:t>
            </a:r>
            <a:r>
              <a:rPr lang="en-US" dirty="0" err="1"/>
              <a:t>nego</a:t>
            </a:r>
            <a:r>
              <a:rPr lang="en-US" dirty="0"/>
              <a:t> da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poznas</a:t>
            </a:r>
            <a:r>
              <a:rPr lang="en-US" dirty="0"/>
              <a:t>. </a:t>
            </a:r>
            <a:r>
              <a:rPr lang="en-US" dirty="0" err="1"/>
              <a:t>Gospod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trazio</a:t>
            </a:r>
            <a:r>
              <a:rPr lang="en-US" dirty="0"/>
              <a:t> </a:t>
            </a:r>
            <a:r>
              <a:rPr lang="en-US" dirty="0" err="1"/>
              <a:t>savrsene</a:t>
            </a:r>
            <a:r>
              <a:rPr lang="en-US" dirty="0"/>
              <a:t>,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oni</a:t>
            </a:r>
            <a:r>
              <a:rPr lang="en-US" dirty="0"/>
              <a:t> koji ga </a:t>
            </a:r>
            <a:r>
              <a:rPr lang="en-US" dirty="0" err="1"/>
              <a:t>zele</a:t>
            </a:r>
            <a:r>
              <a:rPr lang="en-US" dirty="0"/>
              <a:t> I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posrcu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Gospod</a:t>
            </a:r>
            <a:r>
              <a:rPr lang="en-US" dirty="0"/>
              <a:t> ne </a:t>
            </a:r>
            <a:r>
              <a:rPr lang="en-US" dirty="0" err="1"/>
              <a:t>gleda</a:t>
            </a:r>
            <a:r>
              <a:rPr lang="en-US" dirty="0"/>
              <a:t> </a:t>
            </a:r>
            <a:r>
              <a:rPr lang="en-US" dirty="0" err="1"/>
              <a:t>tvoju</a:t>
            </a:r>
            <a:r>
              <a:rPr lang="en-US" dirty="0"/>
              <a:t> </a:t>
            </a:r>
            <a:r>
              <a:rPr lang="en-US" dirty="0" err="1"/>
              <a:t>savrsenost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poslu</a:t>
            </a:r>
            <a:r>
              <a:rPr lang="en-US" dirty="0"/>
              <a:t>, ne meri po </a:t>
            </a:r>
            <a:r>
              <a:rPr lang="en-US" dirty="0" err="1"/>
              <a:t>tvom</a:t>
            </a:r>
            <a:r>
              <a:rPr lang="en-US" dirty="0"/>
              <a:t> </a:t>
            </a:r>
            <a:r>
              <a:rPr lang="en-US" dirty="0" err="1"/>
              <a:t>znanju</a:t>
            </a:r>
            <a:r>
              <a:rPr lang="en-US" dirty="0"/>
              <a:t>.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nemas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Dodji</a:t>
            </a:r>
            <a:r>
              <a:rPr lang="en-US" dirty="0"/>
              <a:t> k </a:t>
            </a:r>
            <a:r>
              <a:rPr lang="en-US" dirty="0" err="1"/>
              <a:t>meni</a:t>
            </a:r>
            <a:r>
              <a:rPr lang="en-US" dirty="0"/>
              <a:t>, </a:t>
            </a:r>
            <a:r>
              <a:rPr lang="en-US" dirty="0" err="1"/>
              <a:t>svi</a:t>
            </a:r>
            <a:r>
              <a:rPr lang="en-US" dirty="0"/>
              <a:t> koji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umorni</a:t>
            </a:r>
            <a:r>
              <a:rPr lang="en-US" dirty="0"/>
              <a:t> I </a:t>
            </a:r>
            <a:r>
              <a:rPr lang="en-US" dirty="0" err="1"/>
              <a:t>natovareni</a:t>
            </a:r>
            <a:r>
              <a:rPr lang="en-US" dirty="0"/>
              <a:t>, I ja cu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odmor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45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FC4-48B0-4A42-834F-A4DFE928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Izbaci</a:t>
            </a:r>
            <a:r>
              <a:rPr lang="en-US" dirty="0"/>
              <a:t>” Boga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poslovnog</a:t>
            </a:r>
            <a:r>
              <a:rPr lang="en-US" dirty="0"/>
              <a:t> </a:t>
            </a:r>
            <a:r>
              <a:rPr lang="en-US" dirty="0" err="1"/>
              <a:t>sveta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A88E-2D99-4356-9E6B-9FF4FB71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Rekao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Bogu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</a:t>
            </a:r>
            <a:r>
              <a:rPr lang="en-US" dirty="0" err="1"/>
              <a:t>dalje</a:t>
            </a:r>
            <a:r>
              <a:rPr lang="en-US" dirty="0"/>
              <a:t> se </a:t>
            </a:r>
            <a:r>
              <a:rPr lang="en-US" dirty="0" err="1"/>
              <a:t>necu</a:t>
            </a:r>
            <a:r>
              <a:rPr lang="en-US" dirty="0"/>
              <a:t> vise </a:t>
            </a:r>
            <a:r>
              <a:rPr lang="en-US" dirty="0" err="1"/>
              <a:t>moliti</a:t>
            </a:r>
            <a:r>
              <a:rPr lang="en-US" dirty="0"/>
              <a:t> za </a:t>
            </a:r>
            <a:r>
              <a:rPr lang="en-US" dirty="0" err="1"/>
              <a:t>posao</a:t>
            </a:r>
            <a:r>
              <a:rPr lang="en-US" dirty="0"/>
              <a:t>, </a:t>
            </a:r>
            <a:r>
              <a:rPr lang="en-US" dirty="0" err="1"/>
              <a:t>nadam</a:t>
            </a:r>
            <a:r>
              <a:rPr lang="en-US" dirty="0"/>
              <a:t> se da me </a:t>
            </a:r>
            <a:r>
              <a:rPr lang="en-US" dirty="0" err="1"/>
              <a:t>razumes</a:t>
            </a:r>
            <a:r>
              <a:rPr lang="en-US" dirty="0"/>
              <a:t>. Previse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uplicem</a:t>
            </a:r>
            <a:r>
              <a:rPr lang="en-US" dirty="0"/>
              <a:t> u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poslovni</a:t>
            </a:r>
            <a:r>
              <a:rPr lang="en-US" dirty="0"/>
              <a:t> </a:t>
            </a:r>
            <a:r>
              <a:rPr lang="en-US" dirty="0" err="1"/>
              <a:t>zivot</a:t>
            </a:r>
            <a:r>
              <a:rPr lang="en-US" dirty="0"/>
              <a:t> I ne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razdvojim</a:t>
            </a:r>
            <a:r>
              <a:rPr lang="en-US" dirty="0"/>
              <a:t> </a:t>
            </a:r>
            <a:r>
              <a:rPr lang="en-US" dirty="0" err="1"/>
              <a:t>prilazak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od </a:t>
            </a:r>
            <a:r>
              <a:rPr lang="en-US" dirty="0" err="1"/>
              <a:t>posla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mi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.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cu se </a:t>
            </a:r>
            <a:r>
              <a:rPr lang="en-US" dirty="0" err="1"/>
              <a:t>poslednji</a:t>
            </a:r>
            <a:r>
              <a:rPr lang="en-US" dirty="0"/>
              <a:t> put </a:t>
            </a:r>
            <a:r>
              <a:rPr lang="en-US" dirty="0" err="1"/>
              <a:t>pomoliti</a:t>
            </a:r>
            <a:r>
              <a:rPr lang="en-US" dirty="0"/>
              <a:t> za </a:t>
            </a:r>
            <a:r>
              <a:rPr lang="en-US" dirty="0" err="1"/>
              <a:t>posao</a:t>
            </a:r>
            <a:r>
              <a:rPr lang="en-US" dirty="0"/>
              <a:t>, </a:t>
            </a:r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moju</a:t>
            </a:r>
            <a:r>
              <a:rPr lang="en-US" dirty="0"/>
              <a:t> </a:t>
            </a:r>
            <a:r>
              <a:rPr lang="en-US" dirty="0" err="1"/>
              <a:t>karijeru</a:t>
            </a:r>
            <a:r>
              <a:rPr lang="en-US" dirty="0"/>
              <a:t> I </a:t>
            </a:r>
            <a:r>
              <a:rPr lang="en-US" dirty="0" err="1"/>
              <a:t>pomozi</a:t>
            </a:r>
            <a:r>
              <a:rPr lang="en-US" dirty="0"/>
              <a:t> mi da dobro </a:t>
            </a:r>
            <a:r>
              <a:rPr lang="en-US" dirty="0" err="1"/>
              <a:t>radim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dodjem</a:t>
            </a:r>
            <a:r>
              <a:rPr lang="en-US" dirty="0"/>
              <a:t> </a:t>
            </a:r>
            <a:r>
              <a:rPr lang="en-US" dirty="0" err="1"/>
              <a:t>kuci</a:t>
            </a:r>
            <a:r>
              <a:rPr lang="en-US" dirty="0"/>
              <a:t>, </a:t>
            </a:r>
            <a:r>
              <a:rPr lang="en-US" dirty="0" err="1"/>
              <a:t>pocinjem</a:t>
            </a:r>
            <a:r>
              <a:rPr lang="en-US" dirty="0"/>
              <a:t> da se </a:t>
            </a:r>
            <a:r>
              <a:rPr lang="en-US" dirty="0" err="1"/>
              <a:t>druzim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Tobom</a:t>
            </a:r>
            <a:r>
              <a:rPr lang="en-US" dirty="0"/>
              <a:t>, I </a:t>
            </a:r>
            <a:r>
              <a:rPr lang="en-US" dirty="0" err="1"/>
              <a:t>pokusacu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taj </a:t>
            </a:r>
            <a:r>
              <a:rPr lang="en-US" dirty="0" err="1"/>
              <a:t>nacin</a:t>
            </a:r>
            <a:r>
              <a:rPr lang="en-US" dirty="0"/>
              <a:t> da </a:t>
            </a:r>
            <a:r>
              <a:rPr lang="en-US" dirty="0" err="1"/>
              <a:t>izlecim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iskrivljeni</a:t>
            </a:r>
            <a:r>
              <a:rPr lang="en-US" dirty="0"/>
              <a:t> </a:t>
            </a:r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svet</a:t>
            </a:r>
            <a:r>
              <a:rPr lang="en-US" dirty="0"/>
              <a:t>. </a:t>
            </a:r>
            <a:r>
              <a:rPr lang="en-US" dirty="0" err="1"/>
              <a:t>Naravno</a:t>
            </a:r>
            <a:r>
              <a:rPr lang="en-US" dirty="0"/>
              <a:t>, </a:t>
            </a:r>
            <a:r>
              <a:rPr lang="en-US" dirty="0" err="1"/>
              <a:t>Gospode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mnom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5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FC4-48B0-4A42-834F-A4DFE928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Koristi</a:t>
            </a:r>
            <a:r>
              <a:rPr lang="en-US" dirty="0"/>
              <a:t> pomodoro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A88E-2D99-4356-9E6B-9FF4FB71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nabijaj</a:t>
            </a:r>
            <a:r>
              <a:rPr lang="en-US" dirty="0"/>
              <a:t>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pritisak</a:t>
            </a:r>
            <a:r>
              <a:rPr lang="en-US" dirty="0"/>
              <a:t>. </a:t>
            </a:r>
            <a:r>
              <a:rPr lang="en-US" dirty="0" err="1"/>
              <a:t>Postavi</a:t>
            </a:r>
            <a:r>
              <a:rPr lang="en-US" dirty="0"/>
              <a:t> </a:t>
            </a:r>
            <a:r>
              <a:rPr lang="en-US" dirty="0" err="1"/>
              <a:t>pomodor</a:t>
            </a:r>
            <a:r>
              <a:rPr lang="en-US" dirty="0"/>
              <a:t> I </a:t>
            </a:r>
            <a:r>
              <a:rPr lang="en-US" dirty="0" err="1"/>
              <a:t>reci</a:t>
            </a:r>
            <a:r>
              <a:rPr lang="en-US" dirty="0"/>
              <a:t> : </a:t>
            </a:r>
            <a:r>
              <a:rPr lang="en-US" dirty="0" err="1"/>
              <a:t>koliko</a:t>
            </a:r>
            <a:r>
              <a:rPr lang="en-US" dirty="0"/>
              <a:t> do tad </a:t>
            </a:r>
            <a:r>
              <a:rPr lang="en-US" dirty="0" err="1"/>
              <a:t>uradim</a:t>
            </a:r>
            <a:r>
              <a:rPr lang="en-US" dirty="0"/>
              <a:t> </a:t>
            </a:r>
            <a:r>
              <a:rPr lang="en-US" dirty="0" err="1"/>
              <a:t>uradim</a:t>
            </a:r>
            <a:r>
              <a:rPr lang="en-US" dirty="0"/>
              <a:t>, </a:t>
            </a:r>
            <a:r>
              <a:rPr lang="en-US" dirty="0" err="1"/>
              <a:t>necu</a:t>
            </a:r>
            <a:r>
              <a:rPr lang="en-US" dirty="0"/>
              <a:t> da </a:t>
            </a:r>
            <a:r>
              <a:rPr lang="en-US" dirty="0" err="1"/>
              <a:t>vrsim</a:t>
            </a:r>
            <a:r>
              <a:rPr lang="en-US" dirty="0"/>
              <a:t> </a:t>
            </a:r>
            <a:r>
              <a:rPr lang="en-US" dirty="0" err="1"/>
              <a:t>pritisak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Pocni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10% </a:t>
            </a:r>
            <a:r>
              <a:rPr lang="en-US" dirty="0" err="1"/>
              <a:t>sporije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inace</a:t>
            </a:r>
            <a:r>
              <a:rPr lang="en-US" dirty="0"/>
              <a:t> radio. </a:t>
            </a:r>
            <a:r>
              <a:rPr lang="en-US" dirty="0" err="1"/>
              <a:t>Uspori</a:t>
            </a:r>
            <a:r>
              <a:rPr lang="en-US" dirty="0"/>
              <a:t> I </a:t>
            </a:r>
            <a:r>
              <a:rPr lang="en-US" dirty="0" err="1"/>
              <a:t>vidi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se da se to </a:t>
            </a:r>
            <a:r>
              <a:rPr lang="en-US" dirty="0" err="1"/>
              <a:t>odrazi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/>
              <a:t>sve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6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67AB-8288-484E-8C0C-2873067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</a:t>
            </a:r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cini</a:t>
            </a:r>
            <a:r>
              <a:rPr lang="en-US" dirty="0"/>
              <a:t> </a:t>
            </a:r>
            <a:r>
              <a:rPr lang="en-US" dirty="0" err="1"/>
              <a:t>srecnim</a:t>
            </a:r>
            <a:r>
              <a:rPr lang="en-US" dirty="0"/>
              <a:t>/</a:t>
            </a:r>
            <a:r>
              <a:rPr lang="en-US" dirty="0" err="1"/>
              <a:t>nesrecnim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8C3D-3BBB-4A5F-B5F6-F5B5765F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Citaj</a:t>
            </a:r>
            <a:r>
              <a:rPr lang="en-US" dirty="0"/>
              <a:t> dole </a:t>
            </a:r>
            <a:r>
              <a:rPr lang="en-US" dirty="0" err="1"/>
              <a:t>slajdove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60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</TotalTime>
  <Words>908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Fundamenti pravog zivota</vt:lpstr>
      <vt:lpstr>Uskoro ides odavde :D</vt:lpstr>
      <vt:lpstr>Andjeo u polovnom telu</vt:lpstr>
      <vt:lpstr>Nemoj da ti sreca zavisi od onoga sto mozes da izgubis </vt:lpstr>
      <vt:lpstr>Ne bori se protiv napadnih misli</vt:lpstr>
      <vt:lpstr>Nisi pozvan da znas sve</vt:lpstr>
      <vt:lpstr>“Izbaci” Boga iz poslovnog sveta </vt:lpstr>
      <vt:lpstr>Koristi pomodoro </vt:lpstr>
      <vt:lpstr>Sta mene cini srecnim/nesrecnim</vt:lpstr>
      <vt:lpstr>Poredjenje sa drugima</vt:lpstr>
      <vt:lpstr>Ignorisi svoj degradirani mozak</vt:lpstr>
      <vt:lpstr>2-3 sata pre spavanja - Knjiga</vt:lpstr>
      <vt:lpstr>Uvece spremanje klope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Fundamenti pravog zivota</dc:title>
  <dc:creator>Predrag Popovic</dc:creator>
  <cp:lastModifiedBy>Predrag Popovic</cp:lastModifiedBy>
  <cp:revision>23</cp:revision>
  <dcterms:created xsi:type="dcterms:W3CDTF">2025-05-16T20:27:09Z</dcterms:created>
  <dcterms:modified xsi:type="dcterms:W3CDTF">2025-08-07T22:08:35Z</dcterms:modified>
</cp:coreProperties>
</file>