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zivot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Igraj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zivotom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trci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istrazuj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pitaj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Sali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ljudima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OVO JE PROLAZNO!!!!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turista </a:t>
            </a:r>
            <a:r>
              <a:rPr lang="en-US" dirty="0" err="1">
                <a:sym typeface="Wingdings" panose="05000000000000000000" pitchFamily="2" charset="2"/>
              </a:rPr>
              <a:t>ovde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837D-1D98-4F98-B662-CF638F8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znas</a:t>
            </a:r>
            <a:r>
              <a:rPr lang="en-US" dirty="0"/>
              <a:t> </a:t>
            </a:r>
            <a:r>
              <a:rPr lang="en-US" dirty="0" err="1"/>
              <a:t>sve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281-3A3A-4FFF-BDC8-85B9C3E9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razumes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da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poznas</a:t>
            </a:r>
            <a:r>
              <a:rPr lang="en-US" dirty="0"/>
              <a:t>. </a:t>
            </a:r>
            <a:r>
              <a:rPr lang="en-US" dirty="0" err="1"/>
              <a:t>Gospod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trazio</a:t>
            </a:r>
            <a:r>
              <a:rPr lang="en-US" dirty="0"/>
              <a:t> </a:t>
            </a:r>
            <a:r>
              <a:rPr lang="en-US" dirty="0" err="1"/>
              <a:t>savrsene</a:t>
            </a:r>
            <a:r>
              <a:rPr lang="en-US" dirty="0"/>
              <a:t>,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koji ga </a:t>
            </a:r>
            <a:r>
              <a:rPr lang="en-US" dirty="0" err="1"/>
              <a:t>zele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posrcu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Gospod</a:t>
            </a:r>
            <a:r>
              <a:rPr lang="en-US" dirty="0"/>
              <a:t> ne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tvoju</a:t>
            </a:r>
            <a:r>
              <a:rPr lang="en-US" dirty="0"/>
              <a:t> </a:t>
            </a:r>
            <a:r>
              <a:rPr lang="en-US" dirty="0" err="1"/>
              <a:t>savrsenost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poslu</a:t>
            </a:r>
            <a:r>
              <a:rPr lang="en-US" dirty="0"/>
              <a:t>, ne meri po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znanju</a:t>
            </a:r>
            <a:r>
              <a:rPr lang="en-US" dirty="0"/>
              <a:t>.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nemas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Dodji</a:t>
            </a:r>
            <a:r>
              <a:rPr lang="en-US" dirty="0"/>
              <a:t> k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koji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umorni</a:t>
            </a:r>
            <a:r>
              <a:rPr lang="en-US" dirty="0"/>
              <a:t> I </a:t>
            </a:r>
            <a:r>
              <a:rPr lang="en-US" dirty="0" err="1"/>
              <a:t>natovareni</a:t>
            </a:r>
            <a:r>
              <a:rPr lang="en-US" dirty="0"/>
              <a:t>, I ja cu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odmor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Izbaci</a:t>
            </a:r>
            <a:r>
              <a:rPr lang="en-US" dirty="0"/>
              <a:t>” Boga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poslovnog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Rekao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Bogu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</a:t>
            </a:r>
            <a:r>
              <a:rPr lang="en-US" dirty="0" err="1"/>
              <a:t>dalje</a:t>
            </a:r>
            <a:r>
              <a:rPr lang="en-US" dirty="0"/>
              <a:t> se </a:t>
            </a:r>
            <a:r>
              <a:rPr lang="en-US" dirty="0" err="1"/>
              <a:t>necu</a:t>
            </a:r>
            <a:r>
              <a:rPr lang="en-US" dirty="0"/>
              <a:t> vise </a:t>
            </a:r>
            <a:r>
              <a:rPr lang="en-US" dirty="0" err="1"/>
              <a:t>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 se da me </a:t>
            </a:r>
            <a:r>
              <a:rPr lang="en-US" dirty="0" err="1"/>
              <a:t>razumes</a:t>
            </a:r>
            <a:r>
              <a:rPr lang="en-US" dirty="0"/>
              <a:t>. Previse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uplicem</a:t>
            </a:r>
            <a:r>
              <a:rPr lang="en-US" dirty="0"/>
              <a:t> u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I ne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razdvojim</a:t>
            </a:r>
            <a:r>
              <a:rPr lang="en-US" dirty="0"/>
              <a:t> </a:t>
            </a:r>
            <a:r>
              <a:rPr lang="en-US" dirty="0" err="1"/>
              <a:t>prilazak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od </a:t>
            </a:r>
            <a:r>
              <a:rPr lang="en-US" dirty="0" err="1"/>
              <a:t>posla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mi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.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cu se </a:t>
            </a:r>
            <a:r>
              <a:rPr lang="en-US" dirty="0" err="1"/>
              <a:t>poslednji</a:t>
            </a:r>
            <a:r>
              <a:rPr lang="en-US" dirty="0"/>
              <a:t> put </a:t>
            </a:r>
            <a:r>
              <a:rPr lang="en-US" dirty="0" err="1"/>
              <a:t>pomoliti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moju</a:t>
            </a:r>
            <a:r>
              <a:rPr lang="en-US" dirty="0"/>
              <a:t> </a:t>
            </a:r>
            <a:r>
              <a:rPr lang="en-US" dirty="0" err="1"/>
              <a:t>karijeru</a:t>
            </a:r>
            <a:r>
              <a:rPr lang="en-US" dirty="0"/>
              <a:t> I </a:t>
            </a:r>
            <a:r>
              <a:rPr lang="en-US" dirty="0" err="1"/>
              <a:t>pomozi</a:t>
            </a:r>
            <a:r>
              <a:rPr lang="en-US" dirty="0"/>
              <a:t> mi da dobro </a:t>
            </a:r>
            <a:r>
              <a:rPr lang="en-US" dirty="0" err="1"/>
              <a:t>radim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dodjem</a:t>
            </a:r>
            <a:r>
              <a:rPr lang="en-US" dirty="0"/>
              <a:t> </a:t>
            </a:r>
            <a:r>
              <a:rPr lang="en-US" dirty="0" err="1"/>
              <a:t>kuci</a:t>
            </a:r>
            <a:r>
              <a:rPr lang="en-US" dirty="0"/>
              <a:t>, </a:t>
            </a:r>
            <a:r>
              <a:rPr lang="en-US" dirty="0" err="1"/>
              <a:t>pocinjem</a:t>
            </a:r>
            <a:r>
              <a:rPr lang="en-US" dirty="0"/>
              <a:t> da se </a:t>
            </a:r>
            <a:r>
              <a:rPr lang="en-US" dirty="0" err="1"/>
              <a:t>druzim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Tobom</a:t>
            </a:r>
            <a:r>
              <a:rPr lang="en-US" dirty="0"/>
              <a:t>, I </a:t>
            </a:r>
            <a:r>
              <a:rPr lang="en-US" dirty="0" err="1"/>
              <a:t>pokusacu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 da </a:t>
            </a:r>
            <a:r>
              <a:rPr lang="en-US" dirty="0" err="1"/>
              <a:t>izlecim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iskrivljeni</a:t>
            </a:r>
            <a:r>
              <a:rPr lang="en-US" dirty="0"/>
              <a:t>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. </a:t>
            </a:r>
            <a:r>
              <a:rPr lang="en-US" dirty="0" err="1"/>
              <a:t>Naravno</a:t>
            </a:r>
            <a:r>
              <a:rPr lang="en-US" dirty="0"/>
              <a:t>, </a:t>
            </a:r>
            <a:r>
              <a:rPr lang="en-US" dirty="0" err="1"/>
              <a:t>Gospode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mnom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5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Koristi</a:t>
            </a:r>
            <a:r>
              <a:rPr lang="en-US" dirty="0"/>
              <a:t> pomodoro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nabijaj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. </a:t>
            </a:r>
            <a:r>
              <a:rPr lang="en-US" dirty="0" err="1"/>
              <a:t>Postavi</a:t>
            </a:r>
            <a:r>
              <a:rPr lang="en-US" dirty="0"/>
              <a:t> </a:t>
            </a:r>
            <a:r>
              <a:rPr lang="en-US" dirty="0" err="1"/>
              <a:t>pomodor</a:t>
            </a:r>
            <a:r>
              <a:rPr lang="en-US" dirty="0"/>
              <a:t> I </a:t>
            </a:r>
            <a:r>
              <a:rPr lang="en-US" dirty="0" err="1"/>
              <a:t>reci</a:t>
            </a:r>
            <a:r>
              <a:rPr lang="en-US" dirty="0"/>
              <a:t> : </a:t>
            </a:r>
            <a:r>
              <a:rPr lang="en-US" dirty="0" err="1"/>
              <a:t>koliko</a:t>
            </a:r>
            <a:r>
              <a:rPr lang="en-US" dirty="0"/>
              <a:t> do tad </a:t>
            </a:r>
            <a:r>
              <a:rPr lang="en-US" dirty="0" err="1"/>
              <a:t>uradim</a:t>
            </a:r>
            <a:r>
              <a:rPr lang="en-US" dirty="0"/>
              <a:t> </a:t>
            </a:r>
            <a:r>
              <a:rPr lang="en-US" dirty="0" err="1"/>
              <a:t>uradim</a:t>
            </a:r>
            <a:r>
              <a:rPr lang="en-US" dirty="0"/>
              <a:t>, </a:t>
            </a:r>
            <a:r>
              <a:rPr lang="en-US" dirty="0" err="1"/>
              <a:t>necu</a:t>
            </a:r>
            <a:r>
              <a:rPr lang="en-US" dirty="0"/>
              <a:t> da </a:t>
            </a:r>
            <a:r>
              <a:rPr lang="en-US" dirty="0" err="1"/>
              <a:t>vrsim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Pocni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10% </a:t>
            </a:r>
            <a:r>
              <a:rPr lang="en-US" dirty="0" err="1"/>
              <a:t>sporije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inace</a:t>
            </a:r>
            <a:r>
              <a:rPr lang="en-US" dirty="0"/>
              <a:t> radio. </a:t>
            </a:r>
            <a:r>
              <a:rPr lang="en-US" dirty="0" err="1"/>
              <a:t>Uspori</a:t>
            </a:r>
            <a:r>
              <a:rPr lang="en-US" dirty="0"/>
              <a:t> I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da se to </a:t>
            </a:r>
            <a:r>
              <a:rPr lang="en-US" dirty="0" err="1"/>
              <a:t>odrazi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/>
              <a:t>sve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641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</TotalTime>
  <Words>612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Fundamenti pravog zivota</vt:lpstr>
      <vt:lpstr>Uskoro ides odavde :D</vt:lpstr>
      <vt:lpstr>Andjeo u polovnom telu</vt:lpstr>
      <vt:lpstr>Nemoj da ti sreca zavisi od onoga sto mozes da izgubis </vt:lpstr>
      <vt:lpstr>Ne bori se protiv napadnih misli</vt:lpstr>
      <vt:lpstr>Nisi pozvan da znas sve</vt:lpstr>
      <vt:lpstr>“Izbaci” Boga iz poslovnog sveta </vt:lpstr>
      <vt:lpstr>Koristi pomodoro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17</cp:revision>
  <dcterms:created xsi:type="dcterms:W3CDTF">2025-05-16T20:27:09Z</dcterms:created>
  <dcterms:modified xsi:type="dcterms:W3CDTF">2025-08-04T22:14:28Z</dcterms:modified>
</cp:coreProperties>
</file>