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50173F-4EC2-4E77-9C93-FA03804C6605}">
          <p14:sldIdLst>
            <p14:sldId id="256"/>
            <p14:sldId id="257"/>
            <p14:sldId id="26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7E9C2C80-8019-4EFC-A47A-160A9E6386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67AB-8288-484E-8C0C-2873067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cini</a:t>
            </a:r>
            <a:r>
              <a:rPr lang="en-US" dirty="0"/>
              <a:t> </a:t>
            </a:r>
            <a:r>
              <a:rPr lang="en-US" dirty="0" err="1"/>
              <a:t>srecnim</a:t>
            </a:r>
            <a:r>
              <a:rPr lang="en-US" dirty="0"/>
              <a:t>/</a:t>
            </a:r>
            <a:r>
              <a:rPr lang="en-US" dirty="0" err="1"/>
              <a:t>nesrecnim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8C3D-3BBB-4A5F-B5F6-F5B5765F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Citaj</a:t>
            </a:r>
            <a:r>
              <a:rPr lang="en-US" dirty="0"/>
              <a:t> dole </a:t>
            </a:r>
            <a:r>
              <a:rPr lang="en-US" dirty="0" err="1"/>
              <a:t>slajdove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3DB-0661-4427-9C14-4DCE319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Poredjenje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2A65-163D-4927-964F-CD21D739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250"/>
            <a:ext cx="9613861" cy="4797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r>
              <a:rPr lang="en-US" dirty="0"/>
              <a:t> I to je </a:t>
            </a:r>
            <a:r>
              <a:rPr lang="en-US" dirty="0" err="1"/>
              <a:t>okej</a:t>
            </a:r>
            <a:r>
              <a:rPr lang="en-US" dirty="0"/>
              <a:t>. Nismo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osluskujes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I da </a:t>
            </a:r>
            <a:r>
              <a:rPr lang="en-US" dirty="0" err="1"/>
              <a:t>vidis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endParaRPr lang="en-US" dirty="0"/>
          </a:p>
          <a:p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lakse</a:t>
            </a:r>
            <a:r>
              <a:rPr lang="en-US" dirty="0"/>
              <a:t>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gori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gledas</a:t>
            </a:r>
            <a:r>
              <a:rPr lang="en-US" dirty="0"/>
              <a:t> </a:t>
            </a:r>
            <a:r>
              <a:rPr lang="en-US" dirty="0" err="1"/>
              <a:t>materijalno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zivi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tempo </a:t>
            </a:r>
            <a:r>
              <a:rPr lang="en-US" dirty="0" err="1"/>
              <a:t>zivota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zarad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misije</a:t>
            </a:r>
            <a:r>
              <a:rPr lang="en-US" dirty="0"/>
              <a:t> u </a:t>
            </a:r>
            <a:r>
              <a:rPr lang="en-US" dirty="0" err="1"/>
              <a:t>zivotu</a:t>
            </a:r>
            <a:endParaRPr lang="en-US" dirty="0"/>
          </a:p>
          <a:p>
            <a:r>
              <a:rPr lang="en-US" dirty="0" err="1"/>
              <a:t>Ukloni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okidace</a:t>
            </a:r>
            <a:r>
              <a:rPr lang="en-US" dirty="0"/>
              <a:t>: </a:t>
            </a:r>
            <a:r>
              <a:rPr lang="en-US" dirty="0" err="1"/>
              <a:t>Youtube</a:t>
            </a:r>
            <a:r>
              <a:rPr lang="en-US" dirty="0"/>
              <a:t>, Instagram. Nisi slab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uklanjas</a:t>
            </a:r>
            <a:r>
              <a:rPr lang="en-US" dirty="0"/>
              <a:t> ono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povredjuje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mudar.</a:t>
            </a:r>
          </a:p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poredjenja</a:t>
            </a:r>
            <a:r>
              <a:rPr lang="en-US" dirty="0"/>
              <a:t>, </a:t>
            </a:r>
            <a:r>
              <a:rPr lang="en-US" dirty="0" err="1"/>
              <a:t>analiziraj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.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bio pre 6 </a:t>
            </a:r>
            <a:r>
              <a:rPr lang="en-US" dirty="0" err="1"/>
              <a:t>meseci</a:t>
            </a:r>
            <a:r>
              <a:rPr lang="en-US" dirty="0"/>
              <a:t> a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? Koliko </a:t>
            </a:r>
            <a:r>
              <a:rPr lang="en-US" dirty="0" err="1"/>
              <a:t>sada</a:t>
            </a:r>
            <a:r>
              <a:rPr lang="en-US" dirty="0"/>
              <a:t> vise </a:t>
            </a:r>
            <a:r>
              <a:rPr lang="en-US" dirty="0" err="1"/>
              <a:t>znas</a:t>
            </a:r>
            <a:r>
              <a:rPr lang="en-US" dirty="0"/>
              <a:t>? </a:t>
            </a:r>
            <a:r>
              <a:rPr lang="en-US" dirty="0" err="1"/>
              <a:t>Itd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spopadnu</a:t>
            </a:r>
            <a:r>
              <a:rPr lang="en-US" dirty="0"/>
              <a:t> </a:t>
            </a:r>
            <a:r>
              <a:rPr lang="en-US" dirty="0" err="1"/>
              <a:t>takve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zahvalan</a:t>
            </a:r>
            <a:r>
              <a:rPr lang="en-US" dirty="0"/>
              <a:t>. </a:t>
            </a:r>
            <a:r>
              <a:rPr lang="en-US" dirty="0" err="1"/>
              <a:t>Razmisli</a:t>
            </a:r>
            <a:r>
              <a:rPr lang="en-US" dirty="0"/>
              <a:t> o </a:t>
            </a:r>
            <a:r>
              <a:rPr lang="en-US" dirty="0" err="1"/>
              <a:t>stvarima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imas</a:t>
            </a:r>
            <a:r>
              <a:rPr lang="en-US" dirty="0"/>
              <a:t> I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zadovoljan</a:t>
            </a:r>
            <a:r>
              <a:rPr lang="en-US" dirty="0"/>
              <a:t> time. </a:t>
            </a:r>
            <a:r>
              <a:rPr lang="en-US" dirty="0" err="1"/>
              <a:t>Imas</a:t>
            </a:r>
            <a:r>
              <a:rPr lang="en-US" dirty="0"/>
              <a:t> vise </a:t>
            </a:r>
            <a:r>
              <a:rPr lang="en-US" dirty="0" err="1"/>
              <a:t>nego</a:t>
            </a:r>
            <a:r>
              <a:rPr lang="en-US" dirty="0"/>
              <a:t> 99% </a:t>
            </a:r>
            <a:r>
              <a:rPr lang="en-US" dirty="0" err="1"/>
              <a:t>ljudi</a:t>
            </a:r>
            <a:r>
              <a:rPr lang="en-US" dirty="0"/>
              <a:t>. </a:t>
            </a:r>
            <a:r>
              <a:rPr lang="en-US" dirty="0" err="1"/>
              <a:t>Stvarno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141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8090-0DD3-4884-BCB4-DAAB6622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Ignorisi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degradirani</a:t>
            </a:r>
            <a:r>
              <a:rPr lang="en-US" dirty="0"/>
              <a:t> </a:t>
            </a:r>
            <a:r>
              <a:rPr lang="en-US" dirty="0" err="1"/>
              <a:t>mozak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B8AD-462F-4DB4-9999-17A28EBD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Shvati</a:t>
            </a:r>
            <a:r>
              <a:rPr lang="en-US" dirty="0"/>
              <a:t>, </a:t>
            </a:r>
            <a:r>
              <a:rPr lang="en-US" dirty="0" err="1"/>
              <a:t>prosao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lose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protekli</a:t>
            </a:r>
            <a:r>
              <a:rPr lang="en-US" dirty="0"/>
              <a:t> period I </a:t>
            </a:r>
            <a:r>
              <a:rPr lang="en-US" dirty="0" err="1"/>
              <a:t>tvoj</a:t>
            </a:r>
            <a:r>
              <a:rPr lang="en-US" dirty="0"/>
              <a:t> </a:t>
            </a:r>
            <a:r>
              <a:rPr lang="en-US" dirty="0" err="1"/>
              <a:t>mozak</a:t>
            </a:r>
            <a:r>
              <a:rPr lang="en-US" dirty="0"/>
              <a:t> se </a:t>
            </a:r>
            <a:r>
              <a:rPr lang="en-US" dirty="0" err="1"/>
              <a:t>umorio</a:t>
            </a:r>
            <a:r>
              <a:rPr lang="en-US" dirty="0"/>
              <a:t>. </a:t>
            </a:r>
            <a:r>
              <a:rPr lang="en-US" dirty="0" err="1"/>
              <a:t>Nastavlja</a:t>
            </a:r>
            <a:r>
              <a:rPr lang="en-US" dirty="0"/>
              <a:t> da </a:t>
            </a:r>
            <a:r>
              <a:rPr lang="en-US" dirty="0" err="1"/>
              <a:t>brblja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… </a:t>
            </a:r>
            <a:r>
              <a:rPr lang="en-US" dirty="0" err="1"/>
              <a:t>Strahovi</a:t>
            </a:r>
            <a:r>
              <a:rPr lang="en-US" dirty="0"/>
              <a:t>,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 err="1"/>
              <a:t>Razumi</a:t>
            </a:r>
            <a:r>
              <a:rPr lang="en-US" dirty="0"/>
              <a:t> to, </a:t>
            </a:r>
            <a:r>
              <a:rPr lang="en-US" dirty="0" err="1"/>
              <a:t>pusti</a:t>
            </a:r>
            <a:r>
              <a:rPr lang="en-US" dirty="0"/>
              <a:t> ga nek </a:t>
            </a:r>
            <a:r>
              <a:rPr lang="en-US" dirty="0" err="1"/>
              <a:t>brblja</a:t>
            </a:r>
            <a:r>
              <a:rPr lang="en-US" dirty="0"/>
              <a:t> I </a:t>
            </a:r>
            <a:r>
              <a:rPr lang="en-US" dirty="0" err="1"/>
              <a:t>znaj</a:t>
            </a:r>
            <a:r>
              <a:rPr lang="en-US" dirty="0"/>
              <a:t> da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umoran</a:t>
            </a:r>
            <a:r>
              <a:rPr lang="en-US" dirty="0"/>
              <a:t>, </a:t>
            </a:r>
            <a:r>
              <a:rPr lang="en-US" dirty="0" err="1"/>
              <a:t>Ignorisi</a:t>
            </a:r>
            <a:r>
              <a:rPr lang="en-US" dirty="0"/>
              <a:t> ga, </a:t>
            </a:r>
            <a:r>
              <a:rPr lang="en-US" dirty="0" err="1"/>
              <a:t>pusti</a:t>
            </a:r>
            <a:r>
              <a:rPr lang="en-US" dirty="0"/>
              <a:t> ga da </a:t>
            </a:r>
            <a:r>
              <a:rPr lang="en-US" dirty="0" err="1"/>
              <a:t>vrti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film</a:t>
            </a:r>
          </a:p>
        </p:txBody>
      </p:sp>
    </p:spTree>
    <p:extLst>
      <p:ext uri="{BB962C8B-B14F-4D97-AF65-F5344CB8AC3E}">
        <p14:creationId xmlns:p14="http://schemas.microsoft.com/office/powerpoint/2010/main" val="214506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1DCF-0B27-43BD-8D5D-7F60797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</a:t>
            </a:r>
            <a:r>
              <a:rPr lang="en-US" dirty="0" err="1"/>
              <a:t>sata</a:t>
            </a:r>
            <a:r>
              <a:rPr lang="en-US" dirty="0"/>
              <a:t> pre </a:t>
            </a:r>
            <a:r>
              <a:rPr lang="en-US" dirty="0" err="1"/>
              <a:t>spavanja</a:t>
            </a:r>
            <a:r>
              <a:rPr lang="en-US" dirty="0"/>
              <a:t> - </a:t>
            </a:r>
            <a:r>
              <a:rPr lang="en-US" dirty="0" err="1"/>
              <a:t>Knjiga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CC2-D0C3-4BCD-B38B-759BC96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sta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. </a:t>
            </a:r>
            <a:r>
              <a:rPr lang="en-US" dirty="0" err="1"/>
              <a:t>Senzibilan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dogadjaje</a:t>
            </a:r>
            <a:r>
              <a:rPr lang="en-US" dirty="0"/>
              <a:t>. I to je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zivi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time</a:t>
            </a:r>
          </a:p>
          <a:p>
            <a:endParaRPr lang="en-US" dirty="0"/>
          </a:p>
          <a:p>
            <a:r>
              <a:rPr lang="en-US" dirty="0"/>
              <a:t>2,3 </a:t>
            </a:r>
            <a:r>
              <a:rPr lang="en-US" dirty="0" err="1"/>
              <a:t>sata</a:t>
            </a:r>
            <a:r>
              <a:rPr lang="en-US" dirty="0"/>
              <a:t> pred </a:t>
            </a:r>
            <a:r>
              <a:rPr lang="en-US" dirty="0" err="1"/>
              <a:t>spavanje</a:t>
            </a:r>
            <a:r>
              <a:rPr lang="en-US" dirty="0"/>
              <a:t> </a:t>
            </a:r>
            <a:r>
              <a:rPr lang="en-US" dirty="0" err="1"/>
              <a:t>umiri</a:t>
            </a:r>
            <a:r>
              <a:rPr lang="en-US" dirty="0"/>
              <a:t> um, Mozda </a:t>
            </a:r>
            <a:r>
              <a:rPr lang="en-US" dirty="0" err="1"/>
              <a:t>te</a:t>
            </a:r>
            <a:r>
              <a:rPr lang="en-US" dirty="0"/>
              <a:t> Bog </a:t>
            </a:r>
            <a:r>
              <a:rPr lang="en-US" dirty="0" err="1"/>
              <a:t>doziva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, </a:t>
            </a:r>
            <a:r>
              <a:rPr lang="en-US" dirty="0" err="1"/>
              <a:t>citaj</a:t>
            </a:r>
            <a:r>
              <a:rPr lang="en-US" dirty="0"/>
              <a:t> </a:t>
            </a:r>
            <a:r>
              <a:rPr lang="en-US" dirty="0" err="1"/>
              <a:t>knjigu</a:t>
            </a:r>
            <a:r>
              <a:rPr lang="en-US" dirty="0"/>
              <a:t>, </a:t>
            </a:r>
            <a:r>
              <a:rPr lang="en-US" dirty="0" err="1"/>
              <a:t>pogasi</a:t>
            </a:r>
            <a:r>
              <a:rPr lang="en-US" dirty="0"/>
              <a:t> </a:t>
            </a:r>
            <a:r>
              <a:rPr lang="en-US" dirty="0" err="1"/>
              <a:t>sve,bleji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funkcionises</a:t>
            </a:r>
            <a:r>
              <a:rPr lang="en-US" dirty="0"/>
              <a:t>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0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8111-2D3D-4B50-8040-4CE0E268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Uvece</a:t>
            </a:r>
            <a:r>
              <a:rPr lang="en-US" dirty="0"/>
              <a:t> </a:t>
            </a:r>
            <a:r>
              <a:rPr lang="en-US" dirty="0" err="1"/>
              <a:t>spremanje</a:t>
            </a:r>
            <a:r>
              <a:rPr lang="en-US" dirty="0"/>
              <a:t> </a:t>
            </a:r>
            <a:r>
              <a:rPr lang="en-US" dirty="0" err="1"/>
              <a:t>klope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8007-3E14-4039-AADA-CA90864A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Prija</a:t>
            </a:r>
            <a:r>
              <a:rPr lang="en-US" dirty="0"/>
              <a:t> mi da </a:t>
            </a:r>
            <a:r>
              <a:rPr lang="en-US" dirty="0" err="1"/>
              <a:t>uvece</a:t>
            </a:r>
            <a:r>
              <a:rPr lang="en-US" dirty="0"/>
              <a:t> </a:t>
            </a:r>
            <a:r>
              <a:rPr lang="en-US" dirty="0" err="1"/>
              <a:t>spremam</a:t>
            </a:r>
            <a:r>
              <a:rPr lang="en-US" dirty="0"/>
              <a:t> </a:t>
            </a:r>
            <a:r>
              <a:rPr lang="en-US" dirty="0" err="1"/>
              <a:t>pripremim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cu </a:t>
            </a:r>
            <a:r>
              <a:rPr lang="en-US" dirty="0" err="1"/>
              <a:t>jesti</a:t>
            </a:r>
            <a:r>
              <a:rPr lang="en-US" dirty="0"/>
              <a:t> za </a:t>
            </a:r>
            <a:r>
              <a:rPr lang="en-US" dirty="0" err="1"/>
              <a:t>dorucak</a:t>
            </a:r>
            <a:r>
              <a:rPr lang="en-US" dirty="0"/>
              <a:t>, </a:t>
            </a:r>
            <a:r>
              <a:rPr lang="en-US" dirty="0" err="1"/>
              <a:t>rucak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Prija</a:t>
            </a:r>
            <a:r>
              <a:rPr lang="en-US" dirty="0"/>
              <a:t> mi da </a:t>
            </a:r>
            <a:r>
              <a:rPr lang="en-US" dirty="0" err="1"/>
              <a:t>radim</a:t>
            </a:r>
            <a:r>
              <a:rPr lang="en-US" dirty="0"/>
              <a:t> </a:t>
            </a:r>
            <a:r>
              <a:rPr lang="en-US" dirty="0" err="1"/>
              <a:t>kucne</a:t>
            </a:r>
            <a:r>
              <a:rPr lang="en-US" dirty="0"/>
              <a:t> </a:t>
            </a:r>
            <a:r>
              <a:rPr lang="en-US" dirty="0" err="1"/>
              <a:t>poslove</a:t>
            </a:r>
            <a:r>
              <a:rPr lang="en-US" dirty="0"/>
              <a:t> </a:t>
            </a:r>
            <a:r>
              <a:rPr lang="en-US" dirty="0" err="1"/>
              <a:t>uvece</a:t>
            </a:r>
            <a:r>
              <a:rPr lang="en-US" dirty="0"/>
              <a:t>, </a:t>
            </a:r>
            <a:r>
              <a:rPr lang="en-US" dirty="0" err="1"/>
              <a:t>raspremanje</a:t>
            </a:r>
            <a:r>
              <a:rPr lang="en-US" dirty="0"/>
              <a:t> po </a:t>
            </a:r>
            <a:r>
              <a:rPr lang="en-US" dirty="0" err="1"/>
              <a:t>kuci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17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zivot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Igraj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zivotom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trci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istrazuj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pitaj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Sali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ljudima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OVO JE PROLAZNO!!!!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turista </a:t>
            </a:r>
            <a:r>
              <a:rPr lang="en-US" dirty="0" err="1">
                <a:sym typeface="Wingdings" panose="05000000000000000000" pitchFamily="2" charset="2"/>
              </a:rPr>
              <a:t>ovde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FD56-7D52-4D0A-9844-723775BA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relax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14364-B3D8-4789-9442-D72C38357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Detox od </a:t>
            </a:r>
            <a:r>
              <a:rPr lang="en-US" dirty="0" err="1"/>
              <a:t>informacija</a:t>
            </a:r>
            <a:r>
              <a:rPr lang="en-US" dirty="0"/>
              <a:t>, </a:t>
            </a:r>
            <a:r>
              <a:rPr lang="en-US" dirty="0" err="1"/>
              <a:t>uredjaja</a:t>
            </a:r>
            <a:r>
              <a:rPr lang="en-US" dirty="0"/>
              <a:t>…</a:t>
            </a:r>
          </a:p>
          <a:p>
            <a:r>
              <a:rPr lang="en-US" dirty="0"/>
              <a:t>Ne </a:t>
            </a:r>
            <a:r>
              <a:rPr lang="en-US" dirty="0" err="1"/>
              <a:t>deluje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prvi</a:t>
            </a:r>
            <a:r>
              <a:rPr lang="en-US" dirty="0"/>
              <a:t> dan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ostavis</a:t>
            </a:r>
            <a:r>
              <a:rPr lang="en-US" dirty="0"/>
              <a:t>, vec </a:t>
            </a:r>
            <a:r>
              <a:rPr lang="en-US" dirty="0" err="1"/>
              <a:t>upala</a:t>
            </a:r>
            <a:r>
              <a:rPr lang="en-US" dirty="0"/>
              <a:t> </a:t>
            </a:r>
            <a:r>
              <a:rPr lang="en-US" dirty="0" err="1"/>
              <a:t>mozga</a:t>
            </a:r>
            <a:r>
              <a:rPr lang="en-US" dirty="0"/>
              <a:t> mora da </a:t>
            </a:r>
            <a:r>
              <a:rPr lang="en-US" dirty="0" err="1"/>
              <a:t>prodje</a:t>
            </a:r>
            <a:r>
              <a:rPr lang="en-US" dirty="0"/>
              <a:t> </a:t>
            </a:r>
            <a:r>
              <a:rPr lang="en-US" dirty="0" err="1"/>
              <a:t>postepeno</a:t>
            </a:r>
            <a:r>
              <a:rPr lang="en-US" dirty="0"/>
              <a:t>, </a:t>
            </a:r>
            <a:r>
              <a:rPr lang="en-US" dirty="0" err="1"/>
              <a:t>posle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dana </a:t>
            </a:r>
            <a:r>
              <a:rPr lang="en-US" dirty="0" err="1"/>
              <a:t>videces</a:t>
            </a:r>
            <a:r>
              <a:rPr lang="en-US" dirty="0"/>
              <a:t> </a:t>
            </a:r>
            <a:r>
              <a:rPr lang="en-US" dirty="0" err="1"/>
              <a:t>razlike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pretrazuj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radnog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ZA RACUNAROM.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napolju</a:t>
            </a:r>
            <a:r>
              <a:rPr lang="en-US" dirty="0"/>
              <a:t> I </a:t>
            </a:r>
            <a:r>
              <a:rPr lang="en-US" dirty="0" err="1"/>
              <a:t>zanima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da </a:t>
            </a:r>
            <a:r>
              <a:rPr lang="en-US" dirty="0" err="1"/>
              <a:t>proveris</a:t>
            </a:r>
            <a:r>
              <a:rPr lang="en-US" dirty="0"/>
              <a:t>, </a:t>
            </a:r>
            <a:r>
              <a:rPr lang="en-US" dirty="0" err="1"/>
              <a:t>upisi</a:t>
            </a:r>
            <a:r>
              <a:rPr lang="en-US" dirty="0"/>
              <a:t> u notes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 I </a:t>
            </a:r>
            <a:r>
              <a:rPr lang="en-US" dirty="0" err="1"/>
              <a:t>kad</a:t>
            </a:r>
            <a:r>
              <a:rPr lang="en-US" dirty="0"/>
              <a:t> budes </a:t>
            </a:r>
            <a:r>
              <a:rPr lang="en-US" dirty="0" err="1"/>
              <a:t>seo</a:t>
            </a:r>
            <a:r>
              <a:rPr lang="en-US" dirty="0"/>
              <a:t> za </a:t>
            </a:r>
            <a:r>
              <a:rPr lang="en-US" dirty="0" err="1"/>
              <a:t>komp</a:t>
            </a:r>
            <a:r>
              <a:rPr lang="en-US" dirty="0"/>
              <a:t> </a:t>
            </a:r>
            <a:r>
              <a:rPr lang="en-US" dirty="0" err="1"/>
              <a:t>pogledaj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shvati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ozbiljno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stvarno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, </a:t>
            </a:r>
            <a:r>
              <a:rPr lang="en-US" dirty="0" err="1"/>
              <a:t>stvarno</a:t>
            </a:r>
            <a:r>
              <a:rPr lang="en-US" dirty="0"/>
              <a:t> </a:t>
            </a:r>
            <a:r>
              <a:rPr lang="en-US" dirty="0" err="1"/>
              <a:t>opusti</a:t>
            </a:r>
            <a:r>
              <a:rPr lang="en-US" dirty="0"/>
              <a:t> </a:t>
            </a:r>
            <a:r>
              <a:rPr lang="en-US" dirty="0" err="1"/>
              <a:t>mozak</a:t>
            </a:r>
            <a:r>
              <a:rPr lang="en-US" dirty="0"/>
              <a:t>, </a:t>
            </a:r>
            <a:r>
              <a:rPr lang="en-US" dirty="0" err="1"/>
              <a:t>ucis</a:t>
            </a:r>
            <a:r>
              <a:rPr lang="en-US" dirty="0"/>
              <a:t> </a:t>
            </a:r>
            <a:r>
              <a:rPr lang="en-US" dirty="0" err="1"/>
              <a:t>strpljenje</a:t>
            </a:r>
            <a:r>
              <a:rPr lang="en-US" dirty="0"/>
              <a:t> I </a:t>
            </a:r>
            <a:r>
              <a:rPr lang="en-US" dirty="0" err="1"/>
              <a:t>smirenje</a:t>
            </a:r>
            <a:r>
              <a:rPr lang="en-US" dirty="0"/>
              <a:t>. </a:t>
            </a:r>
            <a:r>
              <a:rPr lang="en-US" dirty="0" err="1"/>
              <a:t>Mozak</a:t>
            </a:r>
            <a:r>
              <a:rPr lang="en-US" dirty="0"/>
              <a:t> se </a:t>
            </a:r>
            <a:r>
              <a:rPr lang="en-US" dirty="0" err="1"/>
              <a:t>odmara</a:t>
            </a:r>
            <a:r>
              <a:rPr lang="en-US" dirty="0"/>
              <a:t>. </a:t>
            </a:r>
            <a:r>
              <a:rPr lang="en-US"/>
              <a:t>MOLIM TE SHVATI DA OVO RADI!</a:t>
            </a:r>
          </a:p>
        </p:txBody>
      </p:sp>
    </p:spTree>
    <p:extLst>
      <p:ext uri="{BB962C8B-B14F-4D97-AF65-F5344CB8AC3E}">
        <p14:creationId xmlns:p14="http://schemas.microsoft.com/office/powerpoint/2010/main" val="385347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Izbaci</a:t>
            </a:r>
            <a:r>
              <a:rPr lang="en-US" dirty="0"/>
              <a:t>” Boga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Bogu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</a:t>
            </a:r>
            <a:r>
              <a:rPr lang="en-US" dirty="0" err="1"/>
              <a:t>dalje</a:t>
            </a:r>
            <a:r>
              <a:rPr lang="en-US" dirty="0"/>
              <a:t> se </a:t>
            </a:r>
            <a:r>
              <a:rPr lang="en-US" dirty="0" err="1"/>
              <a:t>necu</a:t>
            </a:r>
            <a:r>
              <a:rPr lang="en-US" dirty="0"/>
              <a:t> vise </a:t>
            </a:r>
            <a:r>
              <a:rPr lang="en-US" dirty="0" err="1"/>
              <a:t>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se da me </a:t>
            </a:r>
            <a:r>
              <a:rPr lang="en-US" dirty="0" err="1"/>
              <a:t>razumes</a:t>
            </a:r>
            <a:r>
              <a:rPr lang="en-US" dirty="0"/>
              <a:t>. Previse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uplicem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I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razdvojim</a:t>
            </a:r>
            <a:r>
              <a:rPr lang="en-US" dirty="0"/>
              <a:t> </a:t>
            </a:r>
            <a:r>
              <a:rPr lang="en-US" dirty="0" err="1"/>
              <a:t>prilazak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od </a:t>
            </a:r>
            <a:r>
              <a:rPr lang="en-US" dirty="0" err="1"/>
              <a:t>posla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mi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.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cu se </a:t>
            </a:r>
            <a:r>
              <a:rPr lang="en-US" dirty="0" err="1"/>
              <a:t>poslednji</a:t>
            </a:r>
            <a:r>
              <a:rPr lang="en-US" dirty="0"/>
              <a:t> put </a:t>
            </a:r>
            <a:r>
              <a:rPr lang="en-US" dirty="0" err="1"/>
              <a:t>pomoliti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moju</a:t>
            </a:r>
            <a:r>
              <a:rPr lang="en-US" dirty="0"/>
              <a:t> </a:t>
            </a:r>
            <a:r>
              <a:rPr lang="en-US" dirty="0" err="1"/>
              <a:t>karijeru</a:t>
            </a:r>
            <a:r>
              <a:rPr lang="en-US" dirty="0"/>
              <a:t> I </a:t>
            </a:r>
            <a:r>
              <a:rPr lang="en-US" dirty="0" err="1"/>
              <a:t>pomozi</a:t>
            </a:r>
            <a:r>
              <a:rPr lang="en-US" dirty="0"/>
              <a:t> mi da dobro </a:t>
            </a:r>
            <a:r>
              <a:rPr lang="en-US" dirty="0" err="1"/>
              <a:t>radim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dodjem</a:t>
            </a:r>
            <a:r>
              <a:rPr lang="en-US" dirty="0"/>
              <a:t> </a:t>
            </a:r>
            <a:r>
              <a:rPr lang="en-US" dirty="0" err="1"/>
              <a:t>kuci</a:t>
            </a:r>
            <a:r>
              <a:rPr lang="en-US" dirty="0"/>
              <a:t>, </a:t>
            </a:r>
            <a:r>
              <a:rPr lang="en-US" dirty="0" err="1"/>
              <a:t>pocinjem</a:t>
            </a:r>
            <a:r>
              <a:rPr lang="en-US" dirty="0"/>
              <a:t> da se </a:t>
            </a:r>
            <a:r>
              <a:rPr lang="en-US" dirty="0" err="1"/>
              <a:t>druzim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Tobom</a:t>
            </a:r>
            <a:r>
              <a:rPr lang="en-US" dirty="0"/>
              <a:t>, I </a:t>
            </a:r>
            <a:r>
              <a:rPr lang="en-US" dirty="0" err="1"/>
              <a:t>pokusacu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 da </a:t>
            </a:r>
            <a:r>
              <a:rPr lang="en-US" dirty="0" err="1"/>
              <a:t>izlecim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iskrivljeni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. 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Gospode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mnom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59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Koristi</a:t>
            </a:r>
            <a:r>
              <a:rPr lang="en-US" dirty="0"/>
              <a:t> pomodoro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nabijaj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.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pomodor</a:t>
            </a:r>
            <a:r>
              <a:rPr lang="en-US" dirty="0"/>
              <a:t> I </a:t>
            </a:r>
            <a:r>
              <a:rPr lang="en-US" dirty="0" err="1"/>
              <a:t>reci</a:t>
            </a:r>
            <a:r>
              <a:rPr lang="en-US" dirty="0"/>
              <a:t> : </a:t>
            </a:r>
            <a:r>
              <a:rPr lang="en-US" dirty="0" err="1"/>
              <a:t>koliko</a:t>
            </a:r>
            <a:r>
              <a:rPr lang="en-US" dirty="0"/>
              <a:t> do tad </a:t>
            </a:r>
            <a:r>
              <a:rPr lang="en-US" dirty="0" err="1"/>
              <a:t>uradim</a:t>
            </a:r>
            <a:r>
              <a:rPr lang="en-US" dirty="0"/>
              <a:t> </a:t>
            </a:r>
            <a:r>
              <a:rPr lang="en-US" dirty="0" err="1"/>
              <a:t>uradim</a:t>
            </a:r>
            <a:r>
              <a:rPr lang="en-US" dirty="0"/>
              <a:t>, </a:t>
            </a:r>
            <a:r>
              <a:rPr lang="en-US" dirty="0" err="1"/>
              <a:t>necu</a:t>
            </a:r>
            <a:r>
              <a:rPr lang="en-US" dirty="0"/>
              <a:t> da </a:t>
            </a:r>
            <a:r>
              <a:rPr lang="en-US" dirty="0" err="1"/>
              <a:t>vrsim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Pocni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10% </a:t>
            </a:r>
            <a:r>
              <a:rPr lang="en-US" dirty="0" err="1"/>
              <a:t>sporije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inace</a:t>
            </a:r>
            <a:r>
              <a:rPr lang="en-US" dirty="0"/>
              <a:t> radio. </a:t>
            </a:r>
            <a:r>
              <a:rPr lang="en-US" dirty="0" err="1"/>
              <a:t>Uspori</a:t>
            </a:r>
            <a:r>
              <a:rPr lang="en-US" dirty="0"/>
              <a:t> I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da se to </a:t>
            </a:r>
            <a:r>
              <a:rPr lang="en-US" dirty="0" err="1"/>
              <a:t>odrazi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/>
              <a:t>sve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41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72</TotalTime>
  <Words>999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Fundamenti pravog zivota</vt:lpstr>
      <vt:lpstr>Uskoro ides odavde :D</vt:lpstr>
      <vt:lpstr>Brain relax </vt:lpstr>
      <vt:lpstr>Andjeo u polovnom telu</vt:lpstr>
      <vt:lpstr>Nemoj da ti sreca zavisi od onoga sto mozes da izgubis </vt:lpstr>
      <vt:lpstr>Ne bori se protiv napadnih misli</vt:lpstr>
      <vt:lpstr>Nisi pozvan da znas sve</vt:lpstr>
      <vt:lpstr>“Izbaci” Boga iz poslovnog sveta </vt:lpstr>
      <vt:lpstr>Koristi pomodoro </vt:lpstr>
      <vt:lpstr>Sta mene cini srecnim/nesrecnim</vt:lpstr>
      <vt:lpstr>Poredjenje sa drugima</vt:lpstr>
      <vt:lpstr>Ignorisi svoj degradirani mozak</vt:lpstr>
      <vt:lpstr>2-3 sata pre spavanja - Knjiga</vt:lpstr>
      <vt:lpstr>Uvece spremanje klope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24</cp:revision>
  <dcterms:created xsi:type="dcterms:W3CDTF">2025-05-16T20:27:09Z</dcterms:created>
  <dcterms:modified xsi:type="dcterms:W3CDTF">2025-08-30T19:11:59Z</dcterms:modified>
</cp:coreProperties>
</file>