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4" d="100"/>
          <a:sy n="84" d="100"/>
        </p:scale>
        <p:origin x="-1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849F-1F1C-47A9-B527-376DCF43E196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6747456-7EEB-4BF6-A832-2830899B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6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849F-1F1C-47A9-B527-376DCF43E196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747456-7EEB-4BF6-A832-2830899B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0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849F-1F1C-47A9-B527-376DCF43E196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747456-7EEB-4BF6-A832-2830899B0B7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447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849F-1F1C-47A9-B527-376DCF43E196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747456-7EEB-4BF6-A832-2830899B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24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849F-1F1C-47A9-B527-376DCF43E196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747456-7EEB-4BF6-A832-2830899B0B7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042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849F-1F1C-47A9-B527-376DCF43E196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747456-7EEB-4BF6-A832-2830899B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06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849F-1F1C-47A9-B527-376DCF43E196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7456-7EEB-4BF6-A832-2830899B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3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849F-1F1C-47A9-B527-376DCF43E196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7456-7EEB-4BF6-A832-2830899B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849F-1F1C-47A9-B527-376DCF43E196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7456-7EEB-4BF6-A832-2830899B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2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849F-1F1C-47A9-B527-376DCF43E196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747456-7EEB-4BF6-A832-2830899B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4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849F-1F1C-47A9-B527-376DCF43E196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6747456-7EEB-4BF6-A832-2830899B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849F-1F1C-47A9-B527-376DCF43E196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6747456-7EEB-4BF6-A832-2830899B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7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849F-1F1C-47A9-B527-376DCF43E196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7456-7EEB-4BF6-A832-2830899B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9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849F-1F1C-47A9-B527-376DCF43E196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7456-7EEB-4BF6-A832-2830899B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7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849F-1F1C-47A9-B527-376DCF43E196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7456-7EEB-4BF6-A832-2830899B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6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849F-1F1C-47A9-B527-376DCF43E196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747456-7EEB-4BF6-A832-2830899B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2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A849F-1F1C-47A9-B527-376DCF43E196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6747456-7EEB-4BF6-A832-2830899B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9458" y="2251928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Welcome to </a:t>
            </a:r>
            <a:br>
              <a:rPr lang="en-US" dirty="0" smtClean="0"/>
            </a:br>
            <a:r>
              <a:rPr lang="en-US" dirty="0" smtClean="0"/>
              <a:t>      Linear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6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		About Us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make our life interesting by putting ourselves into the most enjoyable jobs around 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It isn’t enough to just do your job, you had to have an interest in it, even a passion for it</a:t>
            </a:r>
            <a:r>
              <a:rPr lang="en-US" i="1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Now there is time, Where you love to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8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now, Begin our Journey !!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287" y="1715429"/>
            <a:ext cx="7709718" cy="433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7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472" y="579505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Now one step ahead !!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2200" dirty="0" smtClean="0"/>
              <a:t>By entering yourselves into a new world </a:t>
            </a:r>
            <a:endParaRPr lang="en-US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667" y="2200505"/>
            <a:ext cx="7821229" cy="439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8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461" y="289573"/>
            <a:ext cx="8911687" cy="1280890"/>
          </a:xfrm>
        </p:spPr>
        <p:txBody>
          <a:bodyPr/>
          <a:lstStyle/>
          <a:p>
            <a:r>
              <a:rPr lang="en-US" dirty="0" smtClean="0"/>
              <a:t>Now, lets a take a tour !!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137" y="1400248"/>
            <a:ext cx="9327797" cy="524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8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568" y="468819"/>
            <a:ext cx="8911687" cy="1280890"/>
          </a:xfrm>
        </p:spPr>
        <p:txBody>
          <a:bodyPr/>
          <a:lstStyle/>
          <a:p>
            <a:r>
              <a:rPr lang="en-US" dirty="0" smtClean="0"/>
              <a:t>Lets have overview, Google !! </a:t>
            </a:r>
            <a:r>
              <a:rPr lang="en-US" sz="2000" dirty="0" smtClean="0">
                <a:sym typeface="Wingdings" panose="05000000000000000000" pitchFamily="2" charset="2"/>
              </a:rPr>
              <a:t/>
            </a:r>
            <a:br>
              <a:rPr lang="en-US" sz="2000" dirty="0" smtClean="0">
                <a:sym typeface="Wingdings" panose="05000000000000000000" pitchFamily="2" charset="2"/>
              </a:rPr>
            </a:br>
            <a:r>
              <a:rPr lang="en-US" sz="2000" dirty="0" smtClean="0">
                <a:sym typeface="Wingdings" panose="05000000000000000000" pitchFamily="2" charset="2"/>
              </a:rPr>
              <a:t>		</a:t>
            </a:r>
            <a:r>
              <a:rPr lang="en-US" sz="2000" dirty="0" smtClean="0">
                <a:sym typeface="Wingdings" panose="05000000000000000000" pitchFamily="2" charset="2"/>
              </a:rPr>
              <a:t>Seems interesting…. Moving ahead 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02" y="1555200"/>
            <a:ext cx="9431803" cy="53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6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5520" y="581452"/>
            <a:ext cx="8911687" cy="1280890"/>
          </a:xfrm>
        </p:spPr>
        <p:txBody>
          <a:bodyPr/>
          <a:lstStyle/>
          <a:p>
            <a:r>
              <a:rPr lang="en-US" dirty="0" smtClean="0"/>
              <a:t>Lets take insight last view ….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126" y="1591083"/>
            <a:ext cx="8973867" cy="504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8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Sorry </a:t>
            </a:r>
            <a:r>
              <a:rPr lang="en-US" dirty="0" smtClean="0">
                <a:sym typeface="Wingdings" panose="05000000000000000000" pitchFamily="2" charset="2"/>
              </a:rPr>
              <a:t> .</a:t>
            </a:r>
            <a:r>
              <a:rPr lang="en-US" dirty="0" smtClean="0"/>
              <a:t>… I can understand, </a:t>
            </a:r>
            <a:br>
              <a:rPr lang="en-US" dirty="0" smtClean="0"/>
            </a:br>
            <a:r>
              <a:rPr lang="en-US" dirty="0" smtClean="0"/>
              <a:t>But you have to use in order to know more !!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1456" y="3767736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Thanks a lot for patience!!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Ladia</a:t>
            </a:r>
            <a:r>
              <a:rPr lang="en-US" dirty="0" smtClean="0"/>
              <a:t>  - 981479163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Jasdeep</a:t>
            </a:r>
            <a:r>
              <a:rPr lang="en-US" dirty="0" smtClean="0"/>
              <a:t> Singh Arora </a:t>
            </a:r>
            <a:r>
              <a:rPr lang="en-US" smtClean="0"/>
              <a:t>- 9650833414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551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</TotalTime>
  <Words>58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Wisp</vt:lpstr>
      <vt:lpstr>Welcome to        Linear   </vt:lpstr>
      <vt:lpstr>   About Us :</vt:lpstr>
      <vt:lpstr>Lets now, Begin our Journey !!  </vt:lpstr>
      <vt:lpstr> Now one step ahead !!     By entering yourselves into a new world </vt:lpstr>
      <vt:lpstr>Now, lets a take a tour !! </vt:lpstr>
      <vt:lpstr>Lets have overview, Google !!    Seems interesting…. Moving ahead </vt:lpstr>
      <vt:lpstr>Lets take insight last view ….  </vt:lpstr>
      <vt:lpstr>Sorry  .… I can understand,  But you have to use in order to know more !! 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      Linear</dc:title>
  <dc:creator>Neo</dc:creator>
  <cp:lastModifiedBy>Neo</cp:lastModifiedBy>
  <cp:revision>8</cp:revision>
  <dcterms:created xsi:type="dcterms:W3CDTF">2015-10-17T05:06:20Z</dcterms:created>
  <dcterms:modified xsi:type="dcterms:W3CDTF">2015-10-17T06:11:20Z</dcterms:modified>
</cp:coreProperties>
</file>