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- </a:t>
            </a:r>
            <a:r>
              <a:rPr lang="en-US" dirty="0" err="1" smtClean="0"/>
              <a:t>Bundang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17844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Intel</a:t>
            </a:r>
            <a:endParaRPr lang="de-DE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Demonstrate “descriptive” capability</a:t>
            </a:r>
          </a:p>
          <a:p>
            <a:pPr lvl="1"/>
            <a:r>
              <a:rPr lang="en-US" dirty="0" smtClean="0"/>
              <a:t>Give Thing descriptions for existing devices</a:t>
            </a:r>
          </a:p>
          <a:p>
            <a:pPr lvl="1"/>
            <a:r>
              <a:rPr lang="en-US" dirty="0" smtClean="0"/>
              <a:t>Automatically or semi-automatically if possible, </a:t>
            </a:r>
            <a:r>
              <a:rPr lang="en-US" dirty="0" err="1" smtClean="0"/>
              <a:t>eg</a:t>
            </a:r>
            <a:r>
              <a:rPr lang="en-US" dirty="0" smtClean="0"/>
              <a:t> by translating existing metadata</a:t>
            </a:r>
          </a:p>
          <a:p>
            <a:r>
              <a:rPr lang="en-US" dirty="0" smtClean="0"/>
              <a:t>Bridge multiple ecosystems</a:t>
            </a:r>
          </a:p>
          <a:p>
            <a:pPr lvl="1"/>
            <a:r>
              <a:rPr lang="en-US" dirty="0" smtClean="0"/>
              <a:t>OCF, web services, node-wot based Things</a:t>
            </a:r>
          </a:p>
          <a:p>
            <a:r>
              <a:rPr lang="en-US" smtClean="0"/>
              <a:t>NAT Traversal</a:t>
            </a:r>
            <a:endParaRPr lang="en-US" dirty="0" smtClean="0"/>
          </a:p>
          <a:p>
            <a:r>
              <a:rPr lang="en-US" dirty="0" smtClean="0"/>
              <a:t>Demonstrate application of semantics</a:t>
            </a:r>
          </a:p>
          <a:p>
            <a:pPr lvl="1"/>
            <a:r>
              <a:rPr lang="en-US" dirty="0" smtClean="0"/>
              <a:t>Semantic voice interface to “generic” Alexa service</a:t>
            </a:r>
          </a:p>
          <a:p>
            <a:r>
              <a:rPr lang="en-US" dirty="0" smtClean="0"/>
              <a:t>Support secure authentication and confidentiality</a:t>
            </a:r>
          </a:p>
          <a:p>
            <a:pPr lvl="1"/>
            <a:r>
              <a:rPr lang="en-US" dirty="0" smtClean="0"/>
              <a:t>All interfaces to use one of {</a:t>
            </a:r>
            <a:r>
              <a:rPr lang="en-US" dirty="0" err="1" smtClean="0"/>
              <a:t>basic,digest,bearer</a:t>
            </a:r>
            <a:r>
              <a:rPr lang="en-US" dirty="0" smtClean="0"/>
              <a:t>} </a:t>
            </a:r>
            <a:r>
              <a:rPr lang="en-US" dirty="0" err="1" smtClean="0"/>
              <a:t>auth</a:t>
            </a:r>
            <a:r>
              <a:rPr lang="en-US" dirty="0" smtClean="0"/>
              <a:t> and HTTPS (self-signed certs if necessary, external CA if possible)</a:t>
            </a:r>
          </a:p>
          <a:p>
            <a:r>
              <a:rPr lang="en-US" dirty="0" smtClean="0"/>
              <a:t>Make systems available online pre- and post-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2" y="1268760"/>
            <a:ext cx="8550696" cy="46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268760"/>
            <a:ext cx="8388424" cy="45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servients</a:t>
            </a:r>
            <a:endParaRPr lang="en-US" dirty="0" smtClean="0"/>
          </a:p>
          <a:p>
            <a:pPr lvl="1"/>
            <a:r>
              <a:rPr lang="en-US" dirty="0" smtClean="0"/>
              <a:t>Local (gateway, device) and cloud</a:t>
            </a:r>
          </a:p>
          <a:p>
            <a:pPr lvl="1"/>
            <a:r>
              <a:rPr lang="en-US" dirty="0" smtClean="0"/>
              <a:t>To use node-wot and thereby demonstrate </a:t>
            </a:r>
            <a:r>
              <a:rPr lang="en-US" dirty="0" err="1" smtClean="0"/>
              <a:t>interoperabilty</a:t>
            </a:r>
            <a:endParaRPr lang="en-US" dirty="0" smtClean="0"/>
          </a:p>
          <a:p>
            <a:r>
              <a:rPr lang="en-US" dirty="0" smtClean="0"/>
              <a:t>Semantic Voice Interface</a:t>
            </a:r>
          </a:p>
          <a:p>
            <a:pPr lvl="1"/>
            <a:r>
              <a:rPr lang="en-US" dirty="0" smtClean="0"/>
              <a:t>Now that I finally have a cloud-visible HTTPS interface and a semantically-searchable Thing Directory service running…</a:t>
            </a:r>
          </a:p>
          <a:p>
            <a:r>
              <a:rPr lang="en-US" dirty="0" smtClean="0"/>
              <a:t>Enhanced security</a:t>
            </a:r>
          </a:p>
          <a:p>
            <a:pPr lvl="1"/>
            <a:r>
              <a:rPr lang="en-US" dirty="0" smtClean="0"/>
              <a:t>Need to add bearer tokens to non-node-wot implementations and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Collaborations and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Continue defining accessibility use cases with </a:t>
            </a:r>
            <a:r>
              <a:rPr lang="en-US" dirty="0" err="1" smtClean="0"/>
              <a:t>Paciello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AI Integration</a:t>
            </a:r>
          </a:p>
          <a:p>
            <a:pPr lvl="1"/>
            <a:r>
              <a:rPr lang="en-US" dirty="0" smtClean="0"/>
              <a:t>Connecting </a:t>
            </a:r>
            <a:r>
              <a:rPr lang="en-US" dirty="0" err="1" smtClean="0"/>
              <a:t>WoT</a:t>
            </a:r>
            <a:r>
              <a:rPr lang="en-US" dirty="0" smtClean="0"/>
              <a:t> Things with local/remote AI services, specifically object recognition</a:t>
            </a:r>
          </a:p>
          <a:p>
            <a:pPr lvl="1"/>
            <a:r>
              <a:rPr lang="en-US" dirty="0" smtClean="0"/>
              <a:t>Use Case: Security; PIR sensor detects motion, camera takes picture, object recognition service confirms presence of person in forbidden zone, alarm is sounded.</a:t>
            </a:r>
          </a:p>
          <a:p>
            <a:r>
              <a:rPr lang="en-US" dirty="0" smtClean="0"/>
              <a:t>Smart Building Vertical Use Cases</a:t>
            </a:r>
          </a:p>
          <a:p>
            <a:pPr lvl="1"/>
            <a:r>
              <a:rPr lang="en-US" dirty="0" smtClean="0"/>
              <a:t>Building management system and IP camera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608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Larissa-Design</vt:lpstr>
      <vt:lpstr>W3C WoT - Bundang Plugfest</vt:lpstr>
      <vt:lpstr>Goals</vt:lpstr>
      <vt:lpstr>Current Architecture</vt:lpstr>
      <vt:lpstr>Planned Architecture</vt:lpstr>
      <vt:lpstr>To Do</vt:lpstr>
      <vt:lpstr>Collaborations and Use Cases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keywords>CTPClassification=CTP_NT</cp:keywords>
  <cp:lastModifiedBy>Mccool, Michael</cp:lastModifiedBy>
  <cp:revision>61</cp:revision>
  <dcterms:created xsi:type="dcterms:W3CDTF">2018-02-02T14:38:33Z</dcterms:created>
  <dcterms:modified xsi:type="dcterms:W3CDTF">2018-06-05T06:44:13Z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eae9e688-eb7a-4e67-bc6a-f1701e54c3c8</vt:lpwstr>
  </property>
  <property fmtid="{D5CDD505-2E9C-101B-9397-08002B2CF9AE}" pid="3" name="CTP_TimeStamp">
    <vt:lpwstr>2018-06-05 06:44:13Z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