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7" r:id="rId5"/>
    <p:sldId id="270" r:id="rId6"/>
    <p:sldId id="271" r:id="rId7"/>
    <p:sldId id="272" r:id="rId8"/>
    <p:sldId id="267" r:id="rId9"/>
    <p:sldId id="269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6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B2E7-15A8-48F2-861E-A5AFD18AE688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ingweb/thingweb-playgroun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- </a:t>
            </a:r>
            <a:r>
              <a:rPr lang="en-US" dirty="0" err="1" smtClean="0"/>
              <a:t>Bundang</a:t>
            </a:r>
            <a:r>
              <a:rPr lang="en-US" dirty="0" smtClean="0"/>
              <a:t> </a:t>
            </a:r>
            <a:r>
              <a:rPr lang="en-US" dirty="0" err="1" smtClean="0"/>
              <a:t>Plugfest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417844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Testing</a:t>
            </a:r>
            <a:endParaRPr lang="de-DE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Preparation for W3C WoT Prague </a:t>
            </a:r>
            <a:r>
              <a:rPr lang="en-US" dirty="0" err="1" smtClean="0"/>
              <a:t>Plugfest</a:t>
            </a:r>
            <a:r>
              <a:rPr lang="en-US" dirty="0" smtClean="0"/>
              <a:t> w.r.t </a:t>
            </a:r>
            <a:r>
              <a:rPr lang="en-US" dirty="0" smtClean="0"/>
              <a:t>Testing goals</a:t>
            </a:r>
            <a:endParaRPr lang="en-US" dirty="0" smtClean="0"/>
          </a:p>
          <a:p>
            <a:r>
              <a:rPr lang="en-US" dirty="0" smtClean="0"/>
              <a:t>The slides are to be continually updated (mostly in the scope of </a:t>
            </a:r>
            <a:r>
              <a:rPr lang="en-US" dirty="0" smtClean="0"/>
              <a:t>Testing </a:t>
            </a:r>
            <a:r>
              <a:rPr lang="en-US" dirty="0" smtClean="0"/>
              <a:t>TF Web meetings)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Validate our testing approaches and tools</a:t>
            </a:r>
          </a:p>
          <a:p>
            <a:r>
              <a:rPr lang="en-US" dirty="0" smtClean="0"/>
              <a:t>Gain familiarity with testing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9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 Description Validation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TD Playground</a:t>
            </a:r>
          </a:p>
          <a:p>
            <a:pPr lvl="1"/>
            <a:r>
              <a:rPr lang="en-US" dirty="0" smtClean="0"/>
              <a:t>Requires manual cut-and-paste of TD</a:t>
            </a:r>
          </a:p>
          <a:p>
            <a:r>
              <a:rPr lang="en-US" dirty="0" smtClean="0"/>
              <a:t>TD Validation Service</a:t>
            </a:r>
          </a:p>
          <a:p>
            <a:pPr lvl="1"/>
            <a:r>
              <a:rPr lang="en-US" dirty="0" smtClean="0"/>
              <a:t>Does same thing as TD playground, but as a service that can be used in automated tooling</a:t>
            </a:r>
          </a:p>
          <a:p>
            <a:r>
              <a:rPr lang="en-US" dirty="0" smtClean="0"/>
              <a:t>TD Validation During </a:t>
            </a:r>
            <a:r>
              <a:rPr lang="en-US" dirty="0" err="1" smtClean="0"/>
              <a:t>TDir</a:t>
            </a:r>
            <a:r>
              <a:rPr lang="en-US" dirty="0" smtClean="0"/>
              <a:t> registration</a:t>
            </a:r>
          </a:p>
          <a:p>
            <a:pPr lvl="1"/>
            <a:r>
              <a:rPr lang="en-US" dirty="0" smtClean="0"/>
              <a:t>Can be included in (Intel) </a:t>
            </a:r>
            <a:r>
              <a:rPr lang="en-US" dirty="0" err="1" smtClean="0"/>
              <a:t>TDir</a:t>
            </a:r>
            <a:r>
              <a:rPr lang="en-US" dirty="0" smtClean="0"/>
              <a:t> Proxy</a:t>
            </a:r>
          </a:p>
          <a:p>
            <a:r>
              <a:rPr lang="en-US" dirty="0" smtClean="0"/>
              <a:t>TD Formal Specification…</a:t>
            </a:r>
          </a:p>
          <a:p>
            <a:pPr lvl="1"/>
            <a:r>
              <a:rPr lang="en-US" dirty="0" smtClean="0"/>
              <a:t>JSON Schema + TD-</a:t>
            </a:r>
            <a:r>
              <a:rPr lang="en-US" dirty="0" err="1" smtClean="0"/>
              <a:t>Validation.TTL</a:t>
            </a:r>
            <a:r>
              <a:rPr lang="en-US" dirty="0" smtClean="0"/>
              <a:t> (SHACL)</a:t>
            </a:r>
          </a:p>
          <a:p>
            <a:pPr lvl="1"/>
            <a:r>
              <a:rPr lang="en-US" dirty="0" smtClean="0"/>
              <a:t>Both useful, both need some work…</a:t>
            </a:r>
            <a:endParaRPr lang="en-US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Network API Exerciser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Given a TD, goes over the network and invokes network API, </a:t>
            </a:r>
            <a:r>
              <a:rPr lang="en-US" dirty="0" err="1" smtClean="0"/>
              <a:t>eg</a:t>
            </a:r>
            <a:r>
              <a:rPr lang="en-US" dirty="0" smtClean="0"/>
              <a:t>. gets properties</a:t>
            </a:r>
          </a:p>
          <a:p>
            <a:r>
              <a:rPr lang="en-US" dirty="0" smtClean="0"/>
              <a:t>Verifies that returned values satisfy constraints in TD, </a:t>
            </a:r>
            <a:r>
              <a:rPr lang="en-US" dirty="0" err="1" smtClean="0"/>
              <a:t>eg</a:t>
            </a:r>
            <a:r>
              <a:rPr lang="en-US" dirty="0" smtClean="0"/>
              <a:t> numbers are returned</a:t>
            </a:r>
          </a:p>
          <a:p>
            <a:r>
              <a:rPr lang="en-US" dirty="0" smtClean="0"/>
              <a:t>Constraint: not “safe”</a:t>
            </a:r>
          </a:p>
          <a:p>
            <a:pPr lvl="1"/>
            <a:r>
              <a:rPr lang="en-US" dirty="0" smtClean="0"/>
              <a:t>Also pushes out random values to properties, which might be amusing/dangerous on real devices</a:t>
            </a:r>
          </a:p>
          <a:p>
            <a:pPr lvl="1"/>
            <a:r>
              <a:rPr lang="en-US" dirty="0" smtClean="0"/>
              <a:t>On the other hand, real Things should have input validation to avoid anything too bizarre happening…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2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Scripting API Test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test scripts</a:t>
            </a:r>
          </a:p>
          <a:p>
            <a:pPr lvl="1"/>
            <a:r>
              <a:rPr lang="en-US" dirty="0" smtClean="0"/>
              <a:t>Currently in node-wot</a:t>
            </a:r>
          </a:p>
          <a:p>
            <a:pPr lvl="1"/>
            <a:r>
              <a:rPr lang="en-US" dirty="0" smtClean="0"/>
              <a:t>Should be extracted and set up in a separate repo</a:t>
            </a:r>
          </a:p>
          <a:p>
            <a:pPr lvl="1"/>
            <a:r>
              <a:rPr lang="en-US" dirty="0" smtClean="0"/>
              <a:t>Needs to be expanded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1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Security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Rules for TDs to catch common security issues</a:t>
            </a:r>
          </a:p>
          <a:p>
            <a:pPr lvl="1"/>
            <a:r>
              <a:rPr lang="en-US" dirty="0" smtClean="0"/>
              <a:t>No security</a:t>
            </a:r>
          </a:p>
          <a:p>
            <a:pPr lvl="1"/>
            <a:r>
              <a:rPr lang="en-US" dirty="0" smtClean="0"/>
              <a:t>Insecure security configurations</a:t>
            </a:r>
          </a:p>
          <a:p>
            <a:pPr lvl="2"/>
            <a:r>
              <a:rPr lang="en-US" dirty="0" smtClean="0"/>
              <a:t>Ex: HTTP + Basic </a:t>
            </a:r>
            <a:r>
              <a:rPr lang="en-US" dirty="0" err="1" smtClean="0"/>
              <a:t>Auth</a:t>
            </a:r>
            <a:endParaRPr lang="en-US" dirty="0" smtClean="0"/>
          </a:p>
          <a:p>
            <a:r>
              <a:rPr lang="en-US" dirty="0" smtClean="0"/>
              <a:t>Penetration Test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7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</a:t>
            </a:r>
            <a:r>
              <a:rPr lang="en-US" dirty="0" smtClean="0"/>
              <a:t>start </a:t>
            </a:r>
            <a:r>
              <a:rPr lang="en-US" dirty="0" smtClean="0"/>
              <a:t>testing our testing </a:t>
            </a:r>
            <a:r>
              <a:rPr lang="en-US" dirty="0" smtClean="0"/>
              <a:t>from </a:t>
            </a:r>
            <a:r>
              <a:rPr lang="en-US" dirty="0" smtClean="0"/>
              <a:t>this </a:t>
            </a:r>
            <a:r>
              <a:rPr lang="en-US" dirty="0" err="1" smtClean="0"/>
              <a:t>plugfest</a:t>
            </a:r>
            <a:r>
              <a:rPr lang="en-US" dirty="0" smtClean="0"/>
              <a:t> onwards</a:t>
            </a:r>
            <a:r>
              <a:rPr lang="en-US" dirty="0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0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smtClean="0"/>
              <a:t>TF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Convert TD validation into service</a:t>
            </a:r>
          </a:p>
          <a:p>
            <a:pPr lvl="1"/>
            <a:r>
              <a:rPr lang="en-US" dirty="0" smtClean="0"/>
              <a:t>Will use </a:t>
            </a:r>
            <a:r>
              <a:rPr lang="en-US" dirty="0" smtClean="0">
                <a:hlinkClick r:id="rId2"/>
              </a:rPr>
              <a:t>Ege’s repo </a:t>
            </a:r>
            <a:r>
              <a:rPr lang="en-US" dirty="0" smtClean="0"/>
              <a:t>as a basis</a:t>
            </a:r>
          </a:p>
          <a:p>
            <a:pPr lvl="1"/>
            <a:r>
              <a:rPr lang="en-US" dirty="0" smtClean="0"/>
              <a:t>Can be combined with </a:t>
            </a:r>
            <a:r>
              <a:rPr lang="en-US" dirty="0" err="1" smtClean="0"/>
              <a:t>TDir</a:t>
            </a:r>
            <a:r>
              <a:rPr lang="en-US" dirty="0" smtClean="0"/>
              <a:t> registration</a:t>
            </a:r>
          </a:p>
          <a:p>
            <a:r>
              <a:rPr lang="en-US" dirty="0" smtClean="0"/>
              <a:t>TD Network API Exerciser</a:t>
            </a:r>
          </a:p>
          <a:p>
            <a:pPr lvl="1"/>
            <a:r>
              <a:rPr lang="en-US" dirty="0" smtClean="0"/>
              <a:t>Can run at </a:t>
            </a:r>
            <a:r>
              <a:rPr lang="en-US" dirty="0" err="1" smtClean="0"/>
              <a:t>plugfest</a:t>
            </a:r>
            <a:r>
              <a:rPr lang="en-US" dirty="0" smtClean="0"/>
              <a:t> with manual invocation</a:t>
            </a:r>
          </a:p>
          <a:p>
            <a:r>
              <a:rPr lang="en-US" dirty="0" smtClean="0"/>
              <a:t>Security Tester</a:t>
            </a:r>
          </a:p>
          <a:p>
            <a:pPr lvl="1"/>
            <a:r>
              <a:rPr lang="en-US" dirty="0" smtClean="0"/>
              <a:t>TD Validation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enetration test suite</a:t>
            </a:r>
          </a:p>
          <a:p>
            <a:r>
              <a:rPr lang="en-US" dirty="0" smtClean="0"/>
              <a:t>Factor out Scripting API test suite into separate repo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1207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294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Larissa-Design</vt:lpstr>
      <vt:lpstr>W3C WoT - Bundang Plugfest</vt:lpstr>
      <vt:lpstr>Scope</vt:lpstr>
      <vt:lpstr>Goals</vt:lpstr>
      <vt:lpstr>Thing Description Validation</vt:lpstr>
      <vt:lpstr>Thing Network API Exerciser</vt:lpstr>
      <vt:lpstr>Thing Scripting API Test Suite</vt:lpstr>
      <vt:lpstr>Thing Security Testing</vt:lpstr>
      <vt:lpstr>Conclusion</vt:lpstr>
      <vt:lpstr>Testing TF Tasks</vt:lpstr>
    </vt:vector>
  </TitlesOfParts>
  <Company>Siemens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Darko Anicic</dc:creator>
  <cp:keywords>CTPClassification=CTP_NT</cp:keywords>
  <cp:lastModifiedBy>Mccool, Michael</cp:lastModifiedBy>
  <cp:revision>65</cp:revision>
  <dcterms:created xsi:type="dcterms:W3CDTF">2018-02-02T14:38:33Z</dcterms:created>
  <dcterms:modified xsi:type="dcterms:W3CDTF">2018-06-04T14:58:23Z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d719ac28-2f99-4bf1-966a-baaaa6572ff4</vt:lpwstr>
  </property>
  <property fmtid="{D5CDD505-2E9C-101B-9397-08002B2CF9AE}" pid="3" name="CTP_TimeStamp">
    <vt:lpwstr>2018-06-04 14:58:23Z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