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5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70836" y="1708252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Records identified through database searching</a:t>
            </a:r>
          </a:p>
          <a:p>
            <a:pPr algn="ctr"/>
            <a:r>
              <a:rPr lang="en-US" dirty="0"/>
              <a:t>N = 5,314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26" y="1697728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Additional records identified through other sources</a:t>
            </a:r>
          </a:p>
          <a:p>
            <a:pPr algn="ctr"/>
            <a:r>
              <a:rPr lang="en-US" dirty="0"/>
              <a:t>N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700" y="2829365"/>
            <a:ext cx="360000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after duplicates removed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6307" y="3661445"/>
            <a:ext cx="2866853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screened </a:t>
            </a:r>
          </a:p>
          <a:p>
            <a:pPr algn="ctr"/>
            <a:r>
              <a:rPr lang="en-US" dirty="0"/>
              <a:t>(title + abstract + keywords)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746" y="3802197"/>
            <a:ext cx="1867909" cy="646331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excluded</a:t>
            </a:r>
          </a:p>
          <a:p>
            <a:pPr algn="ctr"/>
            <a:r>
              <a:rPr lang="en-US" dirty="0"/>
              <a:t>N = 2,851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9732" y="4782553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assessed for eligibility</a:t>
            </a:r>
          </a:p>
          <a:p>
            <a:pPr algn="ctr"/>
            <a:r>
              <a:rPr lang="en-US" dirty="0"/>
              <a:t>N = 814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745" y="4676979"/>
            <a:ext cx="1867909" cy="1200329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excluded, with reasons</a:t>
            </a:r>
          </a:p>
          <a:p>
            <a:pPr algn="ctr"/>
            <a:r>
              <a:rPr lang="en-US" dirty="0"/>
              <a:t>N = 233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9732" y="5877308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Studies included</a:t>
            </a:r>
          </a:p>
          <a:p>
            <a:pPr algn="ctr"/>
            <a:r>
              <a:rPr lang="en-US" dirty="0"/>
              <a:t>in systematic map</a:t>
            </a:r>
          </a:p>
          <a:p>
            <a:pPr algn="ctr"/>
            <a:r>
              <a:rPr lang="en-US" dirty="0"/>
              <a:t>N =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581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6715383" y="3822353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6715383" y="4961851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-483648" y="5853486"/>
            <a:ext cx="163027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Included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569259" y="4080724"/>
            <a:ext cx="180150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Eligibility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387576" y="2404875"/>
            <a:ext cx="14381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Screening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531729" y="757212"/>
            <a:ext cx="172644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Identification</a:t>
            </a:r>
          </a:p>
        </p:txBody>
      </p:sp>
      <p:sp>
        <p:nvSpPr>
          <p:cNvPr id="3" name="Down Arrow 20">
            <a:extLst>
              <a:ext uri="{FF2B5EF4-FFF2-40B4-BE49-F238E27FC236}">
                <a16:creationId xmlns:a16="http://schemas.microsoft.com/office/drawing/2014/main" id="{B9E669E3-AF0B-82B0-00F8-E750BF04A67A}"/>
              </a:ext>
            </a:extLst>
          </p:cNvPr>
          <p:cNvSpPr/>
          <p:nvPr/>
        </p:nvSpPr>
        <p:spPr>
          <a:xfrm>
            <a:off x="4905772" y="5678904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04F7C-3A73-95D4-FD93-8C80FFEC4F38}"/>
              </a:ext>
            </a:extLst>
          </p:cNvPr>
          <p:cNvSpPr/>
          <p:nvPr/>
        </p:nvSpPr>
        <p:spPr>
          <a:xfrm>
            <a:off x="538267" y="52752"/>
            <a:ext cx="4367905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Scopus: </a:t>
            </a:r>
            <a:r>
              <a:rPr lang="en-US" sz="1400" dirty="0"/>
              <a:t>N = 2,200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Down Arrow 20">
            <a:extLst>
              <a:ext uri="{FF2B5EF4-FFF2-40B4-BE49-F238E27FC236}">
                <a16:creationId xmlns:a16="http://schemas.microsoft.com/office/drawing/2014/main" id="{69AC7206-DF19-BCF5-6961-EE07D1A9783A}"/>
              </a:ext>
            </a:extLst>
          </p:cNvPr>
          <p:cNvSpPr/>
          <p:nvPr/>
        </p:nvSpPr>
        <p:spPr>
          <a:xfrm>
            <a:off x="4905771" y="4567559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20">
            <a:extLst>
              <a:ext uri="{FF2B5EF4-FFF2-40B4-BE49-F238E27FC236}">
                <a16:creationId xmlns:a16="http://schemas.microsoft.com/office/drawing/2014/main" id="{C78A30B1-89EF-EC48-278D-EC891971A344}"/>
              </a:ext>
            </a:extLst>
          </p:cNvPr>
          <p:cNvSpPr/>
          <p:nvPr/>
        </p:nvSpPr>
        <p:spPr>
          <a:xfrm>
            <a:off x="4912809" y="3474182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Down Arrow 20">
            <a:extLst>
              <a:ext uri="{FF2B5EF4-FFF2-40B4-BE49-F238E27FC236}">
                <a16:creationId xmlns:a16="http://schemas.microsoft.com/office/drawing/2014/main" id="{8A2ADF04-98D2-ED50-CD4F-CDCE797E9CE5}"/>
              </a:ext>
            </a:extLst>
          </p:cNvPr>
          <p:cNvSpPr/>
          <p:nvPr/>
        </p:nvSpPr>
        <p:spPr>
          <a:xfrm>
            <a:off x="3486238" y="2636203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Down Arrow 20">
            <a:extLst>
              <a:ext uri="{FF2B5EF4-FFF2-40B4-BE49-F238E27FC236}">
                <a16:creationId xmlns:a16="http://schemas.microsoft.com/office/drawing/2014/main" id="{E0E846B3-C20F-475F-4A35-4F8D55327585}"/>
              </a:ext>
            </a:extLst>
          </p:cNvPr>
          <p:cNvSpPr/>
          <p:nvPr/>
        </p:nvSpPr>
        <p:spPr>
          <a:xfrm>
            <a:off x="6259315" y="2640038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FA2AC-DAF9-EA18-36B7-2B43BE9DC527}"/>
              </a:ext>
            </a:extLst>
          </p:cNvPr>
          <p:cNvSpPr/>
          <p:nvPr/>
        </p:nvSpPr>
        <p:spPr>
          <a:xfrm>
            <a:off x="538267" y="406386"/>
            <a:ext cx="437061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Web of Science: </a:t>
            </a:r>
            <a:r>
              <a:rPr lang="en-US" sz="1400" dirty="0"/>
              <a:t>N = 1,966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A6EA8-9DD8-6804-1E48-AE9A5417BF82}"/>
              </a:ext>
            </a:extLst>
          </p:cNvPr>
          <p:cNvSpPr/>
          <p:nvPr/>
        </p:nvSpPr>
        <p:spPr>
          <a:xfrm>
            <a:off x="535560" y="785471"/>
            <a:ext cx="437061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ScienceDirect: </a:t>
            </a:r>
            <a:r>
              <a:rPr lang="en-US" sz="1400" dirty="0"/>
              <a:t>N =751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C8101-3E04-D304-4A3A-87B4D307E072}"/>
              </a:ext>
            </a:extLst>
          </p:cNvPr>
          <p:cNvSpPr/>
          <p:nvPr/>
        </p:nvSpPr>
        <p:spPr>
          <a:xfrm>
            <a:off x="4961762" y="45330"/>
            <a:ext cx="411243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</a:t>
            </a:r>
            <a:r>
              <a:rPr lang="en-US" sz="1400" dirty="0" err="1">
                <a:solidFill>
                  <a:schemeClr val="tx1"/>
                </a:solidFill>
              </a:rPr>
              <a:t>EbscoHost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3CF3B-6E0A-0C43-D0BB-9ABA9F79E0CC}"/>
              </a:ext>
            </a:extLst>
          </p:cNvPr>
          <p:cNvSpPr/>
          <p:nvPr/>
        </p:nvSpPr>
        <p:spPr>
          <a:xfrm>
            <a:off x="4961761" y="413879"/>
            <a:ext cx="411243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</a:t>
            </a:r>
            <a:r>
              <a:rPr lang="en-US" sz="1400" dirty="0" err="1">
                <a:solidFill>
                  <a:schemeClr val="tx1"/>
                </a:solidFill>
              </a:rPr>
              <a:t>Biorxiv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6FBD9-36AE-CEEF-EA49-DFC2A0F43AB4}"/>
              </a:ext>
            </a:extLst>
          </p:cNvPr>
          <p:cNvSpPr/>
          <p:nvPr/>
        </p:nvSpPr>
        <p:spPr>
          <a:xfrm>
            <a:off x="4956348" y="782773"/>
            <a:ext cx="411243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BASE: </a:t>
            </a:r>
            <a:r>
              <a:rPr lang="en-US" sz="1400" dirty="0"/>
              <a:t>N = 109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855168-8080-0368-6014-5912D1F1063C}"/>
              </a:ext>
            </a:extLst>
          </p:cNvPr>
          <p:cNvSpPr/>
          <p:nvPr/>
        </p:nvSpPr>
        <p:spPr>
          <a:xfrm>
            <a:off x="2814425" y="1156443"/>
            <a:ext cx="437061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Agricola: </a:t>
            </a:r>
            <a:r>
              <a:rPr lang="en-US" sz="1400" dirty="0"/>
              <a:t>N =240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Down Arrow 20">
            <a:extLst>
              <a:ext uri="{FF2B5EF4-FFF2-40B4-BE49-F238E27FC236}">
                <a16:creationId xmlns:a16="http://schemas.microsoft.com/office/drawing/2014/main" id="{8CDE122C-9492-80BF-C817-00E73FFB8C95}"/>
              </a:ext>
            </a:extLst>
          </p:cNvPr>
          <p:cNvSpPr/>
          <p:nvPr/>
        </p:nvSpPr>
        <p:spPr>
          <a:xfrm>
            <a:off x="3486238" y="1501553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6A1B16-B343-77D8-0CF8-61C07C34A43F}"/>
              </a:ext>
            </a:extLst>
          </p:cNvPr>
          <p:cNvSpPr/>
          <p:nvPr/>
        </p:nvSpPr>
        <p:spPr>
          <a:xfrm>
            <a:off x="515553" y="37869"/>
            <a:ext cx="8614231" cy="14381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132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University of Otago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Shinichi Nakagawa</dc:creator>
  <cp:lastModifiedBy>Catharina Vendl</cp:lastModifiedBy>
  <cp:revision>11</cp:revision>
  <dcterms:created xsi:type="dcterms:W3CDTF">2012-03-21T20:48:39Z</dcterms:created>
  <dcterms:modified xsi:type="dcterms:W3CDTF">2022-11-08T04:37:41Z</dcterms:modified>
</cp:coreProperties>
</file>