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6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0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3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0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1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1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9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第九章</a:t>
            </a:r>
            <a:br>
              <a:rPr lang="en-US" altLang="zh-CN" dirty="0"/>
            </a:br>
            <a:r>
              <a:rPr lang="zh-CN" altLang="en-US" dirty="0"/>
              <a:t>强化学习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E6020-CFF9-446B-B179-AF1A99D4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马尔可夫过程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D2720-BFE3-7D2A-11E8-1AD1352B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马尔可夫性</a:t>
            </a:r>
            <a:endParaRPr lang="en-US" altLang="zh-CN" dirty="0"/>
          </a:p>
          <a:p>
            <a:r>
              <a:rPr lang="zh-CN" altLang="en-US" dirty="0"/>
              <a:t>扫地机器人的马尔可夫过程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C63F3-7ABA-BE56-9036-8CB338CB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433042-90AA-7B80-01F9-B8B61E07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65" y="1025574"/>
            <a:ext cx="3206915" cy="5143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D67E9A-85DC-602E-C4AF-9A5CFE9C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36" y="1979267"/>
            <a:ext cx="6864703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7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E554A-D159-8427-0D33-18229695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值函数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A6EAF-76EF-A802-FE5A-3443DEB3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累积回报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状态值函数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状态动作值函数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8D1A25-6275-90D6-94D4-0037F617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C80ED2-8A03-8236-FD8C-03C72754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23" y="1214654"/>
            <a:ext cx="4940554" cy="8763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05D27E-1B75-DCA6-DE60-C3420B46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11" y="2892397"/>
            <a:ext cx="3454578" cy="10732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0A0DD1-8832-86AB-20AD-5E249EAC5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967" y="4646097"/>
            <a:ext cx="4369025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56688-A8CD-252B-7176-97F1110E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值函数之间的转化关系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36480-AE20-973B-7564-FF088D5A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将状态随着动作转移的过程展开为树状，可以看到状态值函数和状态动作值函数的关系，其中空心圆表示状态，实心圆表示动作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32A2D-35AA-8107-A9C7-8B3B3FAA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B53B6E-AB9B-B335-0BC6-D1840445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59" y="1865818"/>
            <a:ext cx="4843282" cy="40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8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19BD4-472D-FFC4-4D91-21C627E6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蒙特卡洛法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AB766-C781-55DD-5DA8-1752C975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用反复实验得到的累积回报来逼近值函数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同策略学习</a:t>
            </a:r>
            <a:endParaRPr lang="en-US" altLang="zh-CN" dirty="0"/>
          </a:p>
          <a:p>
            <a:r>
              <a:rPr lang="zh-CN" altLang="en-US" dirty="0"/>
              <a:t>异策略学习</a:t>
            </a:r>
            <a:endParaRPr lang="en-US" altLang="zh-CN" dirty="0"/>
          </a:p>
          <a:p>
            <a:pPr lvl="1"/>
            <a:r>
              <a:rPr lang="zh-CN" altLang="en-US" dirty="0"/>
              <a:t>探索策略</a:t>
            </a:r>
            <a:endParaRPr lang="en-US" altLang="zh-CN" dirty="0"/>
          </a:p>
          <a:p>
            <a:pPr lvl="2"/>
            <a:r>
              <a:rPr lang="zh-CN" altLang="en-US" dirty="0"/>
              <a:t>软策略</a:t>
            </a:r>
            <a:endParaRPr lang="en-US" altLang="zh-CN" dirty="0"/>
          </a:p>
          <a:p>
            <a:pPr lvl="1"/>
            <a:r>
              <a:rPr lang="zh-CN" altLang="en-US" dirty="0"/>
              <a:t>目标策略</a:t>
            </a:r>
            <a:endParaRPr lang="en-US" altLang="zh-CN" dirty="0"/>
          </a:p>
          <a:p>
            <a:pPr lvl="2"/>
            <a:r>
              <a:rPr lang="zh-CN" altLang="en-US" dirty="0"/>
              <a:t>贪婪策略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0A2B5-D614-2A39-A68F-A1E014DA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75F350-C711-2786-1994-8F58C2AB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594" y="1404936"/>
            <a:ext cx="4362674" cy="482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8C6D55-601A-7642-7136-7D569C9A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58" y="2270808"/>
            <a:ext cx="5667254" cy="37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8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5386D-6CAF-A09F-1AEB-9FC19A3E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时间差分法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41EAB-5472-37D3-E032-038891A5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用当前值函数估计累积回报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不需要完成实验就可以修正值函数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B7055-8FAA-8EFA-142F-CCD1B5CA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54B0C-0FD5-8578-F257-0CBCC3CB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447" y="1066544"/>
            <a:ext cx="3029106" cy="9588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93F38A-A632-1D32-21C4-316541B4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670" y="2308470"/>
            <a:ext cx="6445581" cy="6731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0409D4-141A-DF26-CC2A-B8E378E1E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084" y="2981605"/>
            <a:ext cx="4630889" cy="32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5EA4-3C97-6E50-6174-C233FA81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网络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970B140-FACD-2BF2-EE20-168819685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498" y="1487353"/>
            <a:ext cx="5551004" cy="39753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D1280-ECB6-7D2E-0EC5-618176B6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7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E8E6-A6A9-DE04-63FA-371D5256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带有回放记忆的深度</a:t>
            </a:r>
            <a:r>
              <a:rPr lang="en-US" altLang="zh-CN" dirty="0"/>
              <a:t>Q</a:t>
            </a:r>
            <a:r>
              <a:rPr lang="zh-CN" altLang="en-US" dirty="0"/>
              <a:t>网络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645BD2-760F-484E-0091-2D35A2D2B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866" y="1066800"/>
            <a:ext cx="6064593" cy="48021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560E3-0AE1-270B-191E-0DE0B1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4653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121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Calibri</vt:lpstr>
      <vt:lpstr>Wingdings</vt:lpstr>
      <vt:lpstr>回顾</vt:lpstr>
      <vt:lpstr>第九章 强化学习</vt:lpstr>
      <vt:lpstr>马尔可夫过程</vt:lpstr>
      <vt:lpstr>值函数</vt:lpstr>
      <vt:lpstr>值函数之间的转化关系</vt:lpstr>
      <vt:lpstr>蒙特卡洛法</vt:lpstr>
      <vt:lpstr>时间差分法</vt:lpstr>
      <vt:lpstr>Q网络</vt:lpstr>
      <vt:lpstr>带有回放记忆的深度Q网络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19</cp:revision>
  <dcterms:created xsi:type="dcterms:W3CDTF">2022-06-03T03:17:49Z</dcterms:created>
  <dcterms:modified xsi:type="dcterms:W3CDTF">2022-10-03T02:06:01Z</dcterms:modified>
</cp:coreProperties>
</file>