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aibook/aipractic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94421C7-F3FB-F4DB-142C-9DF674FA5A7E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6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0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2282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283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3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53010"/>
            <a:ext cx="4937760" cy="41075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53010"/>
            <a:ext cx="4937760" cy="4107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0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1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1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mlaibook/aipractic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6544"/>
            <a:ext cx="10058400" cy="480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790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69FC02-2D1F-3B5F-9AA4-FC67776192B7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9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第七章</a:t>
            </a:r>
            <a:br>
              <a:rPr lang="en-US" altLang="zh-CN" dirty="0"/>
            </a:br>
            <a:r>
              <a:rPr lang="zh-CN" altLang="en-US" dirty="0"/>
              <a:t>集成学习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82D2-A241-2CBE-9FE0-0CA1E7C6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B48E1-05DF-D3FB-3B85-03FECA27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C2142C1-27FC-81E9-A97C-AA8FE8F02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399" y="1889502"/>
            <a:ext cx="7773201" cy="3078996"/>
          </a:xfrm>
        </p:spPr>
      </p:pic>
    </p:spTree>
    <p:extLst>
      <p:ext uri="{BB962C8B-B14F-4D97-AF65-F5344CB8AC3E}">
        <p14:creationId xmlns:p14="http://schemas.microsoft.com/office/powerpoint/2010/main" val="81360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B0228-E251-4067-A62D-2A85C0FE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AdaBoost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E2E8A2-1923-B108-FD58-395220576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658" y="1066800"/>
            <a:ext cx="6923010" cy="48021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337DA-B16D-3CF7-1615-C77C3EBC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DBAC3-15E2-2216-90D5-4FF9C9B1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AdaBoost</a:t>
            </a:r>
            <a:r>
              <a:rPr lang="zh-CN" altLang="en-US" dirty="0"/>
              <a:t>迭代过程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5BDF532-616A-F989-14CE-64468D00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516" y="1066800"/>
            <a:ext cx="6623293" cy="48021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0C941-E52C-3F0A-FCDE-5240EA9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4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AC7E-2DBD-9CDC-A7DB-B19BF6A6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梯度提升算法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1033561-BCB1-53C7-DBC3-C0BB394B7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317" y="1496117"/>
            <a:ext cx="7607691" cy="394355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C97AB-F48B-161B-880A-B69869B5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3F7C6-4BF8-B516-9B76-A3901884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采用均方误差的梯度提升算法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04AFA5B-6ADC-E086-38C6-F4E12D1EE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317" y="1724729"/>
            <a:ext cx="7607691" cy="348632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874EA-26AF-F5DD-CF4F-D4F433BB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4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74E3B-6DF4-E146-6506-02068007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偏差和方差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CE08130-DEBD-1E88-64B4-C2C059550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877" y="1066800"/>
            <a:ext cx="4390571" cy="48021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56934-4170-52A9-865A-1AE860AD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6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4806B-C9BB-3E80-8FB6-D3CF9FBF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误差分解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32B0260-4351-8A3E-A626-8C51E666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115" y="1253740"/>
            <a:ext cx="4388076" cy="52072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48F53-4444-967A-F6CF-1BD1340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236D8C-3750-1CB8-39F1-AAF28A969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247" y="2495502"/>
            <a:ext cx="6915505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5971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35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Calibri</vt:lpstr>
      <vt:lpstr>Wingdings</vt:lpstr>
      <vt:lpstr>回顾</vt:lpstr>
      <vt:lpstr>第七章 集成学习</vt:lpstr>
      <vt:lpstr>随机森林</vt:lpstr>
      <vt:lpstr>AdaBoost</vt:lpstr>
      <vt:lpstr>AdaBoost迭代过程</vt:lpstr>
      <vt:lpstr>梯度提升算法</vt:lpstr>
      <vt:lpstr>采用均方误差的梯度提升算法</vt:lpstr>
      <vt:lpstr>偏差和方差</vt:lpstr>
      <vt:lpstr>误差分解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16</cp:revision>
  <dcterms:created xsi:type="dcterms:W3CDTF">2022-06-03T03:17:49Z</dcterms:created>
  <dcterms:modified xsi:type="dcterms:W3CDTF">2022-10-02T08:40:55Z</dcterms:modified>
</cp:coreProperties>
</file>