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第十章</a:t>
            </a:r>
            <a:br>
              <a:rPr lang="en-US" altLang="zh-CN" dirty="0"/>
            </a:br>
            <a:r>
              <a:rPr lang="zh-CN" altLang="en-US" dirty="0"/>
              <a:t>自然语言处理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7A0B-A92F-0DFE-D204-71480527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注意力机制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528E6-668C-EAF1-7C51-0B0BE681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注意力函数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0B2D38-555A-2E55-63A8-AEBEC4E1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36D039-8A3E-F9B0-B376-B1F6EF22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9" y="1824503"/>
            <a:ext cx="9159402" cy="37981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7CFDB1-7AAE-9F44-6282-0A39C892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91" y="1133437"/>
            <a:ext cx="4216617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9C99-28B5-5B8D-B5F9-5EF02972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262A7-6F28-8CA8-CB54-26F60CA2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用于词性标注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用于中文分词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9FEA0-3567-D61F-4BBF-7FE6172E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9089D2-34C9-74A3-B018-DB99ECA1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41" y="1152780"/>
            <a:ext cx="3911801" cy="13589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14059F-7F0F-B891-6F5D-C0BEBD1C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62" y="2486693"/>
            <a:ext cx="7296525" cy="19622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A34156-A332-870A-5F75-3F8BFD3CC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093" y="4621761"/>
            <a:ext cx="5740695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5DBF-2F68-9E18-32CF-FFD4458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维特比算法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2302A-5D29-2173-1485-0B2FA4F3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动态规划初始值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动态规划递推公式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反推出每个点的隐状态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A67B8-BE61-08BC-8960-5608FE94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3F5D2C-732F-0CB2-39D8-2A05C711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19" y="1287022"/>
            <a:ext cx="3378374" cy="482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03F11B-ED59-BB3B-7A9C-B7F290FA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96" y="2395439"/>
            <a:ext cx="6102664" cy="16066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85A16-8C15-E466-BE72-F56F62E8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518" y="4629336"/>
            <a:ext cx="2457576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6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F0785-5251-DFCF-5A04-6E09C05F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维特比算法应用示例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3D3CB06-D87A-7EA8-C5C7-7F7D810A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180" y="3051845"/>
            <a:ext cx="5150115" cy="274969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5748B-EEF4-D741-D909-5C25113D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EF7DDB-4875-F4B5-0A0E-3CA137BC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64" y="1056464"/>
            <a:ext cx="5467631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9F8A-F2AD-4994-CAAE-17403992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词向量表示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0279DC-32B0-E836-69AA-1F659EF73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独热表示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A0A50A6-7F56-901A-2D6F-06CDB8BCD3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4624" y="2094195"/>
            <a:ext cx="3827696" cy="319485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2F42D4D-07AE-AF7E-15C5-DD42E206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词嵌入表示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210CCF2-E798-601A-D9B5-9BDD7C5E18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21273" y="2236662"/>
            <a:ext cx="5419743" cy="305238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944D4-EA3B-AAA8-BB32-36B3CCB0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A83D3F3-5FCB-ACAE-A4CA-514BA82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用统计语言模型学习词嵌入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8A6D8BD-3009-C422-56FF-E2FCB00C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带有隐藏状态的循环神经网络，可以用越时反向传播算法学习（</a:t>
            </a:r>
            <a:r>
              <a:rPr lang="en-US" altLang="zh-CN" dirty="0"/>
              <a:t>BPTT</a:t>
            </a:r>
            <a:r>
              <a:rPr lang="zh-CN" altLang="en-US" dirty="0"/>
              <a:t>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74248-F01B-4C1A-311D-34540C45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682F1D-428F-8B76-5E9F-C0468CAD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16" y="1514506"/>
            <a:ext cx="3530781" cy="539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7B43F0-D17A-0B2C-DB95-FBBDBE6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8" y="2437610"/>
            <a:ext cx="5696243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102A-35BE-AC0C-2C3E-BB4B803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长短期记忆</a:t>
            </a:r>
            <a:r>
              <a:rPr lang="en-US" altLang="zh-CN" dirty="0"/>
              <a:t>(LSTM)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1315D5D-38B1-72B9-F4BB-19AEB5EFE9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79268"/>
            <a:ext cx="4938712" cy="2582014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30379-1340-4ACF-30B2-826024C8B1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内部状态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遗忘门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D5C281-C93C-D851-4F6C-610A94D6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E4896F-6C27-C878-3896-B7679171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02" y="1448722"/>
            <a:ext cx="2597283" cy="539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19D9BA-1936-8F42-BA97-81986D076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19" y="2243369"/>
            <a:ext cx="3054507" cy="4572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E532C95-E98C-539E-A1E3-D11FF80C7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902" y="3159586"/>
            <a:ext cx="3429176" cy="8445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42AB4DF-499B-2A7B-22D5-B74BE0611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902" y="4659939"/>
            <a:ext cx="3181514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8C67B-0BDC-73ED-4C8A-2C0C944C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门控循环单元</a:t>
            </a:r>
            <a:r>
              <a:rPr lang="en-US" altLang="zh-CN" dirty="0"/>
              <a:t>(GRU)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19746-7291-D9F5-F199-B3BECD04E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隐藏状态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更新门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重置门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F0FAA-92EF-97C3-8196-10FB04F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D3A3E-227E-4F34-D582-B263DBACC1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511971"/>
            <a:ext cx="4938712" cy="24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B48C35-389A-1952-E6EF-27C4E1C2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92" y="1412320"/>
            <a:ext cx="3295819" cy="501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FEA4B9-EC87-CB22-7C7C-8738B2D4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398" y="2098380"/>
            <a:ext cx="3168813" cy="5016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53A327-CFB1-5613-D662-466BF889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319" y="2863945"/>
            <a:ext cx="4210266" cy="8445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DFED1E-CFD0-5686-464C-8DA29887F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982" y="3884699"/>
            <a:ext cx="7410831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BFDD3-EB37-AA09-7407-AF161EAB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编码器</a:t>
            </a:r>
            <a:r>
              <a:rPr lang="en-US" altLang="zh-CN" dirty="0"/>
              <a:t>-</a:t>
            </a:r>
            <a:r>
              <a:rPr lang="zh-CN" altLang="en-US" dirty="0"/>
              <a:t>解码器模型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3416918-FF53-7D76-76AC-29A471A8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09" y="1973524"/>
            <a:ext cx="10040308" cy="3039229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ABDE93-A6E6-6D40-2A05-0C0061E3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112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Wingdings</vt:lpstr>
      <vt:lpstr>回顾</vt:lpstr>
      <vt:lpstr>第十章 自然语言处理</vt:lpstr>
      <vt:lpstr>隐马尔可夫模型</vt:lpstr>
      <vt:lpstr>维特比算法</vt:lpstr>
      <vt:lpstr>维特比算法应用示例</vt:lpstr>
      <vt:lpstr>词向量表示</vt:lpstr>
      <vt:lpstr>用统计语言模型学习词嵌入</vt:lpstr>
      <vt:lpstr>长短期记忆(LSTM)</vt:lpstr>
      <vt:lpstr>门控循环单元(GRU)</vt:lpstr>
      <vt:lpstr>编码器-解码器模型</vt:lpstr>
      <vt:lpstr>注意力机制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20</cp:revision>
  <dcterms:created xsi:type="dcterms:W3CDTF">2022-06-03T03:17:49Z</dcterms:created>
  <dcterms:modified xsi:type="dcterms:W3CDTF">2022-10-03T02:43:20Z</dcterms:modified>
</cp:coreProperties>
</file>