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73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BD856-A219-444D-A244-0D5784F39DB8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32F2E-D1E7-430B-B096-9C2E41E65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laibook/aipractice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94421C7-F3FB-F4DB-142C-9DF674FA5A7E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6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0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72282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283"/>
            <a:ext cx="4937760" cy="47968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53010"/>
            <a:ext cx="4937760" cy="410752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02697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53010"/>
            <a:ext cx="4937760" cy="41075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0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41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mlaibook/aipractice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0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6544"/>
            <a:ext cx="10058400" cy="4802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D4CF92-A3F5-4C72-9C99-8E020469E47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98790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A69FC02-2D1F-3B5F-9AA4-FC67776192B7}"/>
              </a:ext>
            </a:extLst>
          </p:cNvPr>
          <p:cNvSpPr txBox="1"/>
          <p:nvPr userDrawn="1"/>
        </p:nvSpPr>
        <p:spPr>
          <a:xfrm>
            <a:off x="1695807" y="6503847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《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机器学习入门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——</a:t>
            </a:r>
            <a:r>
              <a:rPr lang="zh-CN" altLang="en-US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数学原理解析及算法实践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》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mlaibook</a:t>
            </a:r>
            <a:r>
              <a:rPr lang="en-US" altLang="zh-CN" sz="1200" dirty="0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200" dirty="0" err="1">
                <a:solidFill>
                  <a:srgbClr val="2998E3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aipractice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zh-CN" altLang="en-US" sz="120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9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黑体" panose="020106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9DE6-3DDB-DD35-5BB4-C384C241B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第七章</a:t>
            </a:r>
            <a:br>
              <a:rPr lang="en-US" altLang="zh-CN" dirty="0"/>
            </a:br>
            <a:r>
              <a:rPr lang="zh-CN" altLang="en-US" dirty="0"/>
              <a:t>集成学习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C8ACE-8B1F-D99D-A73F-5E9A2EF15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机器学习入门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F314-6325-1892-EC09-DDCE80AD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82D2-A241-2CBE-9FE0-0CA1E7C6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随机森林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B48E1-05DF-D3FB-3B85-03FECA27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C2142C1-27FC-81E9-A97C-AA8FE8F02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399" y="1889502"/>
            <a:ext cx="7773201" cy="3078996"/>
          </a:xfrm>
        </p:spPr>
      </p:pic>
    </p:spTree>
    <p:extLst>
      <p:ext uri="{BB962C8B-B14F-4D97-AF65-F5344CB8AC3E}">
        <p14:creationId xmlns:p14="http://schemas.microsoft.com/office/powerpoint/2010/main" val="81360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B0228-E251-4067-A62D-2A85C0FE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AdaBoost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E2E8A2-1923-B108-FD58-395220576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658" y="1066800"/>
            <a:ext cx="6923010" cy="48021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337DA-B16D-3CF7-1615-C77C3EBC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DBAC3-15E2-2216-90D5-4FF9C9B1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AdaBoost</a:t>
            </a:r>
            <a:r>
              <a:rPr lang="zh-CN" altLang="en-US" dirty="0"/>
              <a:t>迭代过程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5BDF532-616A-F989-14CE-64468D00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516" y="1066800"/>
            <a:ext cx="6623293" cy="48021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0C941-E52C-3F0A-FCDE-5240EA9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7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126A-621E-822C-FB4E-571E18FC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从梯度下降法到梯度提升算法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A13477F-0E56-D159-3ED0-641EB945E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5392"/>
              </p:ext>
            </p:extLst>
          </p:nvPr>
        </p:nvGraphicFramePr>
        <p:xfrm>
          <a:off x="1096963" y="1066800"/>
          <a:ext cx="10058397" cy="4795157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1942266">
                  <a:extLst>
                    <a:ext uri="{9D8B030D-6E8A-4147-A177-3AD203B41FA5}">
                      <a16:colId xmlns:a16="http://schemas.microsoft.com/office/drawing/2014/main" val="983733447"/>
                    </a:ext>
                  </a:extLst>
                </a:gridCol>
                <a:gridCol w="3124807">
                  <a:extLst>
                    <a:ext uri="{9D8B030D-6E8A-4147-A177-3AD203B41FA5}">
                      <a16:colId xmlns:a16="http://schemas.microsoft.com/office/drawing/2014/main" val="226723089"/>
                    </a:ext>
                  </a:extLst>
                </a:gridCol>
                <a:gridCol w="4991324">
                  <a:extLst>
                    <a:ext uri="{9D8B030D-6E8A-4147-A177-3AD203B41FA5}">
                      <a16:colId xmlns:a16="http://schemas.microsoft.com/office/drawing/2014/main" val="963146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梯度下降法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梯度提升算法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407232"/>
                  </a:ext>
                </a:extLst>
              </a:tr>
              <a:tr h="946331">
                <a:tc>
                  <a:txBody>
                    <a:bodyPr/>
                    <a:lstStyle/>
                    <a:p>
                      <a:r>
                        <a:rPr lang="zh-CN" altLang="en-US" dirty="0"/>
                        <a:t>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09882"/>
                  </a:ext>
                </a:extLst>
              </a:tr>
              <a:tr h="955222"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5233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计算梯度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23073"/>
                  </a:ext>
                </a:extLst>
              </a:tr>
              <a:tr h="1494064"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迭代改进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54331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92154-D9FB-8D84-5455-D214088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002BF4-B7A7-EAD7-22DA-EB90B843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90" y="1486140"/>
            <a:ext cx="1905098" cy="4254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8BB010-1B17-09AA-A550-4F853495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51" y="1459107"/>
            <a:ext cx="3054507" cy="8001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FCF60E-0892-AB94-1EE9-524960D63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526" y="2439051"/>
            <a:ext cx="781090" cy="3111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9D092B1-2B66-ABD5-6B94-1C0EA31A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951" y="2439051"/>
            <a:ext cx="2876698" cy="7874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E585F50-2079-7596-98FD-6B2458B70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390" y="3429000"/>
            <a:ext cx="2654436" cy="8382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CF193DC-04D6-7853-FBA9-43E83E1D5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075" y="3445518"/>
            <a:ext cx="3600635" cy="8191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EB2307A-C1DD-6455-5EE3-D3BEDEF0BD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3390" y="4388815"/>
            <a:ext cx="1752690" cy="80014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CF73B33-7A53-FC78-73EB-726C93B281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390" y="5268339"/>
            <a:ext cx="1663786" cy="40642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7C4E428-D9AA-667C-D5CB-F761947025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5951" y="4483737"/>
            <a:ext cx="3359323" cy="47627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5921E9E-C85B-7DCE-8A4E-303314F5B4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2699" y="4958438"/>
            <a:ext cx="4115011" cy="38737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AB1CE4E-EDE5-EE0F-ECFF-16D9979156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08025" y="5426836"/>
            <a:ext cx="1435174" cy="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8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AC7E-2DBD-9CDC-A7DB-B19BF6A6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梯度提升算法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1033561-BCB1-53C7-DBC3-C0BB394B7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317" y="1496117"/>
            <a:ext cx="7607691" cy="394355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C97AB-F48B-161B-880A-B69869B5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0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3F7C6-4BF8-B516-9B76-A3901884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采用均方误差的梯度提升算法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04AFA5B-6ADC-E086-38C6-F4E12D1EE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317" y="1724729"/>
            <a:ext cx="7607691" cy="348632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874EA-26AF-F5DD-CF4F-D4F433BB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4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74E3B-6DF4-E146-6506-02068007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偏差和方差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CE08130-DEBD-1E88-64B4-C2C059550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877" y="1066800"/>
            <a:ext cx="4390571" cy="480218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56934-4170-52A9-865A-1AE860AD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6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4806B-C9BB-3E80-8FB6-D3CF9FBF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误差分解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32B0260-4351-8A3E-A626-8C51E666F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115" y="1253740"/>
            <a:ext cx="4388076" cy="52072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48F53-4444-967A-F6CF-1BD1340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CF92-A3F5-4C72-9C99-8E020469E47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236D8C-3750-1CB8-39F1-AAF28A969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247" y="3574004"/>
            <a:ext cx="6915505" cy="18669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C1B28F-2EE3-F422-67FE-B77EE1EF8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81" y="1809047"/>
            <a:ext cx="2781443" cy="5207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62DC03-1B25-A33E-F3DB-B01D22A1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81" y="2393391"/>
            <a:ext cx="3835597" cy="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5971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55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Calibri</vt:lpstr>
      <vt:lpstr>Wingdings</vt:lpstr>
      <vt:lpstr>回顾</vt:lpstr>
      <vt:lpstr>第七章 集成学习</vt:lpstr>
      <vt:lpstr>随机森林</vt:lpstr>
      <vt:lpstr>AdaBoost</vt:lpstr>
      <vt:lpstr>AdaBoost迭代过程</vt:lpstr>
      <vt:lpstr>从梯度下降法到梯度提升算法</vt:lpstr>
      <vt:lpstr>梯度提升算法</vt:lpstr>
      <vt:lpstr>采用均方误差的梯度提升算法</vt:lpstr>
      <vt:lpstr>偏差和方差</vt:lpstr>
      <vt:lpstr>误差分解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  言</dc:title>
  <dc:creator>Dong Zheng</dc:creator>
  <cp:lastModifiedBy>Dong Zheng</cp:lastModifiedBy>
  <cp:revision>17</cp:revision>
  <dcterms:created xsi:type="dcterms:W3CDTF">2022-06-03T03:17:49Z</dcterms:created>
  <dcterms:modified xsi:type="dcterms:W3CDTF">2022-10-03T01:23:09Z</dcterms:modified>
</cp:coreProperties>
</file>