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325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br>
              <a:rPr lang="en-US" altLang="zh-CN" dirty="0"/>
            </a:br>
            <a:r>
              <a:rPr lang="zh-CN" altLang="en-US" dirty="0"/>
              <a:t>线性回归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ABBD-652B-C4A2-0F02-680DF07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自变量和因变量的线性关系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CB07F-A840-C423-9E04-B1ABB3F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73E19D-F473-3D38-B397-0D265AC47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00" y="1046163"/>
            <a:ext cx="77568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A4A60-100D-3D64-FAF4-7EFB41FA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套餐价格的例子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6B8858-B508-3F4B-408F-1DEEDB314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095" y="1258762"/>
            <a:ext cx="5035809" cy="4883401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AF86542-DD96-1CD8-2AA8-E4B50A01D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5096"/>
            <a:ext cx="5181600" cy="163073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D79FB-FEC2-A6DC-5D37-780992D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4FB2-CCB3-7F4F-37AA-1CC1A918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最小二乘法（一维）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039BD-811B-465E-A169-6E213CE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用导数等于</a:t>
            </a:r>
            <a:r>
              <a:rPr lang="en-US" altLang="zh-CN" dirty="0"/>
              <a:t>0</a:t>
            </a:r>
            <a:r>
              <a:rPr lang="zh-CN" altLang="en-US" dirty="0"/>
              <a:t>的方法计算误差函数极小值点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求解得到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D69A1-B99F-7E75-61A4-6E86689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E522A0-AB60-32F2-1CC1-28E554BC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11" y="1036565"/>
            <a:ext cx="3935717" cy="1027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6C8269-5930-4FF0-99B1-BE9814D6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11" y="2582352"/>
            <a:ext cx="4481365" cy="18583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425C86-08F5-5BA8-C1FA-0D220108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10" y="4512794"/>
            <a:ext cx="4511481" cy="20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ED55-FC65-A667-A5AF-E4310B25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最小二乘法（多维矩阵形式）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64005-4685-240F-F3FD-7F020EEC9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自变量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误差函数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求解得到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64005-4685-240F-F3FD-7F020EEC9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CF900-337C-EA4D-FE8F-62A6564A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2B6A9D-7F43-147C-A52F-2ACFDF7F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80" y="1073185"/>
            <a:ext cx="5396975" cy="2235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7A3D22-E15E-D138-F7C0-FE6EC4D6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64" y="4313335"/>
            <a:ext cx="4576154" cy="18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F4D2C-05B3-0E76-EE3F-F2A8742D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估计椭圆曲线参数的例子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CC7F7-1BE4-47D3-6FB4-822C49DB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利用线性关系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153EE-E669-7F93-5588-4FBCD32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82C5D8-20FD-B4C0-568B-209EBDD5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42" y="1406304"/>
            <a:ext cx="7263519" cy="10342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210CEA-C720-769B-FB84-4300F10B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66" y="2564560"/>
            <a:ext cx="5870870" cy="33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0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Cambria Math</vt:lpstr>
      <vt:lpstr>Office 主题​​</vt:lpstr>
      <vt:lpstr>第四章 线性回归</vt:lpstr>
      <vt:lpstr>自变量和因变量的线性关系</vt:lpstr>
      <vt:lpstr>套餐价格的例子</vt:lpstr>
      <vt:lpstr>最小二乘法（一维）</vt:lpstr>
      <vt:lpstr>最小二乘法（多维矩阵形式）</vt:lpstr>
      <vt:lpstr>估计椭圆曲线参数的例子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7</cp:revision>
  <dcterms:created xsi:type="dcterms:W3CDTF">2022-06-03T03:17:49Z</dcterms:created>
  <dcterms:modified xsi:type="dcterms:W3CDTF">2022-09-30T08:04:54Z</dcterms:modified>
</cp:coreProperties>
</file>