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5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3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4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br>
              <a:rPr lang="en-US" altLang="zh-CN" dirty="0"/>
            </a:br>
            <a:r>
              <a:rPr lang="zh-CN" altLang="en-US" dirty="0"/>
              <a:t>神经元和感知机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8D21-16B5-250B-11EE-43FE5E26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感知机误差随学习迭代次数变化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D173541-A01D-5BB4-FED9-47045C24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06" y="1420937"/>
            <a:ext cx="7555633" cy="408519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36198-70F7-1F21-7CE8-7A19AEC9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7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1ABBD-652B-C4A2-0F02-680DF077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识别手写数字的感知机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CDE89-3EDC-7470-3DB0-297BCCFC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权重可视化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CB07F-A840-C423-9E04-B1ABB3F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04D1D7-5703-0413-42D6-19549EB9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7" y="2924605"/>
            <a:ext cx="10938759" cy="16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生物神经元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72A70F0-414C-5515-2466-3E0B8DD58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226" y="2353411"/>
            <a:ext cx="6305874" cy="222896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23850-0E6A-C3F9-F0F6-63D04724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早期感知机模型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CAB05-9C03-2854-024C-BE8606003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弗兰克 ⋅ 罗森布拉特 </a:t>
            </a:r>
            <a:r>
              <a:rPr lang="en-US" altLang="zh-CN" sz="3200" dirty="0"/>
              <a:t>(Frank Rosenblatt) </a:t>
            </a:r>
            <a:r>
              <a:rPr lang="zh-CN" altLang="en-US" sz="3200" dirty="0"/>
              <a:t>在 </a:t>
            </a:r>
            <a:r>
              <a:rPr lang="en-US" altLang="zh-CN" sz="3200" dirty="0"/>
              <a:t>1957 </a:t>
            </a:r>
            <a:r>
              <a:rPr lang="zh-CN" altLang="en-US" sz="3200" dirty="0"/>
              <a:t>年发表论文描述了最早的神经元模型</a:t>
            </a:r>
            <a:r>
              <a:rPr lang="en-US" altLang="zh-CN" sz="3200" dirty="0"/>
              <a:t>——</a:t>
            </a:r>
            <a:r>
              <a:rPr lang="zh-CN" altLang="en-US" sz="3200" dirty="0"/>
              <a:t>感知机模型</a:t>
            </a:r>
            <a:endParaRPr lang="en-US" altLang="zh-CN" sz="3200" dirty="0"/>
          </a:p>
          <a:p>
            <a:r>
              <a:rPr lang="zh-CN" altLang="en-US" sz="3200" dirty="0"/>
              <a:t>模型包括</a:t>
            </a:r>
            <a:endParaRPr lang="en-US" altLang="zh-CN" sz="3200" dirty="0"/>
          </a:p>
          <a:p>
            <a:pPr lvl="1"/>
            <a:r>
              <a:rPr lang="zh-CN" altLang="en-US" sz="2800" dirty="0"/>
              <a:t>感受器</a:t>
            </a:r>
            <a:r>
              <a:rPr lang="en-US" altLang="zh-CN" sz="2800" dirty="0"/>
              <a:t>(Sensory System)</a:t>
            </a:r>
          </a:p>
          <a:p>
            <a:pPr lvl="1"/>
            <a:r>
              <a:rPr lang="zh-CN" altLang="en-US" sz="2800" dirty="0"/>
              <a:t>连接器</a:t>
            </a:r>
            <a:r>
              <a:rPr lang="en-US" altLang="zh-CN" sz="2800" dirty="0"/>
              <a:t>(Association System)</a:t>
            </a:r>
          </a:p>
          <a:p>
            <a:pPr lvl="1"/>
            <a:r>
              <a:rPr lang="zh-CN" altLang="en-US" sz="2800" dirty="0"/>
              <a:t>响应器</a:t>
            </a:r>
            <a:r>
              <a:rPr lang="en-US" altLang="zh-CN" sz="2800" dirty="0"/>
              <a:t>(Response System)</a:t>
            </a:r>
            <a:endParaRPr lang="zh-CN" altLang="en-US" sz="2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18AA66A-0460-8EC1-8F6B-E85907D1B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494956"/>
            <a:ext cx="5181600" cy="372330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486E0-D365-B3D6-E993-338F131D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A2C2-2FC5-2695-12FB-46A5D98D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连接器和响应器单元电路图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D747A06-F010-1574-9771-F1E475F4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948" y="1066800"/>
            <a:ext cx="6930430" cy="4802188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4180F3-D223-1E9C-1A94-9032E41B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9392-7314-75A9-1BB5-A37B99F4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赫布法则</a:t>
            </a:r>
            <a:r>
              <a:rPr lang="en-US" altLang="zh-CN" dirty="0"/>
              <a:t>(Hebbian Rule)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B264DA-3B53-3988-9D9E-B65A99518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如果两个神经元同时激活，则两个神经元之间的连接权重增加</a:t>
                </a:r>
                <a:endParaRPr lang="en-US" altLang="zh-CN" dirty="0"/>
              </a:p>
              <a:p>
                <a:r>
                  <a:rPr lang="zh-CN" altLang="en-US" dirty="0"/>
                  <a:t>如果它们分别激活，则连接权重减小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B264DA-3B53-3988-9D9E-B65A99518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A7192-EA16-C361-8D70-89A1E117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1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2E3AD-BE77-88C2-01A5-5A454F06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现代感知机模型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97DB102-66E4-4282-98C4-76D731B18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288" y="1024922"/>
            <a:ext cx="5752498" cy="51785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D3689-9182-3412-899F-D6994BAE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5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BA964-3FBB-5595-E518-DB431FDF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Sigmoid</a:t>
            </a:r>
            <a:r>
              <a:rPr lang="zh-CN" altLang="en-US" dirty="0"/>
              <a:t>激活函数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AB2DAA4-FA2B-8AE7-ED73-D65B10231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637" y="1759656"/>
            <a:ext cx="4877051" cy="341647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ED4C3-07BD-0C64-DB1C-055DE04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6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CA63-FB7B-00F8-E2BC-B2CD310A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梯度下降法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C69BE1-DEDF-34F7-5E57-D9FE5FCD1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427" y="1921589"/>
            <a:ext cx="5283472" cy="309260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C1E77-458F-E750-9941-100257FB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8694-18BF-467F-6DF4-BA803CC6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误差函数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EA84E-29F1-E861-7891-F21DE41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定义误差函数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计算误差函数的导数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简化的</a:t>
            </a:r>
            <a:r>
              <a:rPr lang="en-US" altLang="zh-CN" dirty="0"/>
              <a:t>Delta</a:t>
            </a:r>
            <a:r>
              <a:rPr lang="zh-CN" altLang="en-US" dirty="0"/>
              <a:t>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94497-BF38-A9D7-6B47-8A6C271B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989F31-00E8-E5C1-B28F-F1085FF4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77" y="1046018"/>
            <a:ext cx="2615923" cy="1121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352F3B-F18E-C993-F99D-859A5C2C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68" y="2344714"/>
            <a:ext cx="5615517" cy="2648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230592-217F-18B4-8BF0-33E6AC4A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349" y="5116988"/>
            <a:ext cx="2802724" cy="6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06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142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Cambria Math</vt:lpstr>
      <vt:lpstr>Wingdings</vt:lpstr>
      <vt:lpstr>回顾</vt:lpstr>
      <vt:lpstr>第三章 神经元和感知机</vt:lpstr>
      <vt:lpstr>生物神经元</vt:lpstr>
      <vt:lpstr>早期感知机模型</vt:lpstr>
      <vt:lpstr>连接器和响应器单元电路图</vt:lpstr>
      <vt:lpstr>赫布法则(Hebbian Rule)</vt:lpstr>
      <vt:lpstr>现代感知机模型</vt:lpstr>
      <vt:lpstr>Sigmoid激活函数</vt:lpstr>
      <vt:lpstr>梯度下降法</vt:lpstr>
      <vt:lpstr>误差函数</vt:lpstr>
      <vt:lpstr>感知机误差随学习迭代次数变化</vt:lpstr>
      <vt:lpstr>识别手写数字的感知机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7</cp:revision>
  <dcterms:created xsi:type="dcterms:W3CDTF">2022-06-03T03:17:49Z</dcterms:created>
  <dcterms:modified xsi:type="dcterms:W3CDTF">2022-10-02T01:56:13Z</dcterms:modified>
</cp:coreProperties>
</file>