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i mlaiki" initials="tm" lastIdx="1" clrIdx="0">
    <p:extLst>
      <p:ext uri="{19B8F6BF-5375-455C-9EA6-DF929625EA0E}">
        <p15:presenceInfo xmlns:p15="http://schemas.microsoft.com/office/powerpoint/2012/main" userId="d925be2e51f9d0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D7B79-ADBA-48EA-B8AC-B7F7E492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4A318B-C247-438A-9B7E-549733987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B0D4D-D1B1-4521-BA41-30C846A3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61C3C-E4E7-4E7E-A642-CF1E4D6D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D2CF13-D399-4FB0-88A6-6648852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3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91E58-DA4C-4C47-8438-713F114A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FD8F7-051A-45D9-B8C8-FF406BF3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E5E01-C5B4-47E5-91D0-CC0DD57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1E2E49-31C8-405A-99FD-5E184A85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7E2E0-5D2B-4B79-B7DA-DC49645B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3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7DBBE3-E103-4A8E-902E-9B5E868A9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7EC123-C8D8-40DF-B3F5-8AA595BD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9B8C0-221E-4589-A8FB-9862AB00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71C81-CFCB-4079-990A-A17A566E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24A4C-FD5C-4BAE-B18B-9D5A391D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04BBD-26E5-49F5-9EA4-738F3B15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81D21-464D-4081-BDD8-8B7A8F66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12ABD-B038-45A9-9D1B-EE9B635A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9B7B6-A99B-4DA4-954C-9D6F8F5D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9ECC6-81E0-41C7-B0D9-4CF26317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5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62588-D1B7-42A8-BA49-D36E4A38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76471-8619-4D32-A230-9D10F6BC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4B974-1222-4DC0-82AE-AEA5EAA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27E7A-4104-4D9B-863F-EB7C4F17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823ED-3AD7-4FB4-9118-8F27338D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C30B-C61E-4429-8A45-95C5A5F1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3168B-A957-45B1-9343-075FE5657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19AC53-17F8-4FE6-93AC-B95848C4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AB75D-FA10-4F2E-8933-C557E32B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072B9-9154-4428-86FA-CCE1037F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891604-268F-439A-9552-CCEAEDD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8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0EAAE-CE46-424F-9449-4A8E517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6A748-5FFF-4E9B-9B09-B5805E77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0323F-63C7-41F1-8061-37F9F2A6D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46863F-E1D9-4669-AB18-87900361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52D43B-EEF5-4C61-9F7C-061CA67C8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8AA863-1783-46C1-9663-162AADA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40B940-8C39-4FB1-BA03-29B8F8DD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E98303-4D57-4F85-8BDC-E98D3BF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3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E0A92-3D60-4F44-B2EE-2D5348E5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BD839A-33EB-4EA4-9B0A-7AC830A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ACD98E-E1C1-4F6B-8162-9D3AC494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67B2E5-C0BB-4AD3-8373-8478918C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EE6446-0683-4700-BDA5-65E4D8D0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E9DEB7-4910-46F9-B730-5FDD3860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DF97BD-AB17-4AC8-8FF7-3A022B69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00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E4960-2293-4317-880A-C97956C5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DF3DE-7778-4D13-A15A-4926C610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F9BB3-DCCB-4F9F-BFE3-D1CA8E18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1AED91-8DC3-4DF8-9273-8AAF5FC0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FC90FB-206C-49A6-8BB9-027BB2A2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661A2A-70AE-4C06-9431-03C2C36A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38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6D0DC-343B-4E4E-B0D3-CD3D16F5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291AD0-15DF-4E76-8ECE-7AC1CBD19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D07B6-8FCB-4A7D-8858-63619662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BFBB4C-0200-4AA4-B2DB-37A156D7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E774BA-6898-455D-A931-5CCE4C65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5BE05A-8C4B-4E5D-9BF1-C7B42A93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3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864456-D0BF-48E9-8252-D4D43C96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FA0B6C-796D-44CD-AA13-B843832E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998F6E-3DF2-4A83-9292-A647B00E8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0272-A94E-4EBE-A309-D0F2447F673B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9987A-81F9-4193-9AA1-10CC4A54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8377B4-2420-42D3-BEDD-0BA43E3E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B63-C1EB-4C9F-B33A-040EFDE90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9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0892E0-710F-4728-8130-03B197A8C404}"/>
              </a:ext>
            </a:extLst>
          </p:cNvPr>
          <p:cNvSpPr/>
          <p:nvPr/>
        </p:nvSpPr>
        <p:spPr>
          <a:xfrm>
            <a:off x="829340" y="659219"/>
            <a:ext cx="1446027" cy="463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5C75F10-DB94-47EB-9F91-A8EF7442877F}"/>
              </a:ext>
            </a:extLst>
          </p:cNvPr>
          <p:cNvCxnSpPr/>
          <p:nvPr/>
        </p:nvCxnSpPr>
        <p:spPr>
          <a:xfrm>
            <a:off x="829340" y="1122363"/>
            <a:ext cx="14460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85D74F-8406-4CFC-8CA6-FCEED3AFA528}"/>
              </a:ext>
            </a:extLst>
          </p:cNvPr>
          <p:cNvSpPr/>
          <p:nvPr/>
        </p:nvSpPr>
        <p:spPr>
          <a:xfrm>
            <a:off x="3466214" y="659219"/>
            <a:ext cx="1637414" cy="2387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32D0E6-B998-4DA3-A252-159157AA6FAD}"/>
              </a:ext>
            </a:extLst>
          </p:cNvPr>
          <p:cNvCxnSpPr/>
          <p:nvPr/>
        </p:nvCxnSpPr>
        <p:spPr>
          <a:xfrm>
            <a:off x="3466214" y="1122363"/>
            <a:ext cx="1637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74FA699-B69D-4F64-AE40-84386070E3D0}"/>
              </a:ext>
            </a:extLst>
          </p:cNvPr>
          <p:cNvSpPr/>
          <p:nvPr/>
        </p:nvSpPr>
        <p:spPr>
          <a:xfrm>
            <a:off x="6322831" y="706125"/>
            <a:ext cx="1637414" cy="2387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27DEB43-44B7-46FC-9725-32EC1E2C92A4}"/>
              </a:ext>
            </a:extLst>
          </p:cNvPr>
          <p:cNvCxnSpPr/>
          <p:nvPr/>
        </p:nvCxnSpPr>
        <p:spPr>
          <a:xfrm>
            <a:off x="6294475" y="1122363"/>
            <a:ext cx="1637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3317-1F8D-47CA-9D28-64E8BEC07867}"/>
              </a:ext>
            </a:extLst>
          </p:cNvPr>
          <p:cNvSpPr/>
          <p:nvPr/>
        </p:nvSpPr>
        <p:spPr>
          <a:xfrm>
            <a:off x="3856073" y="4470407"/>
            <a:ext cx="1800447" cy="2387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3FF0A44-5655-4ACF-8909-19AEA729ECDE}"/>
              </a:ext>
            </a:extLst>
          </p:cNvPr>
          <p:cNvCxnSpPr>
            <a:cxnSpLocks/>
          </p:cNvCxnSpPr>
          <p:nvPr/>
        </p:nvCxnSpPr>
        <p:spPr>
          <a:xfrm>
            <a:off x="3856073" y="4877263"/>
            <a:ext cx="1800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8D8438C-D4A5-42D0-AA78-3F49300FECFA}"/>
              </a:ext>
            </a:extLst>
          </p:cNvPr>
          <p:cNvSpPr/>
          <p:nvPr/>
        </p:nvSpPr>
        <p:spPr>
          <a:xfrm>
            <a:off x="829340" y="1122360"/>
            <a:ext cx="1446027" cy="1924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22E1C5-B55B-48F2-8369-1B400B6E867F}"/>
              </a:ext>
            </a:extLst>
          </p:cNvPr>
          <p:cNvSpPr txBox="1"/>
          <p:nvPr/>
        </p:nvSpPr>
        <p:spPr>
          <a:xfrm>
            <a:off x="871874" y="672344"/>
            <a:ext cx="144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0F0F19"/>
                </a:solidFill>
                <a:effectLst/>
                <a:latin typeface="Montserrat"/>
              </a:rPr>
              <a:t>Gymnasium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14B139F-061C-4F95-81D3-6AB23648AB4D}"/>
              </a:ext>
            </a:extLst>
          </p:cNvPr>
          <p:cNvSpPr txBox="1"/>
          <p:nvPr/>
        </p:nvSpPr>
        <p:spPr>
          <a:xfrm>
            <a:off x="3530011" y="706125"/>
            <a:ext cx="144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Coach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6B5DE4-E696-4C68-89A5-4388013F6414}"/>
              </a:ext>
            </a:extLst>
          </p:cNvPr>
          <p:cNvSpPr txBox="1"/>
          <p:nvPr/>
        </p:nvSpPr>
        <p:spPr>
          <a:xfrm>
            <a:off x="6418525" y="753028"/>
            <a:ext cx="144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Session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F2F77E-2E5B-46AC-B439-6319F04EA195}"/>
              </a:ext>
            </a:extLst>
          </p:cNvPr>
          <p:cNvSpPr txBox="1"/>
          <p:nvPr/>
        </p:nvSpPr>
        <p:spPr>
          <a:xfrm>
            <a:off x="4210493" y="4470089"/>
            <a:ext cx="144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Members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FABD20-30F9-4594-999E-7DF23CCE3A35}"/>
              </a:ext>
            </a:extLst>
          </p:cNvPr>
          <p:cNvSpPr txBox="1"/>
          <p:nvPr/>
        </p:nvSpPr>
        <p:spPr>
          <a:xfrm>
            <a:off x="871874" y="1243838"/>
            <a:ext cx="1403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F0F19"/>
                </a:solidFill>
                <a:latin typeface="Montserrat"/>
              </a:rPr>
              <a:t>Name</a:t>
            </a:r>
          </a:p>
          <a:p>
            <a:r>
              <a:rPr lang="fr-FR" dirty="0" err="1">
                <a:solidFill>
                  <a:srgbClr val="0F0F19"/>
                </a:solidFill>
                <a:latin typeface="Montserrat"/>
              </a:rPr>
              <a:t>Adress</a:t>
            </a:r>
            <a:endParaRPr lang="fr-FR" dirty="0">
              <a:solidFill>
                <a:srgbClr val="0F0F19"/>
              </a:solidFill>
              <a:latin typeface="Montserrat"/>
            </a:endParaRP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phone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68DDE2A-A24C-420F-BBEA-B13760B281D6}"/>
              </a:ext>
            </a:extLst>
          </p:cNvPr>
          <p:cNvSpPr txBox="1"/>
          <p:nvPr/>
        </p:nvSpPr>
        <p:spPr>
          <a:xfrm>
            <a:off x="3657601" y="1302390"/>
            <a:ext cx="1446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F0F19"/>
                </a:solidFill>
                <a:latin typeface="Montserrat"/>
              </a:rPr>
              <a:t>Last </a:t>
            </a:r>
            <a:r>
              <a:rPr lang="fr-FR" dirty="0" err="1">
                <a:solidFill>
                  <a:srgbClr val="0F0F19"/>
                </a:solidFill>
                <a:latin typeface="Montserrat"/>
              </a:rPr>
              <a:t>Namme</a:t>
            </a:r>
            <a:endParaRPr lang="fr-FR" dirty="0">
              <a:solidFill>
                <a:srgbClr val="0F0F19"/>
              </a:solidFill>
              <a:latin typeface="Montserrat"/>
            </a:endParaRP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First Name</a:t>
            </a: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Age</a:t>
            </a:r>
          </a:p>
          <a:p>
            <a:r>
              <a:rPr lang="fr-FR" dirty="0" err="1">
                <a:solidFill>
                  <a:srgbClr val="0F0F19"/>
                </a:solidFill>
                <a:latin typeface="Montserrat"/>
              </a:rPr>
              <a:t>Speciality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44A000-B591-49B7-BF81-14014AA8FF41}"/>
              </a:ext>
            </a:extLst>
          </p:cNvPr>
          <p:cNvSpPr txBox="1"/>
          <p:nvPr/>
        </p:nvSpPr>
        <p:spPr>
          <a:xfrm>
            <a:off x="6418525" y="1268609"/>
            <a:ext cx="1446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F0F19"/>
                </a:solidFill>
                <a:latin typeface="Montserrat"/>
              </a:rPr>
              <a:t>Type of sport</a:t>
            </a: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Schedule</a:t>
            </a: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NB of </a:t>
            </a:r>
            <a:r>
              <a:rPr lang="fr-FR" dirty="0" err="1">
                <a:solidFill>
                  <a:srgbClr val="0F0F19"/>
                </a:solidFill>
                <a:latin typeface="Montserrat"/>
              </a:rPr>
              <a:t>members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B52D770-E5FB-44C6-98F6-B87DB11AA1FF}"/>
              </a:ext>
            </a:extLst>
          </p:cNvPr>
          <p:cNvSpPr txBox="1"/>
          <p:nvPr/>
        </p:nvSpPr>
        <p:spPr>
          <a:xfrm>
            <a:off x="3957085" y="5043401"/>
            <a:ext cx="2037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F0F19"/>
                </a:solidFill>
                <a:latin typeface="Montserrat"/>
              </a:rPr>
              <a:t>Unique identifier</a:t>
            </a: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Last Name</a:t>
            </a: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First Name</a:t>
            </a:r>
          </a:p>
          <a:p>
            <a:r>
              <a:rPr lang="fr-FR" dirty="0" err="1">
                <a:solidFill>
                  <a:srgbClr val="0F0F19"/>
                </a:solidFill>
                <a:latin typeface="Montserrat"/>
              </a:rPr>
              <a:t>Adress</a:t>
            </a:r>
            <a:endParaRPr lang="fr-FR" dirty="0">
              <a:solidFill>
                <a:srgbClr val="0F0F19"/>
              </a:solidFill>
              <a:latin typeface="Montserrat"/>
            </a:endParaRPr>
          </a:p>
          <a:p>
            <a:r>
              <a:rPr lang="fr-FR" dirty="0">
                <a:solidFill>
                  <a:srgbClr val="0F0F19"/>
                </a:solidFill>
                <a:latin typeface="Montserrat"/>
              </a:rPr>
              <a:t>Date </a:t>
            </a:r>
            <a:r>
              <a:rPr lang="fr-FR" dirty="0" err="1">
                <a:solidFill>
                  <a:srgbClr val="0F0F19"/>
                </a:solidFill>
                <a:latin typeface="Montserrat"/>
              </a:rPr>
              <a:t>birth</a:t>
            </a:r>
            <a:r>
              <a:rPr lang="fr-FR" dirty="0">
                <a:solidFill>
                  <a:srgbClr val="0F0F19"/>
                </a:solidFill>
                <a:latin typeface="Montserrat"/>
              </a:rPr>
              <a:t> </a:t>
            </a:r>
          </a:p>
          <a:p>
            <a:r>
              <a:rPr lang="fr-FR" dirty="0" err="1">
                <a:solidFill>
                  <a:srgbClr val="0F0F19"/>
                </a:solidFill>
                <a:latin typeface="Montserrat"/>
              </a:rPr>
              <a:t>gender</a:t>
            </a:r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79F96B0-03B9-4155-A3E3-B943F7AC873B}"/>
              </a:ext>
            </a:extLst>
          </p:cNvPr>
          <p:cNvCxnSpPr>
            <a:stCxn id="22" idx="3"/>
          </p:cNvCxnSpPr>
          <p:nvPr/>
        </p:nvCxnSpPr>
        <p:spPr>
          <a:xfrm>
            <a:off x="2275368" y="1705503"/>
            <a:ext cx="119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F8357C4-0F0E-4FCA-AA30-11C77886F121}"/>
              </a:ext>
            </a:extLst>
          </p:cNvPr>
          <p:cNvCxnSpPr>
            <a:cxnSpLocks/>
          </p:cNvCxnSpPr>
          <p:nvPr/>
        </p:nvCxnSpPr>
        <p:spPr>
          <a:xfrm flipV="1">
            <a:off x="5117806" y="1773360"/>
            <a:ext cx="1219203" cy="2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C077AA-CD0E-44B4-B979-5AF2023E4B3F}"/>
              </a:ext>
            </a:extLst>
          </p:cNvPr>
          <p:cNvCxnSpPr>
            <a:stCxn id="16" idx="2"/>
          </p:cNvCxnSpPr>
          <p:nvPr/>
        </p:nvCxnSpPr>
        <p:spPr>
          <a:xfrm>
            <a:off x="1552354" y="3046812"/>
            <a:ext cx="42533" cy="2199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BBC6579-F23B-44D8-8B98-C4D8313A1AD0}"/>
              </a:ext>
            </a:extLst>
          </p:cNvPr>
          <p:cNvCxnSpPr/>
          <p:nvPr/>
        </p:nvCxnSpPr>
        <p:spPr>
          <a:xfrm>
            <a:off x="1594887" y="5273749"/>
            <a:ext cx="2290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B9262A9-9B11-4DCE-9446-27D7B3C522CF}"/>
              </a:ext>
            </a:extLst>
          </p:cNvPr>
          <p:cNvCxnSpPr>
            <a:stCxn id="7" idx="2"/>
          </p:cNvCxnSpPr>
          <p:nvPr/>
        </p:nvCxnSpPr>
        <p:spPr>
          <a:xfrm>
            <a:off x="4284921" y="3046812"/>
            <a:ext cx="0" cy="1423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7D1F190-CDA0-45FE-B947-DAFDFDBDF0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41538" y="3093718"/>
            <a:ext cx="0" cy="2180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C12D9A2-106B-4655-AF71-FCF2B84D6B89}"/>
              </a:ext>
            </a:extLst>
          </p:cNvPr>
          <p:cNvCxnSpPr/>
          <p:nvPr/>
        </p:nvCxnSpPr>
        <p:spPr>
          <a:xfrm>
            <a:off x="5656520" y="5246277"/>
            <a:ext cx="1485018" cy="2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1E41ED6-3261-48C6-9177-DFA4CC1BCD74}"/>
              </a:ext>
            </a:extLst>
          </p:cNvPr>
          <p:cNvSpPr txBox="1"/>
          <p:nvPr/>
        </p:nvSpPr>
        <p:spPr>
          <a:xfrm>
            <a:off x="5504123" y="144236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714D3E3-33E8-4525-899B-178C6D92E6E3}"/>
              </a:ext>
            </a:extLst>
          </p:cNvPr>
          <p:cNvSpPr txBox="1"/>
          <p:nvPr/>
        </p:nvSpPr>
        <p:spPr>
          <a:xfrm>
            <a:off x="6250963" y="489068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575A38C-4233-4405-ACFC-3D981E17EC27}"/>
              </a:ext>
            </a:extLst>
          </p:cNvPr>
          <p:cNvSpPr txBox="1"/>
          <p:nvPr/>
        </p:nvSpPr>
        <p:spPr>
          <a:xfrm>
            <a:off x="2584497" y="139958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1AF81FB-CC5B-4E0C-824C-B832D2EB81D4}"/>
              </a:ext>
            </a:extLst>
          </p:cNvPr>
          <p:cNvSpPr txBox="1"/>
          <p:nvPr/>
        </p:nvSpPr>
        <p:spPr>
          <a:xfrm>
            <a:off x="2421468" y="49318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1,1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20DC465-5CE3-40D6-8355-AB8A9C4BC178}"/>
              </a:ext>
            </a:extLst>
          </p:cNvPr>
          <p:cNvSpPr txBox="1"/>
          <p:nvPr/>
        </p:nvSpPr>
        <p:spPr>
          <a:xfrm>
            <a:off x="4275074" y="35099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1880490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taki mlaiki</dc:creator>
  <cp:lastModifiedBy>taki mlaiki</cp:lastModifiedBy>
  <cp:revision>2</cp:revision>
  <dcterms:created xsi:type="dcterms:W3CDTF">2021-05-22T17:45:27Z</dcterms:created>
  <dcterms:modified xsi:type="dcterms:W3CDTF">2021-05-22T17:54:10Z</dcterms:modified>
</cp:coreProperties>
</file>