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0" r:id="rId5"/>
    <p:sldId id="259" r:id="rId6"/>
    <p:sldId id="264" r:id="rId7"/>
    <p:sldId id="263" r:id="rId8"/>
    <p:sldId id="262" r:id="rId9"/>
    <p:sldId id="258" r:id="rId10"/>
    <p:sldId id="268" r:id="rId11"/>
    <p:sldId id="267" r:id="rId12"/>
    <p:sldId id="266" r:id="rId13"/>
    <p:sldId id="265" r:id="rId14"/>
    <p:sldId id="284" r:id="rId15"/>
    <p:sldId id="287" r:id="rId16"/>
    <p:sldId id="286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3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CDCB78-26DA-4D89-ADB1-30B3EF7BAAFB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AA5CB0-6820-4C0B-B0BE-F15C3F3C5F5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8153400" cy="1524000"/>
          </a:xfrm>
        </p:spPr>
        <p:txBody>
          <a:bodyPr>
            <a:noAutofit/>
          </a:bodyPr>
          <a:lstStyle/>
          <a:p>
            <a:r>
              <a:rPr lang="en-US" sz="6000" dirty="0"/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Introduction to RDBMS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3048000"/>
            <a:ext cx="2362200" cy="2209800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11430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HIERARCHICAL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48768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hierarchical database model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is a data model in which the data is organized into a tree-like structure. The data is stored as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records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which are connected to one another through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b="1" dirty="0"/>
              <a:t>.</a:t>
            </a:r>
          </a:p>
          <a:p>
            <a:r>
              <a:rPr lang="en-US" dirty="0"/>
              <a:t>E.g.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8100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University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48768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Department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59436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1529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152900" y="5676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NETWORK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0292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model is same as hierarchical model, except that a record can have multiple parents.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Network model has three basic components- record type , data items and links.</a:t>
            </a:r>
          </a:p>
          <a:p>
            <a:endParaRPr lang="en-US" dirty="0"/>
          </a:p>
        </p:txBody>
      </p:sp>
      <p:pic>
        <p:nvPicPr>
          <p:cNvPr id="4" name="Picture 3" descr="networ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52800"/>
            <a:ext cx="6477000" cy="291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ct val="50000"/>
              </a:spcBef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Relational model stores data in the form of tables. The relational model consists of three major components: 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The set of relations and set of domains that defines the way data can be represented (data structure). 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Integrity rules that define the procedure to protect the data (data integrity).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operations that can be performed on data (data manipulation).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435608" y="0"/>
            <a:ext cx="749808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371599"/>
            <a:ext cx="6553200" cy="449580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SQL (Structured Query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SQL is a relational  the query language. It is the standard command set used to communicate with the relational database management system (RDBMS). </a:t>
            </a:r>
          </a:p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It is a non-procedural language.</a:t>
            </a:r>
          </a:p>
          <a:p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SQL is both data definition language and data manipulation language.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COMPONENTS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structure.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type.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SQL operators.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definition language (DDL)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query language (DQL)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manipulation language (DML)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control language (DCL)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administration statements (DAS)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Transaction control statements (TCS)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very flexible , free-format syntax.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Supported by every product.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can express arithmetic operations as well       as operations to aggregate data and sort   data for output.</a:t>
            </a:r>
          </a:p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Disadvantages: 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is not a general-purpose programming language and thus the development of an application requires the use of a SQL with a programming language.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38400"/>
            <a:ext cx="7498080" cy="1143000"/>
          </a:xfrm>
        </p:spPr>
        <p:txBody>
          <a:bodyPr/>
          <a:lstStyle/>
          <a:p>
            <a:r>
              <a:rPr lang="en-US" dirty="0"/>
              <a:t>           ANY QUERIES???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953000"/>
            <a:ext cx="7498080" cy="1295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Relational database management system.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is stored in the form of tables and there is a relationship between these tables.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Sequence of operations on data to convert it into useful information.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Different operations and methods are applied on the data.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OPERATIONS-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Arithmetic and logical operations.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To send and receive data from one location to other.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Classification of data.</a:t>
            </a:r>
          </a:p>
          <a:p>
            <a:pPr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Arranging data into a specific order etc.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METHODS OF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Manual data processing.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Mechanical data processing.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Electronic data processing.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DATA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Model can be defined as an integrated collection of concepts for describing and manipulating data, relationships between data, and constraints on the data in an organization.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It is used for representing entities of interest and their relationships in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TYPES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Record-based data model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Object- based data model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Physical data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RECORD BASED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Record based data models specify the overall logical structure of the database and provides a higher-level description of the implementation.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Record based models are so named because the database is structured in fixed format records of several types.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three most widely accepted record based data models are: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• Hierarchical Model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• Network Model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• Relational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OBJECT BASED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Object–based data models are used to describe data and its relationships. 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It uses concepts such as entities, attributes and relationships.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Following are the common types of object-based data models: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• Entity-Relationship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• Object Oriented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• Semantic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• Functional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PHYSICAL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Physical data models describe how data is stored in the computer, representing information such as record structures, record ordering, and access paths.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types of physical data models are: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• Unifying model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• Frame memory model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365</TotalTime>
  <Words>634</Words>
  <Application>Microsoft Office PowerPoint</Application>
  <PresentationFormat>Affichage à l'écran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Gill Sans MT</vt:lpstr>
      <vt:lpstr>Times New Roman</vt:lpstr>
      <vt:lpstr>Verdana</vt:lpstr>
      <vt:lpstr>Wingdings</vt:lpstr>
      <vt:lpstr>Wingdings 2</vt:lpstr>
      <vt:lpstr>Solstice</vt:lpstr>
      <vt:lpstr> Introduction to RDBMS</vt:lpstr>
      <vt:lpstr>RDBMS</vt:lpstr>
      <vt:lpstr>DATA PROCESSING</vt:lpstr>
      <vt:lpstr>METHODS OF DATA PROCESSING</vt:lpstr>
      <vt:lpstr>DATA MODELS </vt:lpstr>
      <vt:lpstr>TYPES OF DATA MODELS</vt:lpstr>
      <vt:lpstr>RECORD BASED DATA MODELS</vt:lpstr>
      <vt:lpstr>OBJECT BASED MODELS</vt:lpstr>
      <vt:lpstr>PHYSICAL DATA MODELS</vt:lpstr>
      <vt:lpstr>HIERARCHICAL DATA MODEL</vt:lpstr>
      <vt:lpstr>NETWORK DATA MODEL</vt:lpstr>
      <vt:lpstr>RELATIONAL DATA MODEL</vt:lpstr>
      <vt:lpstr>Présentation PowerPoint</vt:lpstr>
      <vt:lpstr>SQL (Structured Query Language)</vt:lpstr>
      <vt:lpstr>COMPONENTS OF SQL</vt:lpstr>
      <vt:lpstr>ADVANTAGES AND DISADVANTAGES</vt:lpstr>
      <vt:lpstr>           ANY QUERIES???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RDBMS</dc:title>
  <dc:creator>nisha</dc:creator>
  <cp:lastModifiedBy>taki mlaiki</cp:lastModifiedBy>
  <cp:revision>43</cp:revision>
  <dcterms:created xsi:type="dcterms:W3CDTF">2014-10-29T10:40:50Z</dcterms:created>
  <dcterms:modified xsi:type="dcterms:W3CDTF">2021-05-22T17:27:09Z</dcterms:modified>
</cp:coreProperties>
</file>