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9"/>
  </p:notesMasterIdLst>
  <p:sldIdLst>
    <p:sldId id="258" r:id="rId5"/>
    <p:sldId id="259" r:id="rId6"/>
    <p:sldId id="260" r:id="rId7"/>
    <p:sldId id="271" r:id="rId8"/>
    <p:sldId id="272" r:id="rId9"/>
    <p:sldId id="262" r:id="rId10"/>
    <p:sldId id="263" r:id="rId11"/>
    <p:sldId id="270" r:id="rId12"/>
    <p:sldId id="273" r:id="rId13"/>
    <p:sldId id="274" r:id="rId14"/>
    <p:sldId id="275" r:id="rId15"/>
    <p:sldId id="264" r:id="rId16"/>
    <p:sldId id="276"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7E385-296D-4CF1-977C-4642F1397094}" v="26" dt="2021-06-16T03:23:57.531"/>
    <p1510:client id="{6580AC93-5DAB-4947-87C2-05F55207DC54}" v="149" dt="2021-06-16T01:46:23.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0" autoAdjust="0"/>
    <p:restoredTop sz="68625" autoAdjust="0"/>
  </p:normalViewPr>
  <p:slideViewPr>
    <p:cSldViewPr snapToGrid="0">
      <p:cViewPr varScale="1">
        <p:scale>
          <a:sx n="78" d="100"/>
          <a:sy n="78" d="100"/>
        </p:scale>
        <p:origin x="19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Laken" userId="S::mlaken@syr.edu::512a9200-4d57-464b-be6f-ad1983cca391" providerId="AD" clId="Web-{3B37E385-296D-4CF1-977C-4642F1397094}"/>
    <pc:docChg chg="modSld">
      <pc:chgData name="Matthew Laken" userId="S::mlaken@syr.edu::512a9200-4d57-464b-be6f-ad1983cca391" providerId="AD" clId="Web-{3B37E385-296D-4CF1-977C-4642F1397094}" dt="2021-06-16T03:23:57.531" v="17"/>
      <pc:docMkLst>
        <pc:docMk/>
      </pc:docMkLst>
      <pc:sldChg chg="addSp delSp modSp">
        <pc:chgData name="Matthew Laken" userId="S::mlaken@syr.edu::512a9200-4d57-464b-be6f-ad1983cca391" providerId="AD" clId="Web-{3B37E385-296D-4CF1-977C-4642F1397094}" dt="2021-06-16T03:23:57.531" v="17"/>
        <pc:sldMkLst>
          <pc:docMk/>
          <pc:sldMk cId="2810810117" sldId="272"/>
        </pc:sldMkLst>
        <pc:graphicFrameChg chg="add del mod">
          <ac:chgData name="Matthew Laken" userId="S::mlaken@syr.edu::512a9200-4d57-464b-be6f-ad1983cca391" providerId="AD" clId="Web-{3B37E385-296D-4CF1-977C-4642F1397094}" dt="2021-06-16T03:23:06.826" v="2"/>
          <ac:graphicFrameMkLst>
            <pc:docMk/>
            <pc:sldMk cId="2810810117" sldId="272"/>
            <ac:graphicFrameMk id="4" creationId="{91F33EB9-3FC9-4DCA-B467-98ED40510246}"/>
          </ac:graphicFrameMkLst>
        </pc:graphicFrameChg>
        <pc:graphicFrameChg chg="add del mod modGraphic">
          <ac:chgData name="Matthew Laken" userId="S::mlaken@syr.edu::512a9200-4d57-464b-be6f-ad1983cca391" providerId="AD" clId="Web-{3B37E385-296D-4CF1-977C-4642F1397094}" dt="2021-06-16T03:23:54.859" v="16"/>
          <ac:graphicFrameMkLst>
            <pc:docMk/>
            <pc:sldMk cId="2810810117" sldId="272"/>
            <ac:graphicFrameMk id="9" creationId="{AA456F1C-5639-4CE5-A6D4-2234280E3768}"/>
          </ac:graphicFrameMkLst>
        </pc:graphicFrameChg>
        <pc:picChg chg="add del">
          <ac:chgData name="Matthew Laken" userId="S::mlaken@syr.edu::512a9200-4d57-464b-be6f-ad1983cca391" providerId="AD" clId="Web-{3B37E385-296D-4CF1-977C-4642F1397094}" dt="2021-06-16T03:23:57.531" v="17"/>
          <ac:picMkLst>
            <pc:docMk/>
            <pc:sldMk cId="2810810117" sldId="272"/>
            <ac:picMk id="7" creationId="{5A9631D8-D1EE-47D9-AEF4-3784F76D7211}"/>
          </ac:picMkLst>
        </pc:picChg>
      </pc:sldChg>
    </pc:docChg>
  </pc:docChgLst>
  <pc:docChgLst>
    <pc:chgData name="Matthew Laken" userId="512a9200-4d57-464b-be6f-ad1983cca391" providerId="ADAL" clId="{6580AC93-5DAB-4947-87C2-05F55207DC54}"/>
    <pc:docChg chg="undo redo custSel addSld delSld modSld sldOrd delMainMaster">
      <pc:chgData name="Matthew Laken" userId="512a9200-4d57-464b-be6f-ad1983cca391" providerId="ADAL" clId="{6580AC93-5DAB-4947-87C2-05F55207DC54}" dt="2021-06-16T01:49:47.641" v="3560" actId="33524"/>
      <pc:docMkLst>
        <pc:docMk/>
      </pc:docMkLst>
      <pc:sldChg chg="del">
        <pc:chgData name="Matthew Laken" userId="512a9200-4d57-464b-be6f-ad1983cca391" providerId="ADAL" clId="{6580AC93-5DAB-4947-87C2-05F55207DC54}" dt="2021-06-16T00:46:32.639" v="2198" actId="2696"/>
        <pc:sldMkLst>
          <pc:docMk/>
          <pc:sldMk cId="3748667521" sldId="256"/>
        </pc:sldMkLst>
      </pc:sldChg>
      <pc:sldChg chg="del">
        <pc:chgData name="Matthew Laken" userId="512a9200-4d57-464b-be6f-ad1983cca391" providerId="ADAL" clId="{6580AC93-5DAB-4947-87C2-05F55207DC54}" dt="2021-06-16T00:46:32.639" v="2198" actId="2696"/>
        <pc:sldMkLst>
          <pc:docMk/>
          <pc:sldMk cId="1683866232" sldId="257"/>
        </pc:sldMkLst>
      </pc:sldChg>
      <pc:sldChg chg="addSp delSp modSp mod addAnim delAnim">
        <pc:chgData name="Matthew Laken" userId="512a9200-4d57-464b-be6f-ad1983cca391" providerId="ADAL" clId="{6580AC93-5DAB-4947-87C2-05F55207DC54}" dt="2021-06-16T01:27:58.099" v="2785" actId="732"/>
        <pc:sldMkLst>
          <pc:docMk/>
          <pc:sldMk cId="3288995039" sldId="258"/>
        </pc:sldMkLst>
        <pc:spChg chg="mod ord">
          <ac:chgData name="Matthew Laken" userId="512a9200-4d57-464b-be6f-ad1983cca391" providerId="ADAL" clId="{6580AC93-5DAB-4947-87C2-05F55207DC54}" dt="2021-06-15T19:34:54.950" v="1280" actId="26606"/>
          <ac:spMkLst>
            <pc:docMk/>
            <pc:sldMk cId="3288995039" sldId="258"/>
            <ac:spMk id="2" creationId="{00000000-0000-0000-0000-000000000000}"/>
          </ac:spMkLst>
        </pc:spChg>
        <pc:spChg chg="mod ord">
          <ac:chgData name="Matthew Laken" userId="512a9200-4d57-464b-be6f-ad1983cca391" providerId="ADAL" clId="{6580AC93-5DAB-4947-87C2-05F55207DC54}" dt="2021-06-15T19:34:54.950" v="1280" actId="26606"/>
          <ac:spMkLst>
            <pc:docMk/>
            <pc:sldMk cId="3288995039" sldId="258"/>
            <ac:spMk id="3" creationId="{00000000-0000-0000-0000-000000000000}"/>
          </ac:spMkLst>
        </pc:spChg>
        <pc:spChg chg="add del">
          <ac:chgData name="Matthew Laken" userId="512a9200-4d57-464b-be6f-ad1983cca391" providerId="ADAL" clId="{6580AC93-5DAB-4947-87C2-05F55207DC54}" dt="2021-06-15T19:34:54.950" v="1280" actId="26606"/>
          <ac:spMkLst>
            <pc:docMk/>
            <pc:sldMk cId="3288995039" sldId="258"/>
            <ac:spMk id="9" creationId="{84167985-D6E9-40FF-97C0-4B6D373E85C9}"/>
          </ac:spMkLst>
        </pc:spChg>
        <pc:spChg chg="add del">
          <ac:chgData name="Matthew Laken" userId="512a9200-4d57-464b-be6f-ad1983cca391" providerId="ADAL" clId="{6580AC93-5DAB-4947-87C2-05F55207DC54}" dt="2021-06-15T19:34:54.950" v="1280" actId="26606"/>
          <ac:spMkLst>
            <pc:docMk/>
            <pc:sldMk cId="3288995039" sldId="258"/>
            <ac:spMk id="11" creationId="{68801362-349C-44BE-BEF6-8E926E1D38BC}"/>
          </ac:spMkLst>
        </pc:spChg>
        <pc:picChg chg="add del mod">
          <ac:chgData name="Matthew Laken" userId="512a9200-4d57-464b-be6f-ad1983cca391" providerId="ADAL" clId="{6580AC93-5DAB-4947-87C2-05F55207DC54}" dt="2021-06-16T01:24:54.833" v="2750" actId="478"/>
          <ac:picMkLst>
            <pc:docMk/>
            <pc:sldMk cId="3288995039" sldId="258"/>
            <ac:picMk id="4" creationId="{F20C61CB-456E-4791-8AA0-B1BD81DA9573}"/>
          </ac:picMkLst>
        </pc:picChg>
        <pc:picChg chg="add del mod">
          <ac:chgData name="Matthew Laken" userId="512a9200-4d57-464b-be6f-ad1983cca391" providerId="ADAL" clId="{6580AC93-5DAB-4947-87C2-05F55207DC54}" dt="2021-06-16T01:27:06.554" v="2777" actId="478"/>
          <ac:picMkLst>
            <pc:docMk/>
            <pc:sldMk cId="3288995039" sldId="258"/>
            <ac:picMk id="5" creationId="{0B353299-F105-46FC-909C-D5CE72F38ADE}"/>
          </ac:picMkLst>
        </pc:picChg>
        <pc:picChg chg="add del mod">
          <ac:chgData name="Matthew Laken" userId="512a9200-4d57-464b-be6f-ad1983cca391" providerId="ADAL" clId="{6580AC93-5DAB-4947-87C2-05F55207DC54}" dt="2021-06-16T01:23:41.600" v="2728" actId="478"/>
          <ac:picMkLst>
            <pc:docMk/>
            <pc:sldMk cId="3288995039" sldId="258"/>
            <ac:picMk id="6" creationId="{071A6647-C283-470D-8FD4-ABB1D77EA5DC}"/>
          </ac:picMkLst>
        </pc:picChg>
        <pc:picChg chg="add mod">
          <ac:chgData name="Matthew Laken" userId="512a9200-4d57-464b-be6f-ad1983cca391" providerId="ADAL" clId="{6580AC93-5DAB-4947-87C2-05F55207DC54}" dt="2021-06-15T19:35:22.367" v="1284"/>
          <ac:picMkLst>
            <pc:docMk/>
            <pc:sldMk cId="3288995039" sldId="258"/>
            <ac:picMk id="7" creationId="{7D1AA3F5-45BA-4A47-8ADC-FECD6F4B03B7}"/>
          </ac:picMkLst>
        </pc:picChg>
        <pc:picChg chg="add del mod">
          <ac:chgData name="Matthew Laken" userId="512a9200-4d57-464b-be6f-ad1983cca391" providerId="ADAL" clId="{6580AC93-5DAB-4947-87C2-05F55207DC54}" dt="2021-06-16T01:24:13.917" v="2738" actId="478"/>
          <ac:picMkLst>
            <pc:docMk/>
            <pc:sldMk cId="3288995039" sldId="258"/>
            <ac:picMk id="1026" creationId="{91F9CE63-F93C-45D4-9CDA-C2BFA927C80C}"/>
          </ac:picMkLst>
        </pc:picChg>
        <pc:picChg chg="add mod">
          <ac:chgData name="Matthew Laken" userId="512a9200-4d57-464b-be6f-ad1983cca391" providerId="ADAL" clId="{6580AC93-5DAB-4947-87C2-05F55207DC54}" dt="2021-06-16T01:27:58.099" v="2785" actId="732"/>
          <ac:picMkLst>
            <pc:docMk/>
            <pc:sldMk cId="3288995039" sldId="258"/>
            <ac:picMk id="1028" creationId="{49818832-FDB0-4BEC-A34D-28F6B2AE592C}"/>
          </ac:picMkLst>
        </pc:picChg>
      </pc:sldChg>
      <pc:sldChg chg="addSp delSp modSp mod setBg">
        <pc:chgData name="Matthew Laken" userId="512a9200-4d57-464b-be6f-ad1983cca391" providerId="ADAL" clId="{6580AC93-5DAB-4947-87C2-05F55207DC54}" dt="2021-06-16T01:12:26.048" v="2588" actId="20577"/>
        <pc:sldMkLst>
          <pc:docMk/>
          <pc:sldMk cId="1903563676" sldId="259"/>
        </pc:sldMkLst>
        <pc:spChg chg="mod">
          <ac:chgData name="Matthew Laken" userId="512a9200-4d57-464b-be6f-ad1983cca391" providerId="ADAL" clId="{6580AC93-5DAB-4947-87C2-05F55207DC54}" dt="2021-06-15T19:32:57.136" v="1174" actId="26606"/>
          <ac:spMkLst>
            <pc:docMk/>
            <pc:sldMk cId="1903563676" sldId="259"/>
            <ac:spMk id="2" creationId="{00000000-0000-0000-0000-000000000000}"/>
          </ac:spMkLst>
        </pc:spChg>
        <pc:spChg chg="mod">
          <ac:chgData name="Matthew Laken" userId="512a9200-4d57-464b-be6f-ad1983cca391" providerId="ADAL" clId="{6580AC93-5DAB-4947-87C2-05F55207DC54}" dt="2021-06-16T01:12:26.048" v="2588" actId="20577"/>
          <ac:spMkLst>
            <pc:docMk/>
            <pc:sldMk cId="1903563676" sldId="259"/>
            <ac:spMk id="3" creationId="{00000000-0000-0000-0000-000000000000}"/>
          </ac:spMkLst>
        </pc:spChg>
        <pc:spChg chg="add del">
          <ac:chgData name="Matthew Laken" userId="512a9200-4d57-464b-be6f-ad1983cca391" providerId="ADAL" clId="{6580AC93-5DAB-4947-87C2-05F55207DC54}" dt="2021-06-15T19:32:57.136" v="1174" actId="26606"/>
          <ac:spMkLst>
            <pc:docMk/>
            <pc:sldMk cId="1903563676" sldId="259"/>
            <ac:spMk id="9" creationId="{2AEFFFF2-9EB4-4B6C-B9F8-2BA3EF89A21C}"/>
          </ac:spMkLst>
        </pc:spChg>
        <pc:spChg chg="add del">
          <ac:chgData name="Matthew Laken" userId="512a9200-4d57-464b-be6f-ad1983cca391" providerId="ADAL" clId="{6580AC93-5DAB-4947-87C2-05F55207DC54}" dt="2021-06-15T19:32:57.136" v="1174" actId="26606"/>
          <ac:spMkLst>
            <pc:docMk/>
            <pc:sldMk cId="1903563676" sldId="259"/>
            <ac:spMk id="11" creationId="{0D65299F-028F-4AFC-B46A-8DB33E20FE4A}"/>
          </ac:spMkLst>
        </pc:spChg>
        <pc:spChg chg="add del">
          <ac:chgData name="Matthew Laken" userId="512a9200-4d57-464b-be6f-ad1983cca391" providerId="ADAL" clId="{6580AC93-5DAB-4947-87C2-05F55207DC54}" dt="2021-06-15T19:32:57.136" v="1174" actId="26606"/>
          <ac:spMkLst>
            <pc:docMk/>
            <pc:sldMk cId="1903563676" sldId="259"/>
            <ac:spMk id="13" creationId="{BAC87F6E-526A-49B5-995D-42DB656594C9}"/>
          </ac:spMkLst>
        </pc:spChg>
        <pc:spChg chg="add del">
          <ac:chgData name="Matthew Laken" userId="512a9200-4d57-464b-be6f-ad1983cca391" providerId="ADAL" clId="{6580AC93-5DAB-4947-87C2-05F55207DC54}" dt="2021-06-15T19:32:57.118" v="1173" actId="26606"/>
          <ac:spMkLst>
            <pc:docMk/>
            <pc:sldMk cId="1903563676" sldId="259"/>
            <ac:spMk id="71" creationId="{E3BC0364-4B58-4841-A227-00A6A59E02C6}"/>
          </ac:spMkLst>
        </pc:spChg>
        <pc:spChg chg="add del">
          <ac:chgData name="Matthew Laken" userId="512a9200-4d57-464b-be6f-ad1983cca391" providerId="ADAL" clId="{6580AC93-5DAB-4947-87C2-05F55207DC54}" dt="2021-06-15T19:32:57.118" v="1173" actId="26606"/>
          <ac:spMkLst>
            <pc:docMk/>
            <pc:sldMk cId="1903563676" sldId="259"/>
            <ac:spMk id="73" creationId="{A029A1F4-D02D-48E4-9331-6870B23B4FAF}"/>
          </ac:spMkLst>
        </pc:spChg>
        <pc:spChg chg="add del">
          <ac:chgData name="Matthew Laken" userId="512a9200-4d57-464b-be6f-ad1983cca391" providerId="ADAL" clId="{6580AC93-5DAB-4947-87C2-05F55207DC54}" dt="2021-06-15T19:32:57.118" v="1173" actId="26606"/>
          <ac:spMkLst>
            <pc:docMk/>
            <pc:sldMk cId="1903563676" sldId="259"/>
            <ac:spMk id="75" creationId="{D06A8CF3-711E-4C63-9DD5-53A2696C0D6F}"/>
          </ac:spMkLst>
        </pc:spChg>
        <pc:spChg chg="add">
          <ac:chgData name="Matthew Laken" userId="512a9200-4d57-464b-be6f-ad1983cca391" providerId="ADAL" clId="{6580AC93-5DAB-4947-87C2-05F55207DC54}" dt="2021-06-15T19:32:57.136" v="1174" actId="26606"/>
          <ac:spMkLst>
            <pc:docMk/>
            <pc:sldMk cId="1903563676" sldId="259"/>
            <ac:spMk id="1028" creationId="{1660E788-AFA9-4A1B-9991-6AA74632A15B}"/>
          </ac:spMkLst>
        </pc:spChg>
        <pc:spChg chg="add">
          <ac:chgData name="Matthew Laken" userId="512a9200-4d57-464b-be6f-ad1983cca391" providerId="ADAL" clId="{6580AC93-5DAB-4947-87C2-05F55207DC54}" dt="2021-06-15T19:32:57.136" v="1174" actId="26606"/>
          <ac:spMkLst>
            <pc:docMk/>
            <pc:sldMk cId="1903563676" sldId="259"/>
            <ac:spMk id="1029" creationId="{867D4867-5BA7-4462-B2F6-A23F4A622AA7}"/>
          </ac:spMkLst>
        </pc:spChg>
        <pc:picChg chg="add mod">
          <ac:chgData name="Matthew Laken" userId="512a9200-4d57-464b-be6f-ad1983cca391" providerId="ADAL" clId="{6580AC93-5DAB-4947-87C2-05F55207DC54}" dt="2021-06-15T22:21:24.687" v="1665" actId="688"/>
          <ac:picMkLst>
            <pc:docMk/>
            <pc:sldMk cId="1903563676" sldId="259"/>
            <ac:picMk id="4" creationId="{F58606A0-67A2-43B9-9FDA-43110DD6A05F}"/>
          </ac:picMkLst>
        </pc:picChg>
        <pc:picChg chg="add mod">
          <ac:chgData name="Matthew Laken" userId="512a9200-4d57-464b-be6f-ad1983cca391" providerId="ADAL" clId="{6580AC93-5DAB-4947-87C2-05F55207DC54}" dt="2021-06-15T22:21:07.812" v="1662" actId="1076"/>
          <ac:picMkLst>
            <pc:docMk/>
            <pc:sldMk cId="1903563676" sldId="259"/>
            <ac:picMk id="8" creationId="{8B354655-80FF-4CC8-932F-B5C4588C78D5}"/>
          </ac:picMkLst>
        </pc:picChg>
        <pc:picChg chg="mod ord">
          <ac:chgData name="Matthew Laken" userId="512a9200-4d57-464b-be6f-ad1983cca391" providerId="ADAL" clId="{6580AC93-5DAB-4947-87C2-05F55207DC54}" dt="2021-06-15T22:21:06.075" v="1661" actId="1076"/>
          <ac:picMkLst>
            <pc:docMk/>
            <pc:sldMk cId="1903563676" sldId="259"/>
            <ac:picMk id="1026" creationId="{20C1F992-3408-4A8E-BD6F-173EE2F7C6B9}"/>
          </ac:picMkLst>
        </pc:picChg>
      </pc:sldChg>
      <pc:sldChg chg="addSp delSp modSp mod">
        <pc:chgData name="Matthew Laken" userId="512a9200-4d57-464b-be6f-ad1983cca391" providerId="ADAL" clId="{6580AC93-5DAB-4947-87C2-05F55207DC54}" dt="2021-06-16T00:24:18.067" v="2109" actId="108"/>
        <pc:sldMkLst>
          <pc:docMk/>
          <pc:sldMk cId="874845298" sldId="260"/>
        </pc:sldMkLst>
        <pc:spChg chg="mod">
          <ac:chgData name="Matthew Laken" userId="512a9200-4d57-464b-be6f-ad1983cca391" providerId="ADAL" clId="{6580AC93-5DAB-4947-87C2-05F55207DC54}" dt="2021-06-16T00:24:18.067" v="2109" actId="108"/>
          <ac:spMkLst>
            <pc:docMk/>
            <pc:sldMk cId="874845298" sldId="260"/>
            <ac:spMk id="3" creationId="{00000000-0000-0000-0000-000000000000}"/>
          </ac:spMkLst>
        </pc:spChg>
        <pc:spChg chg="add mod">
          <ac:chgData name="Matthew Laken" userId="512a9200-4d57-464b-be6f-ad1983cca391" providerId="ADAL" clId="{6580AC93-5DAB-4947-87C2-05F55207DC54}" dt="2021-06-15T19:20:16.278" v="1094" actId="115"/>
          <ac:spMkLst>
            <pc:docMk/>
            <pc:sldMk cId="874845298" sldId="260"/>
            <ac:spMk id="4" creationId="{16042C7B-9094-4DB1-90C1-DEC7A1EC6E11}"/>
          </ac:spMkLst>
        </pc:spChg>
        <pc:picChg chg="add del mod">
          <ac:chgData name="Matthew Laken" userId="512a9200-4d57-464b-be6f-ad1983cca391" providerId="ADAL" clId="{6580AC93-5DAB-4947-87C2-05F55207DC54}" dt="2021-06-15T19:34:32.815" v="1273" actId="21"/>
          <ac:picMkLst>
            <pc:docMk/>
            <pc:sldMk cId="874845298" sldId="260"/>
            <ac:picMk id="5" creationId="{CBED5057-0A42-47FC-B732-21B74D3F9E28}"/>
          </ac:picMkLst>
        </pc:picChg>
        <pc:picChg chg="mod">
          <ac:chgData name="Matthew Laken" userId="512a9200-4d57-464b-be6f-ad1983cca391" providerId="ADAL" clId="{6580AC93-5DAB-4947-87C2-05F55207DC54}" dt="2021-06-15T19:13:44.095" v="858"/>
          <ac:picMkLst>
            <pc:docMk/>
            <pc:sldMk cId="874845298" sldId="260"/>
            <ac:picMk id="7" creationId="{94FCB680-293A-4F68-90EE-766E90527E9F}"/>
          </ac:picMkLst>
        </pc:picChg>
      </pc:sldChg>
      <pc:sldChg chg="addSp delSp modSp del mod">
        <pc:chgData name="Matthew Laken" userId="512a9200-4d57-464b-be6f-ad1983cca391" providerId="ADAL" clId="{6580AC93-5DAB-4947-87C2-05F55207DC54}" dt="2021-06-15T19:49:04.033" v="1511" actId="47"/>
        <pc:sldMkLst>
          <pc:docMk/>
          <pc:sldMk cId="4283539921" sldId="261"/>
        </pc:sldMkLst>
        <pc:spChg chg="del mod">
          <ac:chgData name="Matthew Laken" userId="512a9200-4d57-464b-be6f-ad1983cca391" providerId="ADAL" clId="{6580AC93-5DAB-4947-87C2-05F55207DC54}" dt="2021-06-15T19:48:29.234" v="1502" actId="478"/>
          <ac:spMkLst>
            <pc:docMk/>
            <pc:sldMk cId="4283539921" sldId="261"/>
            <ac:spMk id="2" creationId="{00000000-0000-0000-0000-000000000000}"/>
          </ac:spMkLst>
        </pc:spChg>
        <pc:spChg chg="del">
          <ac:chgData name="Matthew Laken" userId="512a9200-4d57-464b-be6f-ad1983cca391" providerId="ADAL" clId="{6580AC93-5DAB-4947-87C2-05F55207DC54}" dt="2021-06-15T17:29:36.362" v="403" actId="478"/>
          <ac:spMkLst>
            <pc:docMk/>
            <pc:sldMk cId="4283539921" sldId="261"/>
            <ac:spMk id="3" creationId="{00000000-0000-0000-0000-000000000000}"/>
          </ac:spMkLst>
        </pc:spChg>
        <pc:spChg chg="add del mod">
          <ac:chgData name="Matthew Laken" userId="512a9200-4d57-464b-be6f-ad1983cca391" providerId="ADAL" clId="{6580AC93-5DAB-4947-87C2-05F55207DC54}" dt="2021-06-15T19:46:29.988" v="1497" actId="478"/>
          <ac:spMkLst>
            <pc:docMk/>
            <pc:sldMk cId="4283539921" sldId="261"/>
            <ac:spMk id="6" creationId="{FE50FF77-3824-40E5-BD0D-342803659D2A}"/>
          </ac:spMkLst>
        </pc:spChg>
        <pc:spChg chg="add del mod">
          <ac:chgData name="Matthew Laken" userId="512a9200-4d57-464b-be6f-ad1983cca391" providerId="ADAL" clId="{6580AC93-5DAB-4947-87C2-05F55207DC54}" dt="2021-06-15T19:48:35.061" v="1504" actId="478"/>
          <ac:spMkLst>
            <pc:docMk/>
            <pc:sldMk cId="4283539921" sldId="261"/>
            <ac:spMk id="14" creationId="{D2116E7F-A8F6-4EF5-B068-A7CE94CAD331}"/>
          </ac:spMkLst>
        </pc:spChg>
        <pc:picChg chg="add del mod modCrop">
          <ac:chgData name="Matthew Laken" userId="512a9200-4d57-464b-be6f-ad1983cca391" providerId="ADAL" clId="{6580AC93-5DAB-4947-87C2-05F55207DC54}" dt="2021-06-15T19:46:26.244" v="1495" actId="478"/>
          <ac:picMkLst>
            <pc:docMk/>
            <pc:sldMk cId="4283539921" sldId="261"/>
            <ac:picMk id="5" creationId="{18A6E8C0-C4AF-4FFB-B415-4AD5E3585CD1}"/>
          </ac:picMkLst>
        </pc:picChg>
        <pc:picChg chg="del mod">
          <ac:chgData name="Matthew Laken" userId="512a9200-4d57-464b-be6f-ad1983cca391" providerId="ADAL" clId="{6580AC93-5DAB-4947-87C2-05F55207DC54}" dt="2021-06-15T19:48:27.026" v="1501" actId="478"/>
          <ac:picMkLst>
            <pc:docMk/>
            <pc:sldMk cId="4283539921" sldId="261"/>
            <ac:picMk id="7" creationId="{F89C5BBB-9046-433A-91B7-217869AF3E4E}"/>
          </ac:picMkLst>
        </pc:picChg>
        <pc:picChg chg="add del mod">
          <ac:chgData name="Matthew Laken" userId="512a9200-4d57-464b-be6f-ad1983cca391" providerId="ADAL" clId="{6580AC93-5DAB-4947-87C2-05F55207DC54}" dt="2021-06-15T19:48:51.568" v="1508" actId="21"/>
          <ac:picMkLst>
            <pc:docMk/>
            <pc:sldMk cId="4283539921" sldId="261"/>
            <ac:picMk id="10" creationId="{66EEF707-1FBC-4751-8BAD-49CFD78F059B}"/>
          </ac:picMkLst>
        </pc:picChg>
      </pc:sldChg>
      <pc:sldChg chg="addSp delSp modSp mod modNotesTx">
        <pc:chgData name="Matthew Laken" userId="512a9200-4d57-464b-be6f-ad1983cca391" providerId="ADAL" clId="{6580AC93-5DAB-4947-87C2-05F55207DC54}" dt="2021-06-16T01:18:41.386" v="2686" actId="14100"/>
        <pc:sldMkLst>
          <pc:docMk/>
          <pc:sldMk cId="3819368381" sldId="262"/>
        </pc:sldMkLst>
        <pc:spChg chg="mod">
          <ac:chgData name="Matthew Laken" userId="512a9200-4d57-464b-be6f-ad1983cca391" providerId="ADAL" clId="{6580AC93-5DAB-4947-87C2-05F55207DC54}" dt="2021-06-15T19:15:50.213" v="924" actId="207"/>
          <ac:spMkLst>
            <pc:docMk/>
            <pc:sldMk cId="3819368381" sldId="262"/>
            <ac:spMk id="2" creationId="{00000000-0000-0000-0000-000000000000}"/>
          </ac:spMkLst>
        </pc:spChg>
        <pc:spChg chg="mod">
          <ac:chgData name="Matthew Laken" userId="512a9200-4d57-464b-be6f-ad1983cca391" providerId="ADAL" clId="{6580AC93-5DAB-4947-87C2-05F55207DC54}" dt="2021-06-16T01:12:39.511" v="2593" actId="27636"/>
          <ac:spMkLst>
            <pc:docMk/>
            <pc:sldMk cId="3819368381" sldId="262"/>
            <ac:spMk id="3" creationId="{00000000-0000-0000-0000-000000000000}"/>
          </ac:spMkLst>
        </pc:spChg>
        <pc:spChg chg="mod">
          <ac:chgData name="Matthew Laken" userId="512a9200-4d57-464b-be6f-ad1983cca391" providerId="ADAL" clId="{6580AC93-5DAB-4947-87C2-05F55207DC54}" dt="2021-06-16T01:18:41.386" v="2686" actId="14100"/>
          <ac:spMkLst>
            <pc:docMk/>
            <pc:sldMk cId="3819368381" sldId="262"/>
            <ac:spMk id="5" creationId="{00000000-0000-0000-0000-000000000000}"/>
          </ac:spMkLst>
        </pc:spChg>
        <pc:spChg chg="add del mod">
          <ac:chgData name="Matthew Laken" userId="512a9200-4d57-464b-be6f-ad1983cca391" providerId="ADAL" clId="{6580AC93-5DAB-4947-87C2-05F55207DC54}" dt="2021-06-15T19:29:46.170" v="1166" actId="478"/>
          <ac:spMkLst>
            <pc:docMk/>
            <pc:sldMk cId="3819368381" sldId="262"/>
            <ac:spMk id="7" creationId="{62BFB363-58C9-4E73-A344-A682BC564E6E}"/>
          </ac:spMkLst>
        </pc:spChg>
        <pc:picChg chg="add mod">
          <ac:chgData name="Matthew Laken" userId="512a9200-4d57-464b-be6f-ad1983cca391" providerId="ADAL" clId="{6580AC93-5DAB-4947-87C2-05F55207DC54}" dt="2021-06-15T19:40:09.511" v="1393" actId="1076"/>
          <ac:picMkLst>
            <pc:docMk/>
            <pc:sldMk cId="3819368381" sldId="262"/>
            <ac:picMk id="6" creationId="{8D6B0902-2D84-4153-88F0-D7C3ABDE71C9}"/>
          </ac:picMkLst>
        </pc:picChg>
        <pc:picChg chg="add del mod">
          <ac:chgData name="Matthew Laken" userId="512a9200-4d57-464b-be6f-ad1983cca391" providerId="ADAL" clId="{6580AC93-5DAB-4947-87C2-05F55207DC54}" dt="2021-06-15T19:32:40.950" v="1170" actId="21"/>
          <ac:picMkLst>
            <pc:docMk/>
            <pc:sldMk cId="3819368381" sldId="262"/>
            <ac:picMk id="10" creationId="{D36EBCEB-74BD-4866-9C05-F357F59DA750}"/>
          </ac:picMkLst>
        </pc:picChg>
      </pc:sldChg>
      <pc:sldChg chg="addSp delSp modSp mod modNotesTx">
        <pc:chgData name="Matthew Laken" userId="512a9200-4d57-464b-be6f-ad1983cca391" providerId="ADAL" clId="{6580AC93-5DAB-4947-87C2-05F55207DC54}" dt="2021-06-16T01:47:51.246" v="3559" actId="478"/>
        <pc:sldMkLst>
          <pc:docMk/>
          <pc:sldMk cId="2132019118" sldId="263"/>
        </pc:sldMkLst>
        <pc:spChg chg="mod">
          <ac:chgData name="Matthew Laken" userId="512a9200-4d57-464b-be6f-ad1983cca391" providerId="ADAL" clId="{6580AC93-5DAB-4947-87C2-05F55207DC54}" dt="2021-06-16T01:41:09.692" v="3296" actId="20577"/>
          <ac:spMkLst>
            <pc:docMk/>
            <pc:sldMk cId="2132019118" sldId="263"/>
            <ac:spMk id="3" creationId="{00000000-0000-0000-0000-000000000000}"/>
          </ac:spMkLst>
        </pc:spChg>
        <pc:spChg chg="del">
          <ac:chgData name="Matthew Laken" userId="512a9200-4d57-464b-be6f-ad1983cca391" providerId="ADAL" clId="{6580AC93-5DAB-4947-87C2-05F55207DC54}" dt="2021-06-16T01:06:30.814" v="2575" actId="478"/>
          <ac:spMkLst>
            <pc:docMk/>
            <pc:sldMk cId="2132019118" sldId="263"/>
            <ac:spMk id="5" creationId="{00000000-0000-0000-0000-000000000000}"/>
          </ac:spMkLst>
        </pc:spChg>
        <pc:spChg chg="add mod">
          <ac:chgData name="Matthew Laken" userId="512a9200-4d57-464b-be6f-ad1983cca391" providerId="ADAL" clId="{6580AC93-5DAB-4947-87C2-05F55207DC54}" dt="2021-06-16T01:47:12.088" v="3553" actId="6549"/>
          <ac:spMkLst>
            <pc:docMk/>
            <pc:sldMk cId="2132019118" sldId="263"/>
            <ac:spMk id="7" creationId="{8C9A9665-23EA-4212-854E-E74DD2B136C9}"/>
          </ac:spMkLst>
        </pc:spChg>
        <pc:spChg chg="mod">
          <ac:chgData name="Matthew Laken" userId="512a9200-4d57-464b-be6f-ad1983cca391" providerId="ADAL" clId="{6580AC93-5DAB-4947-87C2-05F55207DC54}" dt="2021-06-16T01:43:18.229" v="3395" actId="1076"/>
          <ac:spMkLst>
            <pc:docMk/>
            <pc:sldMk cId="2132019118" sldId="263"/>
            <ac:spMk id="17" creationId="{DFE0BF57-C0EC-4A91-B93A-0C4F276ABB67}"/>
          </ac:spMkLst>
        </pc:spChg>
        <pc:spChg chg="mod">
          <ac:chgData name="Matthew Laken" userId="512a9200-4d57-464b-be6f-ad1983cca391" providerId="ADAL" clId="{6580AC93-5DAB-4947-87C2-05F55207DC54}" dt="2021-06-16T01:47:13.543" v="3554" actId="6549"/>
          <ac:spMkLst>
            <pc:docMk/>
            <pc:sldMk cId="2132019118" sldId="263"/>
            <ac:spMk id="20" creationId="{12802AD2-E8F7-4821-BB14-D82311695004}"/>
          </ac:spMkLst>
        </pc:spChg>
        <pc:spChg chg="mod">
          <ac:chgData name="Matthew Laken" userId="512a9200-4d57-464b-be6f-ad1983cca391" providerId="ADAL" clId="{6580AC93-5DAB-4947-87C2-05F55207DC54}" dt="2021-06-16T01:47:10.143" v="3552" actId="6549"/>
          <ac:spMkLst>
            <pc:docMk/>
            <pc:sldMk cId="2132019118" sldId="263"/>
            <ac:spMk id="23" creationId="{4B181C97-16E8-4B40-8567-EC67C5A6A183}"/>
          </ac:spMkLst>
        </pc:spChg>
        <pc:spChg chg="mod">
          <ac:chgData name="Matthew Laken" userId="512a9200-4d57-464b-be6f-ad1983cca391" providerId="ADAL" clId="{6580AC93-5DAB-4947-87C2-05F55207DC54}" dt="2021-06-16T01:47:06.209" v="3551" actId="20577"/>
          <ac:spMkLst>
            <pc:docMk/>
            <pc:sldMk cId="2132019118" sldId="263"/>
            <ac:spMk id="27" creationId="{8895790B-0B37-4A25-BB9D-89F770D910E7}"/>
          </ac:spMkLst>
        </pc:spChg>
        <pc:grpChg chg="add mod">
          <ac:chgData name="Matthew Laken" userId="512a9200-4d57-464b-be6f-ad1983cca391" providerId="ADAL" clId="{6580AC93-5DAB-4947-87C2-05F55207DC54}" dt="2021-06-16T01:41:50.317" v="3304" actId="14100"/>
          <ac:grpSpMkLst>
            <pc:docMk/>
            <pc:sldMk cId="2132019118" sldId="263"/>
            <ac:grpSpMk id="8" creationId="{C4D8B36A-A16A-4BCE-8FE6-A3302CB29D64}"/>
          </ac:grpSpMkLst>
        </pc:grpChg>
        <pc:grpChg chg="add del mod">
          <ac:chgData name="Matthew Laken" userId="512a9200-4d57-464b-be6f-ad1983cca391" providerId="ADAL" clId="{6580AC93-5DAB-4947-87C2-05F55207DC54}" dt="2021-06-16T01:44:02.436" v="3408" actId="478"/>
          <ac:grpSpMkLst>
            <pc:docMk/>
            <pc:sldMk cId="2132019118" sldId="263"/>
            <ac:grpSpMk id="15" creationId="{7CC18D9A-9B1F-43D3-960E-877D70BCCAE8}"/>
          </ac:grpSpMkLst>
        </pc:grpChg>
        <pc:grpChg chg="add mod">
          <ac:chgData name="Matthew Laken" userId="512a9200-4d57-464b-be6f-ad1983cca391" providerId="ADAL" clId="{6580AC93-5DAB-4947-87C2-05F55207DC54}" dt="2021-06-16T01:44:22.856" v="3412" actId="14100"/>
          <ac:grpSpMkLst>
            <pc:docMk/>
            <pc:sldMk cId="2132019118" sldId="263"/>
            <ac:grpSpMk id="18" creationId="{942CC38E-C8EB-4C28-A175-739C7378C29A}"/>
          </ac:grpSpMkLst>
        </pc:grpChg>
        <pc:grpChg chg="add mod">
          <ac:chgData name="Matthew Laken" userId="512a9200-4d57-464b-be6f-ad1983cca391" providerId="ADAL" clId="{6580AC93-5DAB-4947-87C2-05F55207DC54}" dt="2021-06-16T01:45:10.970" v="3456" actId="1076"/>
          <ac:grpSpMkLst>
            <pc:docMk/>
            <pc:sldMk cId="2132019118" sldId="263"/>
            <ac:grpSpMk id="21" creationId="{899E5EA1-FEF0-4226-BB2C-F465BD2194AC}"/>
          </ac:grpSpMkLst>
        </pc:grpChg>
        <pc:grpChg chg="add mod">
          <ac:chgData name="Matthew Laken" userId="512a9200-4d57-464b-be6f-ad1983cca391" providerId="ADAL" clId="{6580AC93-5DAB-4947-87C2-05F55207DC54}" dt="2021-06-16T01:46:32.394" v="3505" actId="1076"/>
          <ac:grpSpMkLst>
            <pc:docMk/>
            <pc:sldMk cId="2132019118" sldId="263"/>
            <ac:grpSpMk id="25" creationId="{CD8EE4E4-6EFF-4625-B798-18B1C3DAC88E}"/>
          </ac:grpSpMkLst>
        </pc:grpChg>
        <pc:graphicFrameChg chg="add del modGraphic">
          <ac:chgData name="Matthew Laken" userId="512a9200-4d57-464b-be6f-ad1983cca391" providerId="ADAL" clId="{6580AC93-5DAB-4947-87C2-05F55207DC54}" dt="2021-06-15T19:43:12.138" v="1420" actId="478"/>
          <ac:graphicFrameMkLst>
            <pc:docMk/>
            <pc:sldMk cId="2132019118" sldId="263"/>
            <ac:graphicFrameMk id="7" creationId="{95ED2FF6-673E-447E-BC0A-9B0111287D5A}"/>
          </ac:graphicFrameMkLst>
        </pc:graphicFrameChg>
        <pc:picChg chg="del">
          <ac:chgData name="Matthew Laken" userId="512a9200-4d57-464b-be6f-ad1983cca391" providerId="ADAL" clId="{6580AC93-5DAB-4947-87C2-05F55207DC54}" dt="2021-06-15T19:43:10.563" v="1419" actId="478"/>
          <ac:picMkLst>
            <pc:docMk/>
            <pc:sldMk cId="2132019118" sldId="263"/>
            <ac:picMk id="4" creationId="{00000000-0000-0000-0000-000000000000}"/>
          </ac:picMkLst>
        </pc:picChg>
        <pc:picChg chg="add del mod">
          <ac:chgData name="Matthew Laken" userId="512a9200-4d57-464b-be6f-ad1983cca391" providerId="ADAL" clId="{6580AC93-5DAB-4947-87C2-05F55207DC54}" dt="2021-06-16T01:47:51.246" v="3559" actId="478"/>
          <ac:picMkLst>
            <pc:docMk/>
            <pc:sldMk cId="2132019118" sldId="263"/>
            <ac:picMk id="9" creationId="{F6AD7F3A-D181-4C7A-A6EC-3C088671F907}"/>
          </ac:picMkLst>
        </pc:picChg>
        <pc:picChg chg="add mod">
          <ac:chgData name="Matthew Laken" userId="512a9200-4d57-464b-be6f-ad1983cca391" providerId="ADAL" clId="{6580AC93-5DAB-4947-87C2-05F55207DC54}" dt="2021-06-15T19:43:38.795" v="1427" actId="1076"/>
          <ac:picMkLst>
            <pc:docMk/>
            <pc:sldMk cId="2132019118" sldId="263"/>
            <ac:picMk id="10" creationId="{A5D8129B-67B5-49D0-BD49-84D562053C7F}"/>
          </ac:picMkLst>
        </pc:picChg>
        <pc:cxnChg chg="add mod">
          <ac:chgData name="Matthew Laken" userId="512a9200-4d57-464b-be6f-ad1983cca391" providerId="ADAL" clId="{6580AC93-5DAB-4947-87C2-05F55207DC54}" dt="2021-06-16T01:41:43.323" v="3302" actId="164"/>
          <ac:cxnSpMkLst>
            <pc:docMk/>
            <pc:sldMk cId="2132019118" sldId="263"/>
            <ac:cxnSpMk id="6" creationId="{44325396-36D2-4588-8A38-5A1C90AB632C}"/>
          </ac:cxnSpMkLst>
        </pc:cxnChg>
        <pc:cxnChg chg="add del mod">
          <ac:chgData name="Matthew Laken" userId="512a9200-4d57-464b-be6f-ad1983cca391" providerId="ADAL" clId="{6580AC93-5DAB-4947-87C2-05F55207DC54}" dt="2021-06-16T01:42:36.621" v="3391"/>
          <ac:cxnSpMkLst>
            <pc:docMk/>
            <pc:sldMk cId="2132019118" sldId="263"/>
            <ac:cxnSpMk id="14" creationId="{CEA715BF-3D5F-4738-AD31-01AFD703DE66}"/>
          </ac:cxnSpMkLst>
        </pc:cxnChg>
        <pc:cxnChg chg="mod">
          <ac:chgData name="Matthew Laken" userId="512a9200-4d57-464b-be6f-ad1983cca391" providerId="ADAL" clId="{6580AC93-5DAB-4947-87C2-05F55207DC54}" dt="2021-06-16T01:42:42.856" v="3392"/>
          <ac:cxnSpMkLst>
            <pc:docMk/>
            <pc:sldMk cId="2132019118" sldId="263"/>
            <ac:cxnSpMk id="16" creationId="{857D63E5-1894-43CC-B17C-A05559AF6914}"/>
          </ac:cxnSpMkLst>
        </pc:cxnChg>
        <pc:cxnChg chg="mod">
          <ac:chgData name="Matthew Laken" userId="512a9200-4d57-464b-be6f-ad1983cca391" providerId="ADAL" clId="{6580AC93-5DAB-4947-87C2-05F55207DC54}" dt="2021-06-16T01:44:27.816" v="3413" actId="14100"/>
          <ac:cxnSpMkLst>
            <pc:docMk/>
            <pc:sldMk cId="2132019118" sldId="263"/>
            <ac:cxnSpMk id="19" creationId="{4B60AAB2-521B-4137-BA15-542EFE662D94}"/>
          </ac:cxnSpMkLst>
        </pc:cxnChg>
        <pc:cxnChg chg="mod">
          <ac:chgData name="Matthew Laken" userId="512a9200-4d57-464b-be6f-ad1983cca391" providerId="ADAL" clId="{6580AC93-5DAB-4947-87C2-05F55207DC54}" dt="2021-06-16T01:47:26.468" v="3556" actId="14100"/>
          <ac:cxnSpMkLst>
            <pc:docMk/>
            <pc:sldMk cId="2132019118" sldId="263"/>
            <ac:cxnSpMk id="22" creationId="{504F9E7A-6735-464B-8E09-1C604F1D09DB}"/>
          </ac:cxnSpMkLst>
        </pc:cxnChg>
        <pc:cxnChg chg="mod">
          <ac:chgData name="Matthew Laken" userId="512a9200-4d57-464b-be6f-ad1983cca391" providerId="ADAL" clId="{6580AC93-5DAB-4947-87C2-05F55207DC54}" dt="2021-06-16T01:47:22.512" v="3555" actId="14100"/>
          <ac:cxnSpMkLst>
            <pc:docMk/>
            <pc:sldMk cId="2132019118" sldId="263"/>
            <ac:cxnSpMk id="26" creationId="{F2AFCA4A-146D-41E8-9737-2E096FE617A5}"/>
          </ac:cxnSpMkLst>
        </pc:cxnChg>
      </pc:sldChg>
      <pc:sldChg chg="addSp delSp modSp mod modNotesTx">
        <pc:chgData name="Matthew Laken" userId="512a9200-4d57-464b-be6f-ad1983cca391" providerId="ADAL" clId="{6580AC93-5DAB-4947-87C2-05F55207DC54}" dt="2021-06-16T01:39:48.211" v="3125" actId="14100"/>
        <pc:sldMkLst>
          <pc:docMk/>
          <pc:sldMk cId="3862846987" sldId="264"/>
        </pc:sldMkLst>
        <pc:spChg chg="mod">
          <ac:chgData name="Matthew Laken" userId="512a9200-4d57-464b-be6f-ad1983cca391" providerId="ADAL" clId="{6580AC93-5DAB-4947-87C2-05F55207DC54}" dt="2021-06-16T00:45:20.050" v="2195" actId="404"/>
          <ac:spMkLst>
            <pc:docMk/>
            <pc:sldMk cId="3862846987" sldId="264"/>
            <ac:spMk id="2" creationId="{00000000-0000-0000-0000-000000000000}"/>
          </ac:spMkLst>
        </pc:spChg>
        <pc:spChg chg="del mod">
          <ac:chgData name="Matthew Laken" userId="512a9200-4d57-464b-be6f-ad1983cca391" providerId="ADAL" clId="{6580AC93-5DAB-4947-87C2-05F55207DC54}" dt="2021-06-16T00:54:20.382" v="2227" actId="21"/>
          <ac:spMkLst>
            <pc:docMk/>
            <pc:sldMk cId="3862846987" sldId="264"/>
            <ac:spMk id="3" creationId="{00000000-0000-0000-0000-000000000000}"/>
          </ac:spMkLst>
        </pc:spChg>
        <pc:spChg chg="add mod">
          <ac:chgData name="Matthew Laken" userId="512a9200-4d57-464b-be6f-ad1983cca391" providerId="ADAL" clId="{6580AC93-5DAB-4947-87C2-05F55207DC54}" dt="2021-06-16T01:39:48.211" v="3125" actId="14100"/>
          <ac:spMkLst>
            <pc:docMk/>
            <pc:sldMk cId="3862846987" sldId="264"/>
            <ac:spMk id="5" creationId="{6BE55C69-57BB-4FE6-A857-23EECB7CD6D3}"/>
          </ac:spMkLst>
        </pc:spChg>
        <pc:spChg chg="add mod">
          <ac:chgData name="Matthew Laken" userId="512a9200-4d57-464b-be6f-ad1983cca391" providerId="ADAL" clId="{6580AC93-5DAB-4947-87C2-05F55207DC54}" dt="2021-06-16T01:14:50.481" v="2610" actId="1076"/>
          <ac:spMkLst>
            <pc:docMk/>
            <pc:sldMk cId="3862846987" sldId="264"/>
            <ac:spMk id="6" creationId="{D8E62B18-1367-4EEE-8D96-FC1A50840613}"/>
          </ac:spMkLst>
        </pc:spChg>
        <pc:picChg chg="mod">
          <ac:chgData name="Matthew Laken" userId="512a9200-4d57-464b-be6f-ad1983cca391" providerId="ADAL" clId="{6580AC93-5DAB-4947-87C2-05F55207DC54}" dt="2021-06-16T00:45:33.739" v="2196" actId="1076"/>
          <ac:picMkLst>
            <pc:docMk/>
            <pc:sldMk cId="3862846987" sldId="264"/>
            <ac:picMk id="7" creationId="{90AF5B16-D151-47DA-8B80-67FC02E0305A}"/>
          </ac:picMkLst>
        </pc:picChg>
      </pc:sldChg>
      <pc:sldChg chg="del">
        <pc:chgData name="Matthew Laken" userId="512a9200-4d57-464b-be6f-ad1983cca391" providerId="ADAL" clId="{6580AC93-5DAB-4947-87C2-05F55207DC54}" dt="2021-06-16T00:45:56.998" v="2197" actId="2696"/>
        <pc:sldMkLst>
          <pc:docMk/>
          <pc:sldMk cId="2637808886" sldId="265"/>
        </pc:sldMkLst>
      </pc:sldChg>
      <pc:sldChg chg="del">
        <pc:chgData name="Matthew Laken" userId="512a9200-4d57-464b-be6f-ad1983cca391" providerId="ADAL" clId="{6580AC93-5DAB-4947-87C2-05F55207DC54}" dt="2021-06-16T00:45:56.998" v="2197" actId="2696"/>
        <pc:sldMkLst>
          <pc:docMk/>
          <pc:sldMk cId="3711671610" sldId="266"/>
        </pc:sldMkLst>
      </pc:sldChg>
      <pc:sldChg chg="del">
        <pc:chgData name="Matthew Laken" userId="512a9200-4d57-464b-be6f-ad1983cca391" providerId="ADAL" clId="{6580AC93-5DAB-4947-87C2-05F55207DC54}" dt="2021-06-16T00:45:56.998" v="2197" actId="2696"/>
        <pc:sldMkLst>
          <pc:docMk/>
          <pc:sldMk cId="1270152696" sldId="267"/>
        </pc:sldMkLst>
      </pc:sldChg>
      <pc:sldChg chg="del">
        <pc:chgData name="Matthew Laken" userId="512a9200-4d57-464b-be6f-ad1983cca391" providerId="ADAL" clId="{6580AC93-5DAB-4947-87C2-05F55207DC54}" dt="2021-06-16T00:45:56.998" v="2197" actId="2696"/>
        <pc:sldMkLst>
          <pc:docMk/>
          <pc:sldMk cId="984413789" sldId="268"/>
        </pc:sldMkLst>
      </pc:sldChg>
      <pc:sldChg chg="addSp delSp modSp mod">
        <pc:chgData name="Matthew Laken" userId="512a9200-4d57-464b-be6f-ad1983cca391" providerId="ADAL" clId="{6580AC93-5DAB-4947-87C2-05F55207DC54}" dt="2021-06-16T01:39:25.172" v="3118" actId="403"/>
        <pc:sldMkLst>
          <pc:docMk/>
          <pc:sldMk cId="3435715437" sldId="269"/>
        </pc:sldMkLst>
        <pc:spChg chg="del">
          <ac:chgData name="Matthew Laken" userId="512a9200-4d57-464b-be6f-ad1983cca391" providerId="ADAL" clId="{6580AC93-5DAB-4947-87C2-05F55207DC54}" dt="2021-06-16T00:54:23.961" v="2228"/>
          <ac:spMkLst>
            <pc:docMk/>
            <pc:sldMk cId="3435715437" sldId="269"/>
            <ac:spMk id="3" creationId="{00000000-0000-0000-0000-000000000000}"/>
          </ac:spMkLst>
        </pc:spChg>
        <pc:spChg chg="add mod">
          <ac:chgData name="Matthew Laken" userId="512a9200-4d57-464b-be6f-ad1983cca391" providerId="ADAL" clId="{6580AC93-5DAB-4947-87C2-05F55207DC54}" dt="2021-06-16T01:39:25.172" v="3118" actId="403"/>
          <ac:spMkLst>
            <pc:docMk/>
            <pc:sldMk cId="3435715437" sldId="269"/>
            <ac:spMk id="8" creationId="{9A2EE2C6-47AA-42C9-BB5E-DB5C94E30C0D}"/>
          </ac:spMkLst>
        </pc:spChg>
      </pc:sldChg>
      <pc:sldChg chg="addSp delSp modSp add mod ord modNotesTx">
        <pc:chgData name="Matthew Laken" userId="512a9200-4d57-464b-be6f-ad1983cca391" providerId="ADAL" clId="{6580AC93-5DAB-4947-87C2-05F55207DC54}" dt="2021-06-16T01:38:31.587" v="3107" actId="27636"/>
        <pc:sldMkLst>
          <pc:docMk/>
          <pc:sldMk cId="3785261968" sldId="270"/>
        </pc:sldMkLst>
        <pc:spChg chg="mod">
          <ac:chgData name="Matthew Laken" userId="512a9200-4d57-464b-be6f-ad1983cca391" providerId="ADAL" clId="{6580AC93-5DAB-4947-87C2-05F55207DC54}" dt="2021-06-15T20:02:09.049" v="1640" actId="20577"/>
          <ac:spMkLst>
            <pc:docMk/>
            <pc:sldMk cId="3785261968" sldId="270"/>
            <ac:spMk id="2" creationId="{00000000-0000-0000-0000-000000000000}"/>
          </ac:spMkLst>
        </pc:spChg>
        <pc:spChg chg="mod">
          <ac:chgData name="Matthew Laken" userId="512a9200-4d57-464b-be6f-ad1983cca391" providerId="ADAL" clId="{6580AC93-5DAB-4947-87C2-05F55207DC54}" dt="2021-06-15T20:03:30.084" v="1656" actId="207"/>
          <ac:spMkLst>
            <pc:docMk/>
            <pc:sldMk cId="3785261968" sldId="270"/>
            <ac:spMk id="3" creationId="{00000000-0000-0000-0000-000000000000}"/>
          </ac:spMkLst>
        </pc:spChg>
        <pc:spChg chg="add mod">
          <ac:chgData name="Matthew Laken" userId="512a9200-4d57-464b-be6f-ad1983cca391" providerId="ADAL" clId="{6580AC93-5DAB-4947-87C2-05F55207DC54}" dt="2021-06-16T01:38:17.405" v="3099" actId="115"/>
          <ac:spMkLst>
            <pc:docMk/>
            <pc:sldMk cId="3785261968" sldId="270"/>
            <ac:spMk id="4" creationId="{AF11D66B-EAA4-4D9A-A350-92489F66F757}"/>
          </ac:spMkLst>
        </pc:spChg>
        <pc:spChg chg="mod">
          <ac:chgData name="Matthew Laken" userId="512a9200-4d57-464b-be6f-ad1983cca391" providerId="ADAL" clId="{6580AC93-5DAB-4947-87C2-05F55207DC54}" dt="2021-06-16T01:38:31.587" v="3107" actId="27636"/>
          <ac:spMkLst>
            <pc:docMk/>
            <pc:sldMk cId="3785261968" sldId="270"/>
            <ac:spMk id="5" creationId="{00000000-0000-0000-0000-000000000000}"/>
          </ac:spMkLst>
        </pc:spChg>
        <pc:picChg chg="del">
          <ac:chgData name="Matthew Laken" userId="512a9200-4d57-464b-be6f-ad1983cca391" providerId="ADAL" clId="{6580AC93-5DAB-4947-87C2-05F55207DC54}" dt="2021-06-15T20:03:31.774" v="1657" actId="478"/>
          <ac:picMkLst>
            <pc:docMk/>
            <pc:sldMk cId="3785261968" sldId="270"/>
            <ac:picMk id="6" creationId="{8D6B0902-2D84-4153-88F0-D7C3ABDE71C9}"/>
          </ac:picMkLst>
        </pc:picChg>
        <pc:picChg chg="add mod modCrop">
          <ac:chgData name="Matthew Laken" userId="512a9200-4d57-464b-be6f-ad1983cca391" providerId="ADAL" clId="{6580AC93-5DAB-4947-87C2-05F55207DC54}" dt="2021-06-16T01:37:20.099" v="3039" actId="732"/>
          <ac:picMkLst>
            <pc:docMk/>
            <pc:sldMk cId="3785261968" sldId="270"/>
            <ac:picMk id="7" creationId="{A1687A4E-9D95-4B2A-9FD3-9FB389730494}"/>
          </ac:picMkLst>
        </pc:picChg>
      </pc:sldChg>
      <pc:sldChg chg="modSp add mod ord">
        <pc:chgData name="Matthew Laken" userId="512a9200-4d57-464b-be6f-ad1983cca391" providerId="ADAL" clId="{6580AC93-5DAB-4947-87C2-05F55207DC54}" dt="2021-06-16T01:49:47.641" v="3560" actId="33524"/>
        <pc:sldMkLst>
          <pc:docMk/>
          <pc:sldMk cId="3776433602" sldId="271"/>
        </pc:sldMkLst>
        <pc:spChg chg="mod">
          <ac:chgData name="Matthew Laken" userId="512a9200-4d57-464b-be6f-ad1983cca391" providerId="ADAL" clId="{6580AC93-5DAB-4947-87C2-05F55207DC54}" dt="2021-06-16T01:49:47.641" v="3560" actId="33524"/>
          <ac:spMkLst>
            <pc:docMk/>
            <pc:sldMk cId="3776433602" sldId="271"/>
            <ac:spMk id="6" creationId="{FE50FF77-3824-40E5-BD0D-342803659D2A}"/>
          </ac:spMkLst>
        </pc:spChg>
        <pc:picChg chg="mod">
          <ac:chgData name="Matthew Laken" userId="512a9200-4d57-464b-be6f-ad1983cca391" providerId="ADAL" clId="{6580AC93-5DAB-4947-87C2-05F55207DC54}" dt="2021-06-16T01:01:53.192" v="2574" actId="1076"/>
          <ac:picMkLst>
            <pc:docMk/>
            <pc:sldMk cId="3776433602" sldId="271"/>
            <ac:picMk id="5" creationId="{18A6E8C0-C4AF-4FFB-B415-4AD5E3585CD1}"/>
          </ac:picMkLst>
        </pc:picChg>
        <pc:picChg chg="mod">
          <ac:chgData name="Matthew Laken" userId="512a9200-4d57-464b-be6f-ad1983cca391" providerId="ADAL" clId="{6580AC93-5DAB-4947-87C2-05F55207DC54}" dt="2021-06-15T20:00:14.074" v="1632" actId="1076"/>
          <ac:picMkLst>
            <pc:docMk/>
            <pc:sldMk cId="3776433602" sldId="271"/>
            <ac:picMk id="7" creationId="{F89C5BBB-9046-433A-91B7-217869AF3E4E}"/>
          </ac:picMkLst>
        </pc:picChg>
      </pc:sldChg>
      <pc:sldChg chg="addSp delSp modSp new mod">
        <pc:chgData name="Matthew Laken" userId="512a9200-4d57-464b-be6f-ad1983cca391" providerId="ADAL" clId="{6580AC93-5DAB-4947-87C2-05F55207DC54}" dt="2021-06-16T00:27:05.813" v="2116" actId="14100"/>
        <pc:sldMkLst>
          <pc:docMk/>
          <pc:sldMk cId="2810810117" sldId="272"/>
        </pc:sldMkLst>
        <pc:spChg chg="add mod">
          <ac:chgData name="Matthew Laken" userId="512a9200-4d57-464b-be6f-ad1983cca391" providerId="ADAL" clId="{6580AC93-5DAB-4947-87C2-05F55207DC54}" dt="2021-06-15T19:58:11.878" v="1567" actId="208"/>
          <ac:spMkLst>
            <pc:docMk/>
            <pc:sldMk cId="2810810117" sldId="272"/>
            <ac:spMk id="3" creationId="{8846F145-E4A9-48F6-A2FC-94FBC6DE0CE7}"/>
          </ac:spMkLst>
        </pc:spChg>
        <pc:spChg chg="add mod">
          <ac:chgData name="Matthew Laken" userId="512a9200-4d57-464b-be6f-ad1983cca391" providerId="ADAL" clId="{6580AC93-5DAB-4947-87C2-05F55207DC54}" dt="2021-06-15T20:00:04.657" v="1631" actId="1076"/>
          <ac:spMkLst>
            <pc:docMk/>
            <pc:sldMk cId="2810810117" sldId="272"/>
            <ac:spMk id="5" creationId="{5C731948-2E27-4EA5-A374-CE233F6BBD0E}"/>
          </ac:spMkLst>
        </pc:spChg>
        <pc:picChg chg="add del mod">
          <ac:chgData name="Matthew Laken" userId="512a9200-4d57-464b-be6f-ad1983cca391" providerId="ADAL" clId="{6580AC93-5DAB-4947-87C2-05F55207DC54}" dt="2021-06-16T00:25:03.325" v="2110" actId="478"/>
          <ac:picMkLst>
            <pc:docMk/>
            <pc:sldMk cId="2810810117" sldId="272"/>
            <ac:picMk id="2" creationId="{37560B6E-F726-42BA-A6CF-C8F6995079BD}"/>
          </ac:picMkLst>
        </pc:picChg>
        <pc:picChg chg="add del mod">
          <ac:chgData name="Matthew Laken" userId="512a9200-4d57-464b-be6f-ad1983cca391" providerId="ADAL" clId="{6580AC93-5DAB-4947-87C2-05F55207DC54}" dt="2021-06-15T19:53:28.501" v="1555" actId="478"/>
          <ac:picMkLst>
            <pc:docMk/>
            <pc:sldMk cId="2810810117" sldId="272"/>
            <ac:picMk id="4" creationId="{0FF5598B-0E51-481B-822B-777466926B25}"/>
          </ac:picMkLst>
        </pc:picChg>
        <pc:picChg chg="add mod">
          <ac:chgData name="Matthew Laken" userId="512a9200-4d57-464b-be6f-ad1983cca391" providerId="ADAL" clId="{6580AC93-5DAB-4947-87C2-05F55207DC54}" dt="2021-06-15T20:00:54.441" v="1634"/>
          <ac:picMkLst>
            <pc:docMk/>
            <pc:sldMk cId="2810810117" sldId="272"/>
            <ac:picMk id="6" creationId="{AD7AA7B3-3E99-453F-BE46-2F004C986AA2}"/>
          </ac:picMkLst>
        </pc:picChg>
        <pc:picChg chg="add mod">
          <ac:chgData name="Matthew Laken" userId="512a9200-4d57-464b-be6f-ad1983cca391" providerId="ADAL" clId="{6580AC93-5DAB-4947-87C2-05F55207DC54}" dt="2021-06-16T00:27:05.813" v="2116" actId="14100"/>
          <ac:picMkLst>
            <pc:docMk/>
            <pc:sldMk cId="2810810117" sldId="272"/>
            <ac:picMk id="7" creationId="{5A9631D8-D1EE-47D9-AEF4-3784F76D7211}"/>
          </ac:picMkLst>
        </pc:picChg>
        <pc:picChg chg="add mod">
          <ac:chgData name="Matthew Laken" userId="512a9200-4d57-464b-be6f-ad1983cca391" providerId="ADAL" clId="{6580AC93-5DAB-4947-87C2-05F55207DC54}" dt="2021-06-15T19:52:49.069" v="1549" actId="167"/>
          <ac:picMkLst>
            <pc:docMk/>
            <pc:sldMk cId="2810810117" sldId="272"/>
            <ac:picMk id="1026" creationId="{3CE21029-97A8-4E2F-93F9-5306E40C53FC}"/>
          </ac:picMkLst>
        </pc:picChg>
      </pc:sldChg>
      <pc:sldChg chg="addSp delSp modSp new del mod ord">
        <pc:chgData name="Matthew Laken" userId="512a9200-4d57-464b-be6f-ad1983cca391" providerId="ADAL" clId="{6580AC93-5DAB-4947-87C2-05F55207DC54}" dt="2021-06-15T19:49:28.194" v="1517" actId="2696"/>
        <pc:sldMkLst>
          <pc:docMk/>
          <pc:sldMk cId="3293486205" sldId="272"/>
        </pc:sldMkLst>
        <pc:spChg chg="mod">
          <ac:chgData name="Matthew Laken" userId="512a9200-4d57-464b-be6f-ad1983cca391" providerId="ADAL" clId="{6580AC93-5DAB-4947-87C2-05F55207DC54}" dt="2021-06-15T19:49:17.269" v="1514" actId="14100"/>
          <ac:spMkLst>
            <pc:docMk/>
            <pc:sldMk cId="3293486205" sldId="272"/>
            <ac:spMk id="2" creationId="{ABE558F2-4D7A-4072-9D0F-EA1559C0585B}"/>
          </ac:spMkLst>
        </pc:spChg>
        <pc:spChg chg="del">
          <ac:chgData name="Matthew Laken" userId="512a9200-4d57-464b-be6f-ad1983cca391" providerId="ADAL" clId="{6580AC93-5DAB-4947-87C2-05F55207DC54}" dt="2021-06-15T19:48:55.589" v="1509" actId="478"/>
          <ac:spMkLst>
            <pc:docMk/>
            <pc:sldMk cId="3293486205" sldId="272"/>
            <ac:spMk id="3" creationId="{24E50AD0-4D65-489F-9B27-16043B99C928}"/>
          </ac:spMkLst>
        </pc:spChg>
        <pc:picChg chg="add del mod">
          <ac:chgData name="Matthew Laken" userId="512a9200-4d57-464b-be6f-ad1983cca391" providerId="ADAL" clId="{6580AC93-5DAB-4947-87C2-05F55207DC54}" dt="2021-06-15T19:49:24.011" v="1516" actId="21"/>
          <ac:picMkLst>
            <pc:docMk/>
            <pc:sldMk cId="3293486205" sldId="272"/>
            <ac:picMk id="4" creationId="{884322BA-BD51-4819-ABEC-FBD04D128ECF}"/>
          </ac:picMkLst>
        </pc:picChg>
      </pc:sldChg>
      <pc:sldChg chg="addSp delSp modSp add mod modNotesTx">
        <pc:chgData name="Matthew Laken" userId="512a9200-4d57-464b-be6f-ad1983cca391" providerId="ADAL" clId="{6580AC93-5DAB-4947-87C2-05F55207DC54}" dt="2021-06-16T01:33:55.943" v="2847" actId="1076"/>
        <pc:sldMkLst>
          <pc:docMk/>
          <pc:sldMk cId="481814785" sldId="273"/>
        </pc:sldMkLst>
        <pc:spChg chg="mod">
          <ac:chgData name="Matthew Laken" userId="512a9200-4d57-464b-be6f-ad1983cca391" providerId="ADAL" clId="{6580AC93-5DAB-4947-87C2-05F55207DC54}" dt="2021-06-15T23:16:49.600" v="1813" actId="20577"/>
          <ac:spMkLst>
            <pc:docMk/>
            <pc:sldMk cId="481814785" sldId="273"/>
            <ac:spMk id="2" creationId="{00000000-0000-0000-0000-000000000000}"/>
          </ac:spMkLst>
        </pc:spChg>
        <pc:spChg chg="mod">
          <ac:chgData name="Matthew Laken" userId="512a9200-4d57-464b-be6f-ad1983cca391" providerId="ADAL" clId="{6580AC93-5DAB-4947-87C2-05F55207DC54}" dt="2021-06-15T23:17:17.287" v="1816"/>
          <ac:spMkLst>
            <pc:docMk/>
            <pc:sldMk cId="481814785" sldId="273"/>
            <ac:spMk id="3" creationId="{00000000-0000-0000-0000-000000000000}"/>
          </ac:spMkLst>
        </pc:spChg>
        <pc:spChg chg="mod">
          <ac:chgData name="Matthew Laken" userId="512a9200-4d57-464b-be6f-ad1983cca391" providerId="ADAL" clId="{6580AC93-5DAB-4947-87C2-05F55207DC54}" dt="2021-06-16T01:33:23.137" v="2797" actId="1076"/>
          <ac:spMkLst>
            <pc:docMk/>
            <pc:sldMk cId="481814785" sldId="273"/>
            <ac:spMk id="5" creationId="{00000000-0000-0000-0000-000000000000}"/>
          </ac:spMkLst>
        </pc:spChg>
        <pc:spChg chg="add mod">
          <ac:chgData name="Matthew Laken" userId="512a9200-4d57-464b-be6f-ad1983cca391" providerId="ADAL" clId="{6580AC93-5DAB-4947-87C2-05F55207DC54}" dt="2021-06-16T01:33:55.943" v="2847" actId="1076"/>
          <ac:spMkLst>
            <pc:docMk/>
            <pc:sldMk cId="481814785" sldId="273"/>
            <ac:spMk id="8" creationId="{AFC6AA9C-414A-4AF1-9963-BB07CB3CD325}"/>
          </ac:spMkLst>
        </pc:spChg>
        <pc:grpChg chg="add mod">
          <ac:chgData name="Matthew Laken" userId="512a9200-4d57-464b-be6f-ad1983cca391" providerId="ADAL" clId="{6580AC93-5DAB-4947-87C2-05F55207DC54}" dt="2021-06-16T01:33:16.669" v="2796" actId="1076"/>
          <ac:grpSpMkLst>
            <pc:docMk/>
            <pc:sldMk cId="481814785" sldId="273"/>
            <ac:grpSpMk id="6" creationId="{B73D4776-123D-4550-ABD9-90E21B4250BA}"/>
          </ac:grpSpMkLst>
        </pc:grpChg>
        <pc:picChg chg="add del mod modCrop">
          <ac:chgData name="Matthew Laken" userId="512a9200-4d57-464b-be6f-ad1983cca391" providerId="ADAL" clId="{6580AC93-5DAB-4947-87C2-05F55207DC54}" dt="2021-06-16T00:07:24.490" v="2065" actId="478"/>
          <ac:picMkLst>
            <pc:docMk/>
            <pc:sldMk cId="481814785" sldId="273"/>
            <ac:picMk id="4" creationId="{4B5168A8-4F62-4CF2-BF0B-110918C5C2D4}"/>
          </ac:picMkLst>
        </pc:picChg>
        <pc:picChg chg="del">
          <ac:chgData name="Matthew Laken" userId="512a9200-4d57-464b-be6f-ad1983cca391" providerId="ADAL" clId="{6580AC93-5DAB-4947-87C2-05F55207DC54}" dt="2021-06-15T23:23:05.299" v="1956" actId="478"/>
          <ac:picMkLst>
            <pc:docMk/>
            <pc:sldMk cId="481814785" sldId="273"/>
            <ac:picMk id="7" creationId="{A1687A4E-9D95-4B2A-9FD3-9FB389730494}"/>
          </ac:picMkLst>
        </pc:picChg>
        <pc:picChg chg="add mod">
          <ac:chgData name="Matthew Laken" userId="512a9200-4d57-464b-be6f-ad1983cca391" providerId="ADAL" clId="{6580AC93-5DAB-4947-87C2-05F55207DC54}" dt="2021-06-16T01:33:12.576" v="2795" actId="164"/>
          <ac:picMkLst>
            <pc:docMk/>
            <pc:sldMk cId="481814785" sldId="273"/>
            <ac:picMk id="9" creationId="{52F17E3F-79BA-428C-93AA-FCEDA7BCAB2D}"/>
          </ac:picMkLst>
        </pc:picChg>
        <pc:picChg chg="add mod">
          <ac:chgData name="Matthew Laken" userId="512a9200-4d57-464b-be6f-ad1983cca391" providerId="ADAL" clId="{6580AC93-5DAB-4947-87C2-05F55207DC54}" dt="2021-06-16T01:33:12.576" v="2795" actId="164"/>
          <ac:picMkLst>
            <pc:docMk/>
            <pc:sldMk cId="481814785" sldId="273"/>
            <ac:picMk id="10" creationId="{465EE57F-6FDF-48DA-8531-482A19401D4A}"/>
          </ac:picMkLst>
        </pc:picChg>
        <pc:picChg chg="add mod">
          <ac:chgData name="Matthew Laken" userId="512a9200-4d57-464b-be6f-ad1983cca391" providerId="ADAL" clId="{6580AC93-5DAB-4947-87C2-05F55207DC54}" dt="2021-06-16T01:33:12.576" v="2795" actId="164"/>
          <ac:picMkLst>
            <pc:docMk/>
            <pc:sldMk cId="481814785" sldId="273"/>
            <ac:picMk id="12" creationId="{6C7DED33-A962-4433-8D0A-8088C23AFD2D}"/>
          </ac:picMkLst>
        </pc:picChg>
      </pc:sldChg>
      <pc:sldChg chg="addSp delSp modSp add mod modNotesTx">
        <pc:chgData name="Matthew Laken" userId="512a9200-4d57-464b-be6f-ad1983cca391" providerId="ADAL" clId="{6580AC93-5DAB-4947-87C2-05F55207DC54}" dt="2021-06-16T01:37:03.304" v="3036" actId="1076"/>
        <pc:sldMkLst>
          <pc:docMk/>
          <pc:sldMk cId="3531689210" sldId="274"/>
        </pc:sldMkLst>
        <pc:spChg chg="mod">
          <ac:chgData name="Matthew Laken" userId="512a9200-4d57-464b-be6f-ad1983cca391" providerId="ADAL" clId="{6580AC93-5DAB-4947-87C2-05F55207DC54}" dt="2021-06-15T23:24:14.868" v="1972" actId="20577"/>
          <ac:spMkLst>
            <pc:docMk/>
            <pc:sldMk cId="3531689210" sldId="274"/>
            <ac:spMk id="2" creationId="{00000000-0000-0000-0000-000000000000}"/>
          </ac:spMkLst>
        </pc:spChg>
        <pc:spChg chg="mod">
          <ac:chgData name="Matthew Laken" userId="512a9200-4d57-464b-be6f-ad1983cca391" providerId="ADAL" clId="{6580AC93-5DAB-4947-87C2-05F55207DC54}" dt="2021-06-15T23:24:26.448" v="1973"/>
          <ac:spMkLst>
            <pc:docMk/>
            <pc:sldMk cId="3531689210" sldId="274"/>
            <ac:spMk id="3" creationId="{00000000-0000-0000-0000-000000000000}"/>
          </ac:spMkLst>
        </pc:spChg>
        <pc:spChg chg="add mod">
          <ac:chgData name="Matthew Laken" userId="512a9200-4d57-464b-be6f-ad1983cca391" providerId="ADAL" clId="{6580AC93-5DAB-4947-87C2-05F55207DC54}" dt="2021-06-16T01:37:03.304" v="3036" actId="1076"/>
          <ac:spMkLst>
            <pc:docMk/>
            <pc:sldMk cId="3531689210" sldId="274"/>
            <ac:spMk id="4" creationId="{740C5973-A658-4B27-B06F-E822C979A798}"/>
          </ac:spMkLst>
        </pc:spChg>
        <pc:spChg chg="mod">
          <ac:chgData name="Matthew Laken" userId="512a9200-4d57-464b-be6f-ad1983cca391" providerId="ADAL" clId="{6580AC93-5DAB-4947-87C2-05F55207DC54}" dt="2021-06-16T01:36:29.901" v="2976" actId="1076"/>
          <ac:spMkLst>
            <pc:docMk/>
            <pc:sldMk cId="3531689210" sldId="274"/>
            <ac:spMk id="5" creationId="{00000000-0000-0000-0000-000000000000}"/>
          </ac:spMkLst>
        </pc:spChg>
        <pc:picChg chg="del">
          <ac:chgData name="Matthew Laken" userId="512a9200-4d57-464b-be6f-ad1983cca391" providerId="ADAL" clId="{6580AC93-5DAB-4947-87C2-05F55207DC54}" dt="2021-06-15T23:25:08.357" v="1977" actId="478"/>
          <ac:picMkLst>
            <pc:docMk/>
            <pc:sldMk cId="3531689210" sldId="274"/>
            <ac:picMk id="7" creationId="{A1687A4E-9D95-4B2A-9FD3-9FB389730494}"/>
          </ac:picMkLst>
        </pc:picChg>
        <pc:picChg chg="add mod">
          <ac:chgData name="Matthew Laken" userId="512a9200-4d57-464b-be6f-ad1983cca391" providerId="ADAL" clId="{6580AC93-5DAB-4947-87C2-05F55207DC54}" dt="2021-06-16T01:36:20.480" v="2973" actId="1076"/>
          <ac:picMkLst>
            <pc:docMk/>
            <pc:sldMk cId="3531689210" sldId="274"/>
            <ac:picMk id="8" creationId="{60327559-6F0E-4F61-B185-BFE1A6FE4E28}"/>
          </ac:picMkLst>
        </pc:picChg>
      </pc:sldChg>
      <pc:sldChg chg="addSp delSp modSp add mod modNotesTx">
        <pc:chgData name="Matthew Laken" userId="512a9200-4d57-464b-be6f-ad1983cca391" providerId="ADAL" clId="{6580AC93-5DAB-4947-87C2-05F55207DC54}" dt="2021-06-16T01:38:57.819" v="3109" actId="948"/>
        <pc:sldMkLst>
          <pc:docMk/>
          <pc:sldMk cId="1766361903" sldId="275"/>
        </pc:sldMkLst>
        <pc:spChg chg="mod">
          <ac:chgData name="Matthew Laken" userId="512a9200-4d57-464b-be6f-ad1983cca391" providerId="ADAL" clId="{6580AC93-5DAB-4947-87C2-05F55207DC54}" dt="2021-06-16T00:10:21.524" v="2101" actId="20577"/>
          <ac:spMkLst>
            <pc:docMk/>
            <pc:sldMk cId="1766361903" sldId="275"/>
            <ac:spMk id="2" creationId="{00000000-0000-0000-0000-000000000000}"/>
          </ac:spMkLst>
        </pc:spChg>
        <pc:spChg chg="mod">
          <ac:chgData name="Matthew Laken" userId="512a9200-4d57-464b-be6f-ad1983cca391" providerId="ADAL" clId="{6580AC93-5DAB-4947-87C2-05F55207DC54}" dt="2021-06-16T00:10:25.062" v="2103" actId="27636"/>
          <ac:spMkLst>
            <pc:docMk/>
            <pc:sldMk cId="1766361903" sldId="275"/>
            <ac:spMk id="3" creationId="{00000000-0000-0000-0000-000000000000}"/>
          </ac:spMkLst>
        </pc:spChg>
        <pc:spChg chg="mod">
          <ac:chgData name="Matthew Laken" userId="512a9200-4d57-464b-be6f-ad1983cca391" providerId="ADAL" clId="{6580AC93-5DAB-4947-87C2-05F55207DC54}" dt="2021-06-16T01:38:57.819" v="3109" actId="948"/>
          <ac:spMkLst>
            <pc:docMk/>
            <pc:sldMk cId="1766361903" sldId="275"/>
            <ac:spMk id="5" creationId="{00000000-0000-0000-0000-000000000000}"/>
          </ac:spMkLst>
        </pc:spChg>
        <pc:spChg chg="add mod">
          <ac:chgData name="Matthew Laken" userId="512a9200-4d57-464b-be6f-ad1983cca391" providerId="ADAL" clId="{6580AC93-5DAB-4947-87C2-05F55207DC54}" dt="2021-06-16T01:36:02.979" v="2971" actId="115"/>
          <ac:spMkLst>
            <pc:docMk/>
            <pc:sldMk cId="1766361903" sldId="275"/>
            <ac:spMk id="8" creationId="{B826587E-7109-40E8-BA29-8F84D8589955}"/>
          </ac:spMkLst>
        </pc:spChg>
        <pc:picChg chg="add mod">
          <ac:chgData name="Matthew Laken" userId="512a9200-4d57-464b-be6f-ad1983cca391" providerId="ADAL" clId="{6580AC93-5DAB-4947-87C2-05F55207DC54}" dt="2021-06-16T01:35:06.630" v="2902" actId="1076"/>
          <ac:picMkLst>
            <pc:docMk/>
            <pc:sldMk cId="1766361903" sldId="275"/>
            <ac:picMk id="6" creationId="{6FF7645E-F29D-4907-9099-331F03A642C6}"/>
          </ac:picMkLst>
        </pc:picChg>
        <pc:picChg chg="del">
          <ac:chgData name="Matthew Laken" userId="512a9200-4d57-464b-be6f-ad1983cca391" providerId="ADAL" clId="{6580AC93-5DAB-4947-87C2-05F55207DC54}" dt="2021-06-16T00:10:46.541" v="2104" actId="478"/>
          <ac:picMkLst>
            <pc:docMk/>
            <pc:sldMk cId="1766361903" sldId="275"/>
            <ac:picMk id="7" creationId="{A1687A4E-9D95-4B2A-9FD3-9FB389730494}"/>
          </ac:picMkLst>
        </pc:picChg>
      </pc:sldChg>
      <pc:sldChg chg="modSp add mod">
        <pc:chgData name="Matthew Laken" userId="512a9200-4d57-464b-be6f-ad1983cca391" providerId="ADAL" clId="{6580AC93-5DAB-4947-87C2-05F55207DC54}" dt="2021-06-16T01:39:17.718" v="3115" actId="403"/>
        <pc:sldMkLst>
          <pc:docMk/>
          <pc:sldMk cId="3115753515" sldId="276"/>
        </pc:sldMkLst>
        <pc:spChg chg="mod">
          <ac:chgData name="Matthew Laken" userId="512a9200-4d57-464b-be6f-ad1983cca391" providerId="ADAL" clId="{6580AC93-5DAB-4947-87C2-05F55207DC54}" dt="2021-06-16T01:01:04.163" v="2530" actId="20577"/>
          <ac:spMkLst>
            <pc:docMk/>
            <pc:sldMk cId="3115753515" sldId="276"/>
            <ac:spMk id="2" creationId="{00000000-0000-0000-0000-000000000000}"/>
          </ac:spMkLst>
        </pc:spChg>
        <pc:spChg chg="mod">
          <ac:chgData name="Matthew Laken" userId="512a9200-4d57-464b-be6f-ad1983cca391" providerId="ADAL" clId="{6580AC93-5DAB-4947-87C2-05F55207DC54}" dt="2021-06-16T01:39:17.718" v="3115" actId="403"/>
          <ac:spMkLst>
            <pc:docMk/>
            <pc:sldMk cId="3115753515" sldId="276"/>
            <ac:spMk id="5" creationId="{6BE55C69-57BB-4FE6-A857-23EECB7CD6D3}"/>
          </ac:spMkLst>
        </pc:spChg>
        <pc:picChg chg="mod">
          <ac:chgData name="Matthew Laken" userId="512a9200-4d57-464b-be6f-ad1983cca391" providerId="ADAL" clId="{6580AC93-5DAB-4947-87C2-05F55207DC54}" dt="2021-06-16T01:01:08.981" v="2531" actId="1076"/>
          <ac:picMkLst>
            <pc:docMk/>
            <pc:sldMk cId="3115753515" sldId="276"/>
            <ac:picMk id="7" creationId="{90AF5B16-D151-47DA-8B80-67FC02E0305A}"/>
          </ac:picMkLst>
        </pc:picChg>
      </pc:sldChg>
      <pc:sldMasterChg chg="del delSldLayout">
        <pc:chgData name="Matthew Laken" userId="512a9200-4d57-464b-be6f-ad1983cca391" providerId="ADAL" clId="{6580AC93-5DAB-4947-87C2-05F55207DC54}" dt="2021-06-16T00:46:32.639" v="2198" actId="2696"/>
        <pc:sldMasterMkLst>
          <pc:docMk/>
          <pc:sldMasterMk cId="3184122265" sldId="2147483708"/>
        </pc:sldMasterMkLst>
        <pc:sldLayoutChg chg="del">
          <pc:chgData name="Matthew Laken" userId="512a9200-4d57-464b-be6f-ad1983cca391" providerId="ADAL" clId="{6580AC93-5DAB-4947-87C2-05F55207DC54}" dt="2021-06-16T00:46:32.639" v="2198" actId="2696"/>
          <pc:sldLayoutMkLst>
            <pc:docMk/>
            <pc:sldMasterMk cId="3184122265" sldId="2147483708"/>
            <pc:sldLayoutMk cId="1885525206" sldId="2147483709"/>
          </pc:sldLayoutMkLst>
        </pc:sldLayoutChg>
      </pc:sldMasterChg>
    </pc:docChg>
  </pc:docChgLst>
  <pc:docChgLst>
    <pc:chgData name="Steven Latta" userId="S::slatta@syr.edu::332ae350-30ca-43cd-8883-22d1ba633f38" providerId="AD" clId="Web-{6A7406B2-DD02-4A98-9ACB-FC1AEF9901C7}"/>
    <pc:docChg chg="modSld">
      <pc:chgData name="Steven Latta" userId="S::slatta@syr.edu::332ae350-30ca-43cd-8883-22d1ba633f38" providerId="AD" clId="Web-{6A7406B2-DD02-4A98-9ACB-FC1AEF9901C7}" dt="2021-06-11T00:23:45.727" v="271" actId="20577"/>
      <pc:docMkLst>
        <pc:docMk/>
      </pc:docMkLst>
      <pc:sldChg chg="addSp delSp modSp">
        <pc:chgData name="Steven Latta" userId="S::slatta@syr.edu::332ae350-30ca-43cd-8883-22d1ba633f38" providerId="AD" clId="Web-{6A7406B2-DD02-4A98-9ACB-FC1AEF9901C7}" dt="2021-06-11T00:12:19.076" v="26" actId="20577"/>
        <pc:sldMkLst>
          <pc:docMk/>
          <pc:sldMk cId="3288995039" sldId="258"/>
        </pc:sldMkLst>
        <pc:spChg chg="mod">
          <ac:chgData name="Steven Latta" userId="S::slatta@syr.edu::332ae350-30ca-43cd-8883-22d1ba633f38" providerId="AD" clId="Web-{6A7406B2-DD02-4A98-9ACB-FC1AEF9901C7}" dt="2021-06-11T00:12:19.076" v="26" actId="20577"/>
          <ac:spMkLst>
            <pc:docMk/>
            <pc:sldMk cId="3288995039" sldId="258"/>
            <ac:spMk id="2" creationId="{00000000-0000-0000-0000-000000000000}"/>
          </ac:spMkLst>
        </pc:spChg>
        <pc:picChg chg="add del">
          <ac:chgData name="Steven Latta" userId="S::slatta@syr.edu::332ae350-30ca-43cd-8883-22d1ba633f38" providerId="AD" clId="Web-{6A7406B2-DD02-4A98-9ACB-FC1AEF9901C7}" dt="2021-06-11T00:11:12.654" v="3"/>
          <ac:picMkLst>
            <pc:docMk/>
            <pc:sldMk cId="3288995039" sldId="258"/>
            <ac:picMk id="5" creationId="{5FB28A78-C9EE-4F50-91EB-B786C9E51F4D}"/>
          </ac:picMkLst>
        </pc:picChg>
        <pc:picChg chg="del">
          <ac:chgData name="Steven Latta" userId="S::slatta@syr.edu::332ae350-30ca-43cd-8883-22d1ba633f38" providerId="AD" clId="Web-{6A7406B2-DD02-4A98-9ACB-FC1AEF9901C7}" dt="2021-06-11T00:11:04.701" v="0"/>
          <ac:picMkLst>
            <pc:docMk/>
            <pc:sldMk cId="3288995039" sldId="258"/>
            <ac:picMk id="7" creationId="{EA86DFE6-46EF-44C9-8262-D8419186F258}"/>
          </ac:picMkLst>
        </pc:picChg>
      </pc:sldChg>
      <pc:sldChg chg="modSp">
        <pc:chgData name="Steven Latta" userId="S::slatta@syr.edu::332ae350-30ca-43cd-8883-22d1ba633f38" providerId="AD" clId="Web-{6A7406B2-DD02-4A98-9ACB-FC1AEF9901C7}" dt="2021-06-11T00:23:45.727" v="271" actId="20577"/>
        <pc:sldMkLst>
          <pc:docMk/>
          <pc:sldMk cId="1903563676" sldId="259"/>
        </pc:sldMkLst>
        <pc:spChg chg="mod">
          <ac:chgData name="Steven Latta" userId="S::slatta@syr.edu::332ae350-30ca-43cd-8883-22d1ba633f38" providerId="AD" clId="Web-{6A7406B2-DD02-4A98-9ACB-FC1AEF9901C7}" dt="2021-06-11T00:23:45.727" v="271" actId="20577"/>
          <ac:spMkLst>
            <pc:docMk/>
            <pc:sldMk cId="1903563676"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27790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108105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first question set the stage for the project.</a:t>
            </a: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Strikeouts are at an all-time high and batting average is at an all-time low, so we wanted to view how this has trended over an extended period, from 1950-2019 to be exact. </a:t>
            </a: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2020 was an abbreviated season in the MLB, we did not include this. **</a:t>
            </a: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aggregated the data to find the mean strikeouts per game by season. As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Figure1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depicts, there is a clear, rising trend of strikeouts per game. The strikeouts per game doubled in the span of 70 years, going from 4 per game to over 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performed similar analysis on batting average, runs, and homeruns. Batting average has varied jumped around quite a bit throughout the years, but we noticed that from about 2010 onward, there has been a downward trend that has lasted longer than any other dip in the 70-year period.</a:t>
            </a: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What was interesting to see is that during this same period there was a very sharp increase in the number of homeruns being hit, even more than the steroid era that happened during the late 1990’s and early 2000’s. And lastly, when looking at the number of runs that are being scored, teams are not scoring many more runs than they have in the past. There was actually a slight dip during the early part of the 2010’s and only in the past few years has there been a rise in runs scored across the league.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en-US"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endPar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this analysis, we think it is safe to say that hitters are willing to sacrifice their batting average going for the homerun. This makes sense as a homerun yields runs, whereas a hit might lead to runs but, also means a hitter must rely on the hitters behind him to get a hit or advance the run through some other means. We think this also explains the rise in strikeouts since hitters are swinging harder to generate the bat speed to hit a homerun and doing this leads to more strikeouts. Does this lead to ultimately scoring more runs? While there has been a rise in runs scored over the past few years, the data shows that teams are not scoring that many more runs than they have historically. Homeruns are a fun part of baseball but the lack of action that comes with this is also hurting the game. There is less action in the game more now than ever and the result is a more boring game to watch as your team now strikes out close to 10 times per game.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3045494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Founding</a:t>
            </a:r>
          </a:p>
          <a:p>
            <a:pPr marL="171450" indent="-171450">
              <a:buFont typeface="Arial" panose="020B0604020202020204" pitchFamily="34" charset="0"/>
              <a:buChar char="•"/>
            </a:pPr>
            <a:r>
              <a:rPr lang="en-US" dirty="0"/>
              <a:t>Dead-ball era</a:t>
            </a:r>
          </a:p>
          <a:p>
            <a:pPr marL="171450" indent="-171450">
              <a:buFont typeface="Arial" panose="020B0604020202020204" pitchFamily="34" charset="0"/>
              <a:buChar char="•"/>
            </a:pPr>
            <a:r>
              <a:rPr lang="en-US" dirty="0"/>
              <a:t>Rise in popularity</a:t>
            </a:r>
          </a:p>
          <a:p>
            <a:pPr marL="171450" indent="-171450">
              <a:buFont typeface="Arial" panose="020B0604020202020204" pitchFamily="34" charset="0"/>
              <a:buChar char="•"/>
            </a:pPr>
            <a:r>
              <a:rPr lang="en-US" dirty="0"/>
              <a:t>World War II era</a:t>
            </a:r>
          </a:p>
          <a:p>
            <a:pPr marL="171450" indent="-171450">
              <a:buFont typeface="Arial" panose="020B0604020202020204" pitchFamily="34" charset="0"/>
              <a:buChar char="•"/>
            </a:pPr>
            <a:r>
              <a:rPr lang="en-US" dirty="0"/>
              <a:t>Breaking the color barrier</a:t>
            </a:r>
          </a:p>
          <a:p>
            <a:pPr marL="171450" indent="-171450">
              <a:buFont typeface="Arial" panose="020B0604020202020204" pitchFamily="34" charset="0"/>
              <a:buChar char="•"/>
            </a:pPr>
            <a:r>
              <a:rPr lang="en-US" dirty="0"/>
              <a:t>Women in baseball</a:t>
            </a:r>
          </a:p>
          <a:p>
            <a:pPr marL="171450" indent="-171450">
              <a:buFont typeface="Arial" panose="020B0604020202020204" pitchFamily="34" charset="0"/>
              <a:buChar char="•"/>
            </a:pPr>
            <a:r>
              <a:rPr lang="en-US" dirty="0"/>
              <a:t>Expanding west, south and north</a:t>
            </a:r>
          </a:p>
          <a:p>
            <a:pPr marL="171450" indent="-171450">
              <a:buFont typeface="Arial" panose="020B0604020202020204" pitchFamily="34" charset="0"/>
              <a:buChar char="•"/>
            </a:pPr>
            <a:r>
              <a:rPr lang="en-US" dirty="0"/>
              <a:t>Pitching dominance and rule changes</a:t>
            </a:r>
          </a:p>
          <a:p>
            <a:pPr marL="171450" indent="-171450">
              <a:buFont typeface="Arial" panose="020B0604020202020204" pitchFamily="34" charset="0"/>
              <a:buChar char="•"/>
            </a:pPr>
            <a:r>
              <a:rPr lang="en-US" dirty="0"/>
              <a:t>New stadiums and artificial surfaces</a:t>
            </a:r>
          </a:p>
          <a:p>
            <a:pPr marL="171450" indent="-171450">
              <a:buFont typeface="Arial" panose="020B0604020202020204" pitchFamily="34" charset="0"/>
              <a:buChar char="•"/>
            </a:pPr>
            <a:r>
              <a:rPr lang="en-US" dirty="0"/>
              <a:t>Scandals and a changing game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https://archive.nytimes.com/www.nytimes.com/interactive/2013/03/29/sports/baseball/Strikeouts-Are-Still-Soaring.html</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169946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you turn on a baseball game and watch to see the radar gun’s results from each pitch, it seems as if most pitchers these days are throwing 95 mph or higher, with some pitchers being able to pitch deep into games still hitting close to 100 mph. There is the saying that hitting a 90 mph is one of the hardest things to do in sports. After seeing how dramatically strikeouts have risen in the past 70 years, we wanted to look at the numbers and see how much fastball velocity has risen over the years. We were a bit limited in the number of years we could examine due to technology and data availability, so we had to settle with a 11-year window from 2010 to 2020. Because the Statcast package we used for this returns every pitch thrown in a game, we also chose to pick a sample month from each year to work with. We chose to look at the month of August due to 2020 being a shortened season and August was the only full month in 2020. </a:t>
            </a: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this subset of the data we created a histogram plot showing the distribution of the release speed for every pitch in the data. We then created an aggregated data set on average release speed by season to chart over the top of the histogram shown here.</a:t>
            </a: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can see the fastball velocity has been slowly rising over the past decade, from 92.3 to 93.4. </a:t>
            </a: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difference was not as drastic as we thought it might be but even a 1 mph across the league can make an impact. </a:t>
            </a:r>
          </a:p>
          <a:p>
            <a:pPr marL="0" marR="0" fontAlgn="base">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then wanted to see if the number of high velocity pitches, pitchers greater than 95 mph or higher has increased. We created another subset of data and flagged each pitch that had a release speed of 95 mph or higher and then summed the total and aggregated this by year. The second chart in Figure 2 clearly shows that the number of high velocity pitches has nearly doubled in the 10-year span.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309946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200"/>
              </a:spcBef>
              <a:spcAft>
                <a:spcPts val="0"/>
              </a:spcAft>
            </a:pPr>
            <a:r>
              <a:rPr lang="en-US"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rPr>
              <a:t>Question 3: Are pitchers adjusting the location of their pitches? </a:t>
            </a:r>
            <a:endPar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next piece of analysis we conducted was to determine if pitchers are locating their fastballs differently now than in previous years. </a:t>
            </a:r>
          </a:p>
          <a:p>
            <a:pPr marL="0" marR="0">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accomplish this, we used the same set of data used for fastball velocity which contained the x and y location where the pitch crossed the plate. </a:t>
            </a:r>
          </a:p>
          <a:p>
            <a:pPr marL="0" marR="0">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then created three subsets of data for the years 2010, 2015 and 2019 followed by a heat map like chart using the matplotlib hexbin chart type, plotting the location of each pitch in data sets. Since the strike zone is different for every hitter, given their size, we found the average strike zone and created a static strike zone to get a sense of where the pitches are crossing the plate for the hitter.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en-US"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endPar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Upon careful examination of each year in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Figure 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you can see that pitchers are throwing more high fastballs now than they did a decade ago. I think pitchers are starting to pitch higher in the strike zone because hitters have a tough time hitting high fastballs. Now that the league has more pitchers with high velocity fastballs it makes sense that pitchers would start to locate these fastballs higher in the zone to challenge the hitter.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330779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200"/>
              </a:spcBef>
              <a:spcAft>
                <a:spcPts val="0"/>
              </a:spcAft>
            </a:pPr>
            <a:r>
              <a:rPr lang="en-US"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rPr>
              <a:t>Question 4: Are hitters sacrificing plate discipline for the homerun? </a:t>
            </a:r>
            <a:endPar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 seeing how high the strikeout numbers and how low the batting averages are, we wanted to analyze the plate discipline metrics to determine if hitters are becoming more aggressive or more patient at the plate. To accomplish this, we needed to import batting statistics from the Pybaseball package. This dataset had more years available for the data that we needed so we were able to expand the scope and bring in data from 2002 to 2020. The fields we chose to examine were the percent of swings at pitches that were outside the zone, inside the zone and the percent of those in which the batter made contact. And lastly, we analyzed the percent of pitchers that were in the zone.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preparation was straight-forward for this analysis. The data was already aggregated at the player level so it was a matter of aggregating averages of each measure in question by year. After this was done we created a line chart that plotted the mean values for each year – see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Figure 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found that the in the zone contact percentages remained relatively stable but had a slight decline start in 2016. The in the zone swing percentages was stable as well with values hovering at ~70%. </a:t>
            </a:r>
          </a:p>
          <a:p>
            <a:pPr marL="0" marR="0">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interesting finding was that the percentage of pitches in the zone has been dropping consistently since 2002. Not surprisingly, the percentage of outside the zone swings and contact has been increasing. The outside the zone contact shows a bit more volatility with a sizeable jump of 20% from 2002 to about 2011. The number of swings outside the zone pitches also rose ~15%.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en-US" sz="1800" b="1" u="sng"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endParaRPr lang="en-US" sz="1800" b="1" u="sng"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As pitchers are throwing more pitches outside the zone it makes sense that hitters are responding by swinging at more pitches out of the zone. It is interesting to note that at first the hitters were making more contact with pitches outside of the zone but in 2011, a downward trend begins. Meanwhile, pitchers continued to throw a lower percentage of pitches in the zone. These findings complement the initial analysis of rising strikeouts and decreasing batting averages. Pitchers are forcing hitters to swing at more pitches outside of the strike zone thus increasing the number of strikeouts and lower opposing hitters batting averages.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dirty="0"/>
          </a:p>
        </p:txBody>
      </p:sp>
    </p:spTree>
    <p:extLst>
      <p:ext uri="{BB962C8B-B14F-4D97-AF65-F5344CB8AC3E}">
        <p14:creationId xmlns:p14="http://schemas.microsoft.com/office/powerpoint/2010/main" val="1878950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200"/>
              </a:spcBef>
              <a:spcAft>
                <a:spcPts val="0"/>
              </a:spcAft>
            </a:pPr>
            <a:r>
              <a:rPr lang="en-US"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rPr>
              <a:t>Question 5: How was launch angle trended and what are the batted ball results of launch angle and launch speed? </a:t>
            </a:r>
            <a:endPar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Having read many articles around MLB, the main topic of hitting revolves around the goal of increasing the launch angle of batted balls. This is an attempt by hitters to get “under” the ball and increase the number of fly balls they hit to achieve extra base hits. An extra base hit is any hit that results in a double, triple or homerun. A fly ball has a greater chance of becoming an extra base than a ground ball does so it makes sense that a hitter would want to strive to do as much damage as they can with their at bat. The last piece of analysis focuses on the launch angle and launch speed of a batted ball and the results that come the combination of the two.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preprocessing steps to get the data for this analysis involved creating a subset of data that included only pitches that resulted in the hitter making contact with the pitch. After creating this subset, we had to change some data types and create a new column that flagged pitches that resulted in hits so we could plot the results against the launch angle and launch speed of the ball.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results showed that there is a clear sweet spot for launch angle, launch speed and the desired outcome for the hitter, there is a correlation between the launch angle, launch speed and the outcome of the hit. Nearly all the hits that were hit with a negative launch angle ended up as singles or an out and those that became extra base hits were hit with a launch speed 80 mph or higher. All the homeruns were clustered in one area where the launch angle was between 18 and 50 degrees and the launch speed was greater than 80 mph. It was also interesting to see a distinct band of batted balls that ended up as singles or doubles. </a:t>
            </a:r>
          </a:p>
          <a:p>
            <a:pPr marL="0" marR="0">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shows that if your launch angle is high enough, you do not have to hit the ball that hard to get a hit but if the launch angle is too high the result will be an out via a fly ball. If the hitter can square up the baseball more the result ends up being an extra base hit. If the hitter hits the ball at a lower launch angle, they can still be successful, but requires hitting the ball at a higher velocity.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200"/>
              </a:spcBef>
              <a:spcAft>
                <a:spcPts val="0"/>
              </a:spcAft>
            </a:pPr>
            <a:r>
              <a:rPr lang="en-US"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endPar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results in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Figure 5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the analysis make sense, if you hit the ball hard with enough launch angle you are more likely to get an extra base hit. There are many factors involved that are hard to capture in a single chart, such as the direction the ball was hit, the dimensions of the stadium and defensive shifts designed to take away hits. A hitter can only take what the pitcher gives him but it’s clear that trying to achieve launch angle and squaring up the baseball provide the hitter with the best chance of doing as much damage as possible in their at bat.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dirty="0"/>
          </a:p>
        </p:txBody>
      </p:sp>
    </p:spTree>
    <p:extLst>
      <p:ext uri="{BB962C8B-B14F-4D97-AF65-F5344CB8AC3E}">
        <p14:creationId xmlns:p14="http://schemas.microsoft.com/office/powerpoint/2010/main" val="3907964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analysis, it appears that pitchers have the upper hand. Technology and improvements in physical conditioning have given pitchers the ability to throw a baseball harder than ever before. Hitters have had to adapt to seeing more high-velocity pitches by doing as much damage as possible when they hit a baseball. Players who hit more homeruns are more likely to get paid more than those who do not. It makes sense that hitters would work to retool their swings to achieve more launch angles to hit more extra-base hits and hopefully increase the number of homeruns they hit. But this comes at the cost of striking out more. If pitchers have responded by throwing more high fastballs, then hitters will struggle to make contact and hit these pitches because getting under a high fastball is much harder to do than a pitch that is in the middle or lower part of the strike zone. This, coupled with the uptick in velocity means that hitters are at a clear disadvantage. </a:t>
            </a:r>
          </a:p>
          <a:p>
            <a:endParaRPr lang="en-US" dirty="0"/>
          </a:p>
          <a:p>
            <a:r>
              <a:rPr lang="en-US" u="sng" dirty="0"/>
              <a:t>The question remains, is this good for baseball? Pitchers are dominating which means that the action in the game has slowed down even more in an already slower-paced game. Will MLB make the adjustments necessary to even out the playing field? There is already talk of lowering the mound again and possibly shrinking the strike zone to create more action. One thing is for certain, pitchers and hitters will continue the cat and mouse game by continually adapting to find ways to swing the advantage in their favor. </a:t>
            </a:r>
          </a:p>
          <a:p>
            <a:endParaRPr lang="en-US" dirty="0"/>
          </a:p>
          <a:p>
            <a:pPr marL="0" marR="0">
              <a:spcBef>
                <a:spcPts val="1200"/>
              </a:spcBef>
              <a:spcAft>
                <a:spcPts val="0"/>
              </a:spcAft>
            </a:pPr>
            <a:r>
              <a:rPr lang="en-US" sz="1800" b="1" kern="0" dirty="0">
                <a:solidFill>
                  <a:srgbClr val="1F4E79"/>
                </a:solidFill>
                <a:effectLst/>
                <a:latin typeface="Times New Roman" panose="02020603050405020304" pitchFamily="18" charset="0"/>
                <a:ea typeface="Times New Roman" panose="02020603050405020304" pitchFamily="18" charset="0"/>
                <a:cs typeface="Times New Roman" panose="02020603050405020304" pitchFamily="18" charset="0"/>
              </a:rPr>
              <a:t>Limitations of the Study </a:t>
            </a:r>
            <a:endParaRPr lang="en-US" sz="1800" b="1" kern="0"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major factor in determining what data to work with from Pybaseball was the need to focus in on a certain period as the datasets are so large and contain very in-depth metrics down to a specific pitch level. We were also limited in using more advanced metrics as the technology that tracks pitch data is relatively new so analysis using these fields was limited to 2010 and on. In future iterations we want to obtain a more in-depth dataset of baseball statistics reflecting the trends in modern baseball such as the use of illegal substances. Also, we want to be able to analyze sets of specific player data and see how they have adjusted their game throughout the duration of their career.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dirty="0"/>
          </a:p>
        </p:txBody>
      </p:sp>
    </p:spTree>
    <p:extLst>
      <p:ext uri="{BB962C8B-B14F-4D97-AF65-F5344CB8AC3E}">
        <p14:creationId xmlns:p14="http://schemas.microsoft.com/office/powerpoint/2010/main" val="35929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analysis, it appears that pitchers have the upper hand. Technology and improvements in physical conditioning have given pitchers the ability to throw a baseball harder than ever before. Hitters have had to adapt to seeing more high-velocity pitches by doing as much damage as possible when they hit a baseball. Players who hit more homeruns are more likely to get paid more than those who do not. It makes sense that hitters would work to retool their swings to achieve more launch angles to hit more extra-base hits and hopefully increase the number of homeruns they hit. But this comes at the cost of striking out more. If pitchers have responded by throwing more high fastballs, then hitters will struggle to make contact and hit these pitches because getting under a high fastball is much harder to do than a pitch that is in the middle or lower part of the strike zone. This, coupled with the uptick in velocity means that hitters are at a clear disadvantage. </a:t>
            </a:r>
          </a:p>
          <a:p>
            <a:endParaRPr lang="en-US" dirty="0"/>
          </a:p>
          <a:p>
            <a:r>
              <a:rPr lang="en-US" u="sng" dirty="0"/>
              <a:t>The question remains, is this good for baseball? Pitchers are dominating which means that the action in the game has slowed down even more in an already slower-paced game. Will MLB make the adjustments necessary to even out the playing field? There is already talk of lowering the mound again and possibly shrinking the strike zone to create more action. One thing is for certain, pitchers and hitters will continue the cat and mouse game by continually adapting to find ways to swing the advantage in their favor. </a:t>
            </a:r>
          </a:p>
          <a:p>
            <a:endParaRPr lang="en-US" dirty="0"/>
          </a:p>
          <a:p>
            <a:pPr marL="0" marR="0">
              <a:spcBef>
                <a:spcPts val="1200"/>
              </a:spcBef>
              <a:spcAft>
                <a:spcPts val="0"/>
              </a:spcAft>
            </a:pPr>
            <a:r>
              <a:rPr lang="en-US" sz="1800" b="1" kern="0" dirty="0">
                <a:solidFill>
                  <a:srgbClr val="1F4E79"/>
                </a:solidFill>
                <a:effectLst/>
                <a:latin typeface="Times New Roman" panose="02020603050405020304" pitchFamily="18" charset="0"/>
                <a:ea typeface="Times New Roman" panose="02020603050405020304" pitchFamily="18" charset="0"/>
                <a:cs typeface="Times New Roman" panose="02020603050405020304" pitchFamily="18" charset="0"/>
              </a:rPr>
              <a:t>Limitations of the Study </a:t>
            </a:r>
            <a:endParaRPr lang="en-US" sz="1800" b="1" kern="0" dirty="0">
              <a:solidFill>
                <a:srgbClr val="1F4E79"/>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fontAlgn="base">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major factor in determining what data to work with from Pybaseball was the need to focus in on a certain period as the datasets are so large and contain very in-depth metrics down to a specific pitch level. We were also limited in using more advanced metrics as the technology that tracks pitch data is relatively new so analysis using these fields was limited to 2010 and on. In future iterations we want to obtain a more in-depth dataset of baseball statistics reflecting the trends in modern baseball such as the use of illegal substances. Also, we want to be able to analyze sets of specific player data and see how they have adjusted their game throughout the duration of their career.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dirty="0"/>
          </a:p>
        </p:txBody>
      </p:sp>
    </p:spTree>
    <p:extLst>
      <p:ext uri="{BB962C8B-B14F-4D97-AF65-F5344CB8AC3E}">
        <p14:creationId xmlns:p14="http://schemas.microsoft.com/office/powerpoint/2010/main" val="321131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0948604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png"/><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738404" y="5513833"/>
            <a:ext cx="10715192" cy="1055888"/>
          </a:xfrm>
        </p:spPr>
        <p:txBody>
          <a:bodyPr>
            <a:normAutofit/>
          </a:bodyPr>
          <a:lstStyle/>
          <a:p>
            <a:r>
              <a:rPr lang="fi-FI" sz="2800"/>
              <a:t> Steven Latta &amp; Matt Laken</a:t>
            </a:r>
          </a:p>
          <a:p>
            <a:r>
              <a:rPr lang="fi-FI"/>
              <a:t>June 2021</a:t>
            </a:r>
            <a:endParaRPr lang="fi-FI" dirty="0"/>
          </a:p>
        </p:txBody>
      </p:sp>
      <p:sp>
        <p:nvSpPr>
          <p:cNvPr id="9" name="Rectangle 8">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262729" y="1289303"/>
            <a:ext cx="9638443" cy="3339303"/>
          </a:xfrm>
          <a:ln>
            <a:noFill/>
          </a:ln>
        </p:spPr>
        <p:txBody>
          <a:bodyPr>
            <a:normAutofit/>
          </a:bodyPr>
          <a:lstStyle/>
          <a:p>
            <a:r>
              <a:rPr lang="en-US" sz="5000" dirty="0"/>
              <a:t>Investigating the Rise of Strikeouts in MLB</a:t>
            </a:r>
          </a:p>
        </p:txBody>
      </p:sp>
      <p:pic>
        <p:nvPicPr>
          <p:cNvPr id="7" name="Picture 2" descr="Black and White Baseball Logo - LogoDix">
            <a:extLst>
              <a:ext uri="{FF2B5EF4-FFF2-40B4-BE49-F238E27FC236}">
                <a16:creationId xmlns:a16="http://schemas.microsoft.com/office/drawing/2014/main" id="{7D1AA3F5-45BA-4A47-8ADC-FECD6F4B03B7}"/>
              </a:ext>
            </a:extLst>
          </p:cNvPr>
          <p:cNvPicPr>
            <a:picLocks noChangeAspect="1" noChangeArrowheads="1"/>
          </p:cNvPicPr>
          <p:nvPr/>
        </p:nvPicPr>
        <p:blipFill>
          <a:blip r:embed="rId2">
            <a:alphaModFix amt="35000"/>
            <a:extLst>
              <a:ext uri="{BEBA8EAE-BF5A-486C-A8C5-ECC9F3942E4B}">
                <a14:imgProps xmlns:a14="http://schemas.microsoft.com/office/drawing/2010/main">
                  <a14:imgLayer r:embed="rId3">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tretch>
            <a:fillRect/>
          </a:stretch>
        </p:blipFill>
        <p:spPr bwMode="auto">
          <a:xfrm>
            <a:off x="76082" y="3230418"/>
            <a:ext cx="3339303" cy="3339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seball glove, baseball mitt, garment, mitts, softball glove, sports,  sports gear icon - Download on Iconfinder">
            <a:extLst>
              <a:ext uri="{FF2B5EF4-FFF2-40B4-BE49-F238E27FC236}">
                <a16:creationId xmlns:a16="http://schemas.microsoft.com/office/drawing/2014/main" id="{49818832-FDB0-4BEC-A34D-28F6B2AE592C}"/>
              </a:ext>
            </a:extLst>
          </p:cNvPr>
          <p:cNvPicPr>
            <a:picLocks noChangeAspect="1" noChangeArrowheads="1"/>
          </p:cNvPicPr>
          <p:nvPr/>
        </p:nvPicPr>
        <p:blipFill rotWithShape="1">
          <a:blip r:embed="rId4">
            <a:alphaModFix amt="2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l="14152" b="11875"/>
          <a:stretch/>
        </p:blipFill>
        <p:spPr bwMode="auto">
          <a:xfrm>
            <a:off x="8637372" y="-662697"/>
            <a:ext cx="4186639"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99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Question 4</a:t>
            </a:r>
          </a:p>
        </p:txBody>
      </p:sp>
      <p:sp>
        <p:nvSpPr>
          <p:cNvPr id="3" name="Content Placeholder 2"/>
          <p:cNvSpPr>
            <a:spLocks noGrp="1"/>
          </p:cNvSpPr>
          <p:nvPr>
            <p:ph idx="1"/>
          </p:nvPr>
        </p:nvSpPr>
        <p:spPr>
          <a:xfrm>
            <a:off x="643468" y="2638044"/>
            <a:ext cx="3363974" cy="3415622"/>
          </a:xfrm>
        </p:spPr>
        <p:txBody>
          <a:bodyPr>
            <a:normAutofit/>
          </a:bodyPr>
          <a:lstStyle/>
          <a:p>
            <a:pPr marL="0" indent="0">
              <a:buNone/>
            </a:pPr>
            <a:r>
              <a:rPr lang="en-US" sz="4000" dirty="0">
                <a:solidFill>
                  <a:schemeClr val="bg1"/>
                </a:solidFill>
              </a:rPr>
              <a:t>Are hitters sacrificing plate discipline for the homerun? </a:t>
            </a:r>
          </a:p>
        </p:txBody>
      </p:sp>
      <p:sp>
        <p:nvSpPr>
          <p:cNvPr id="5" name="Footer PlaceHolder 3"/>
          <p:cNvSpPr>
            <a:spLocks noGrp="1"/>
          </p:cNvSpPr>
          <p:nvPr>
            <p:ph type="ftr" sz="quarter" idx="11"/>
          </p:nvPr>
        </p:nvSpPr>
        <p:spPr>
          <a:xfrm>
            <a:off x="4766588" y="952386"/>
            <a:ext cx="7330675" cy="2581647"/>
          </a:xfrm>
        </p:spPr>
        <p:txBody>
          <a:bodyPr>
            <a:normAutofit fontScale="25000" lnSpcReduction="20000"/>
          </a:bodyPr>
          <a:lstStyle/>
          <a:p>
            <a:pPr marL="228600" indent="-228600" defTabSz="914400">
              <a:lnSpc>
                <a:spcPct val="110000"/>
              </a:lnSpc>
              <a:spcAft>
                <a:spcPts val="1200"/>
              </a:spcAft>
              <a:buClr>
                <a:schemeClr val="accent2"/>
              </a:buClr>
              <a:buFont typeface="Arial" panose="020B0604020202020204" pitchFamily="34" charset="0"/>
              <a:buChar char="•"/>
            </a:pPr>
            <a:r>
              <a:rPr lang="en-US" sz="6400" dirty="0">
                <a:solidFill>
                  <a:schemeClr val="tx1">
                    <a:lumMod val="85000"/>
                    <a:lumOff val="15000"/>
                  </a:schemeClr>
                </a:solidFill>
              </a:rPr>
              <a:t>The in the zone contact percentages remained relatively stable but had a slight decline start in 2016.</a:t>
            </a:r>
          </a:p>
          <a:p>
            <a:pPr marL="228600" indent="-228600" defTabSz="914400">
              <a:lnSpc>
                <a:spcPct val="110000"/>
              </a:lnSpc>
              <a:spcAft>
                <a:spcPts val="1200"/>
              </a:spcAft>
              <a:buClr>
                <a:schemeClr val="accent2"/>
              </a:buClr>
              <a:buFont typeface="Arial" panose="020B0604020202020204" pitchFamily="34" charset="0"/>
              <a:buChar char="•"/>
            </a:pPr>
            <a:r>
              <a:rPr lang="en-US" sz="6400" dirty="0">
                <a:solidFill>
                  <a:schemeClr val="tx1">
                    <a:lumMod val="85000"/>
                    <a:lumOff val="15000"/>
                  </a:schemeClr>
                </a:solidFill>
              </a:rPr>
              <a:t>In the zone swing percentages was stable as well with values hovering at ~70%. </a:t>
            </a:r>
          </a:p>
          <a:p>
            <a:pPr marL="228600" indent="-228600" defTabSz="914400">
              <a:lnSpc>
                <a:spcPct val="110000"/>
              </a:lnSpc>
              <a:spcAft>
                <a:spcPts val="1200"/>
              </a:spcAft>
              <a:buClr>
                <a:schemeClr val="accent2"/>
              </a:buClr>
              <a:buFont typeface="Arial" panose="020B0604020202020204" pitchFamily="34" charset="0"/>
              <a:buChar char="•"/>
            </a:pPr>
            <a:r>
              <a:rPr lang="en-US" sz="6400" dirty="0">
                <a:solidFill>
                  <a:schemeClr val="tx1">
                    <a:lumMod val="85000"/>
                    <a:lumOff val="15000"/>
                  </a:schemeClr>
                </a:solidFill>
              </a:rPr>
              <a:t>The percentage of pitches in the zone has been dropping consistently since 2002.</a:t>
            </a:r>
          </a:p>
          <a:p>
            <a:pPr marL="228600" indent="-228600" defTabSz="914400">
              <a:lnSpc>
                <a:spcPct val="110000"/>
              </a:lnSpc>
              <a:spcAft>
                <a:spcPts val="1200"/>
              </a:spcAft>
              <a:buClr>
                <a:schemeClr val="accent2"/>
              </a:buClr>
              <a:buFont typeface="Arial" panose="020B0604020202020204" pitchFamily="34" charset="0"/>
              <a:buChar char="•"/>
            </a:pPr>
            <a:r>
              <a:rPr lang="en-US" sz="6400" dirty="0">
                <a:solidFill>
                  <a:schemeClr val="tx1">
                    <a:lumMod val="85000"/>
                    <a:lumOff val="15000"/>
                  </a:schemeClr>
                </a:solidFill>
              </a:rPr>
              <a:t>The percentage of outside the zone swings and contact has been increasing. </a:t>
            </a:r>
          </a:p>
          <a:p>
            <a:pPr marL="228600" indent="-228600" defTabSz="914400">
              <a:lnSpc>
                <a:spcPct val="110000"/>
              </a:lnSpc>
              <a:spcAft>
                <a:spcPts val="1200"/>
              </a:spcAft>
              <a:buClr>
                <a:schemeClr val="accent2"/>
              </a:buClr>
              <a:buFont typeface="Arial" panose="020B0604020202020204" pitchFamily="34" charset="0"/>
              <a:buChar char="•"/>
            </a:pPr>
            <a:r>
              <a:rPr lang="en-US" sz="6400" dirty="0">
                <a:solidFill>
                  <a:schemeClr val="tx1">
                    <a:lumMod val="85000"/>
                    <a:lumOff val="15000"/>
                  </a:schemeClr>
                </a:solidFill>
              </a:rPr>
              <a:t>The outside the zone contact shows a bit more volatility with a sizeable jump of 20% from 2002 to about 2011. </a:t>
            </a:r>
          </a:p>
          <a:p>
            <a:pPr marL="228600" indent="-228600" defTabSz="914400">
              <a:lnSpc>
                <a:spcPct val="110000"/>
              </a:lnSpc>
              <a:spcAft>
                <a:spcPts val="1200"/>
              </a:spcAft>
              <a:buClr>
                <a:schemeClr val="accent2"/>
              </a:buClr>
              <a:buFont typeface="Arial" panose="020B0604020202020204" pitchFamily="34" charset="0"/>
              <a:buChar char="•"/>
            </a:pPr>
            <a:r>
              <a:rPr lang="en-US" sz="6400" dirty="0">
                <a:solidFill>
                  <a:schemeClr val="tx1">
                    <a:lumMod val="85000"/>
                    <a:lumOff val="15000"/>
                  </a:schemeClr>
                </a:solidFill>
              </a:rPr>
              <a:t>The number of swings outside the zone pitches also rose ~15%. </a:t>
            </a:r>
          </a:p>
          <a:p>
            <a:pPr marL="171450" indent="-171450">
              <a:spcAft>
                <a:spcPts val="600"/>
              </a:spcAft>
              <a:buFont typeface="Arial" panose="020B0604020202020204" pitchFamily="34" charset="0"/>
              <a:buChar char="•"/>
            </a:pPr>
            <a:endParaRPr lang="en-US" sz="1400" dirty="0">
              <a:effectLst/>
              <a:latin typeface="+mj-lt"/>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0327559-6F0E-4F61-B185-BFE1A6FE4E28}"/>
              </a:ext>
            </a:extLst>
          </p:cNvPr>
          <p:cNvPicPr/>
          <p:nvPr/>
        </p:nvPicPr>
        <p:blipFill>
          <a:blip r:embed="rId3">
            <a:extLst>
              <a:ext uri="{28A0092B-C50C-407E-A947-70E740481C1C}">
                <a14:useLocalDpi xmlns:a14="http://schemas.microsoft.com/office/drawing/2010/main" val="0"/>
              </a:ext>
            </a:extLst>
          </a:blip>
          <a:stretch>
            <a:fillRect/>
          </a:stretch>
        </p:blipFill>
        <p:spPr>
          <a:xfrm>
            <a:off x="6547521" y="3389622"/>
            <a:ext cx="3768811" cy="3727224"/>
          </a:xfrm>
          <a:prstGeom prst="rect">
            <a:avLst/>
          </a:prstGeom>
        </p:spPr>
      </p:pic>
      <p:sp>
        <p:nvSpPr>
          <p:cNvPr id="4" name="TextBox 3">
            <a:extLst>
              <a:ext uri="{FF2B5EF4-FFF2-40B4-BE49-F238E27FC236}">
                <a16:creationId xmlns:a16="http://schemas.microsoft.com/office/drawing/2014/main" id="{740C5973-A658-4B27-B06F-E822C979A798}"/>
              </a:ext>
            </a:extLst>
          </p:cNvPr>
          <p:cNvSpPr txBox="1"/>
          <p:nvPr/>
        </p:nvSpPr>
        <p:spPr>
          <a:xfrm>
            <a:off x="4811814" y="181802"/>
            <a:ext cx="6351372" cy="461665"/>
          </a:xfrm>
          <a:prstGeom prst="rect">
            <a:avLst/>
          </a:prstGeom>
          <a:noFill/>
        </p:spPr>
        <p:txBody>
          <a:bodyPr wrap="square" rtlCol="0">
            <a:spAutoFit/>
          </a:bodyPr>
          <a:lstStyle/>
          <a:p>
            <a:r>
              <a:rPr lang="en-US" sz="2400" u="sng" dirty="0"/>
              <a:t>At what cost are you willing to go for it all?</a:t>
            </a:r>
          </a:p>
        </p:txBody>
      </p:sp>
    </p:spTree>
    <p:extLst>
      <p:ext uri="{BB962C8B-B14F-4D97-AF65-F5344CB8AC3E}">
        <p14:creationId xmlns:p14="http://schemas.microsoft.com/office/powerpoint/2010/main" val="353168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Question 5</a:t>
            </a:r>
          </a:p>
        </p:txBody>
      </p:sp>
      <p:sp>
        <p:nvSpPr>
          <p:cNvPr id="3" name="Content Placeholder 2"/>
          <p:cNvSpPr>
            <a:spLocks noGrp="1"/>
          </p:cNvSpPr>
          <p:nvPr>
            <p:ph idx="1"/>
          </p:nvPr>
        </p:nvSpPr>
        <p:spPr>
          <a:xfrm>
            <a:off x="643468" y="2638044"/>
            <a:ext cx="3363974" cy="3415622"/>
          </a:xfrm>
        </p:spPr>
        <p:txBody>
          <a:bodyPr>
            <a:normAutofit fontScale="92500" lnSpcReduction="20000"/>
          </a:bodyPr>
          <a:lstStyle/>
          <a:p>
            <a:pPr marL="0" indent="0">
              <a:buNone/>
            </a:pPr>
            <a:r>
              <a:rPr lang="en-US" sz="4000" dirty="0">
                <a:solidFill>
                  <a:schemeClr val="bg1"/>
                </a:solidFill>
              </a:rPr>
              <a:t>How was launch angle trended and what are the batted ball results of launch angle and launch speed? </a:t>
            </a:r>
          </a:p>
        </p:txBody>
      </p:sp>
      <p:sp>
        <p:nvSpPr>
          <p:cNvPr id="5" name="Footer PlaceHolder 3"/>
          <p:cNvSpPr>
            <a:spLocks noGrp="1"/>
          </p:cNvSpPr>
          <p:nvPr>
            <p:ph type="ftr" sz="quarter" idx="11"/>
          </p:nvPr>
        </p:nvSpPr>
        <p:spPr>
          <a:xfrm>
            <a:off x="4887711" y="537147"/>
            <a:ext cx="7048916" cy="3384035"/>
          </a:xfrm>
        </p:spPr>
        <p:txBody>
          <a:bodyPr>
            <a:normAutofit fontScale="92500" lnSpcReduction="10000"/>
          </a:bodyPr>
          <a:lstStyle/>
          <a:p>
            <a:pPr marL="228600" indent="-228600" defTabSz="914400">
              <a:lnSpc>
                <a:spcPct val="120000"/>
              </a:lnSpc>
              <a:spcAft>
                <a:spcPts val="300"/>
              </a:spcAft>
              <a:buClr>
                <a:schemeClr val="accent2"/>
              </a:buClr>
              <a:buFont typeface="Arial" panose="020B0604020202020204" pitchFamily="34" charset="0"/>
              <a:buChar char="•"/>
            </a:pPr>
            <a:r>
              <a:rPr lang="en-US" sz="1400" dirty="0">
                <a:solidFill>
                  <a:schemeClr val="tx1">
                    <a:lumMod val="85000"/>
                    <a:lumOff val="15000"/>
                  </a:schemeClr>
                </a:solidFill>
              </a:rPr>
              <a:t>Goal of increasing the launch angle of batted balls. This is an attempt by hitters to get “under” the ball and increase the number of fly balls they hit to achieve extra base hits. </a:t>
            </a:r>
          </a:p>
          <a:p>
            <a:pPr marL="228600" indent="-228600" defTabSz="914400">
              <a:lnSpc>
                <a:spcPct val="120000"/>
              </a:lnSpc>
              <a:spcAft>
                <a:spcPts val="300"/>
              </a:spcAft>
              <a:buClr>
                <a:schemeClr val="accent2"/>
              </a:buClr>
              <a:buFont typeface="Arial" panose="020B0604020202020204" pitchFamily="34" charset="0"/>
              <a:buChar char="•"/>
            </a:pPr>
            <a:r>
              <a:rPr lang="en-US" sz="1400" dirty="0">
                <a:solidFill>
                  <a:schemeClr val="tx1">
                    <a:lumMod val="85000"/>
                    <a:lumOff val="15000"/>
                  </a:schemeClr>
                </a:solidFill>
              </a:rPr>
              <a:t>A fly ball has a greater chance of becoming an extra base than a ground ball does -  a hitter would want to strive to do as much damage as they can with the at bat. </a:t>
            </a:r>
          </a:p>
          <a:p>
            <a:pPr marL="228600" indent="-228600" defTabSz="914400">
              <a:lnSpc>
                <a:spcPct val="120000"/>
              </a:lnSpc>
              <a:spcAft>
                <a:spcPts val="300"/>
              </a:spcAft>
              <a:buClr>
                <a:schemeClr val="accent2"/>
              </a:buClr>
              <a:buFont typeface="Arial" panose="020B0604020202020204" pitchFamily="34" charset="0"/>
              <a:buChar char="•"/>
            </a:pPr>
            <a:r>
              <a:rPr lang="en-US" sz="1400" dirty="0">
                <a:solidFill>
                  <a:schemeClr val="tx1">
                    <a:lumMod val="85000"/>
                    <a:lumOff val="15000"/>
                  </a:schemeClr>
                </a:solidFill>
              </a:rPr>
              <a:t>Subset of only pitches that resulted in the hitter making contact with the pitch. </a:t>
            </a:r>
          </a:p>
          <a:p>
            <a:pPr marL="228600" indent="-228600" defTabSz="914400">
              <a:lnSpc>
                <a:spcPct val="120000"/>
              </a:lnSpc>
              <a:spcAft>
                <a:spcPts val="300"/>
              </a:spcAft>
              <a:buClr>
                <a:schemeClr val="accent2"/>
              </a:buClr>
              <a:buFont typeface="Arial" panose="020B0604020202020204" pitchFamily="34" charset="0"/>
              <a:buChar char="•"/>
            </a:pPr>
            <a:r>
              <a:rPr lang="en-US" sz="1400" dirty="0">
                <a:solidFill>
                  <a:schemeClr val="tx1">
                    <a:lumMod val="85000"/>
                    <a:lumOff val="15000"/>
                  </a:schemeClr>
                </a:solidFill>
              </a:rPr>
              <a:t>Clear sweet spot for launch angle, launch speed and the desired outcome for the hitter - there is a correlation between the launch angle, launch speed and the outcome of the hit.</a:t>
            </a:r>
          </a:p>
          <a:p>
            <a:pPr marL="228600" indent="-228600" defTabSz="914400">
              <a:lnSpc>
                <a:spcPct val="120000"/>
              </a:lnSpc>
              <a:spcAft>
                <a:spcPts val="300"/>
              </a:spcAft>
              <a:buClr>
                <a:schemeClr val="accent2"/>
              </a:buClr>
              <a:buFont typeface="Arial" panose="020B0604020202020204" pitchFamily="34" charset="0"/>
              <a:buChar char="•"/>
            </a:pPr>
            <a:r>
              <a:rPr lang="en-US" sz="1400" dirty="0">
                <a:solidFill>
                  <a:schemeClr val="tx1">
                    <a:lumMod val="85000"/>
                    <a:lumOff val="15000"/>
                  </a:schemeClr>
                </a:solidFill>
              </a:rPr>
              <a:t>Nearly all the hits that were hit with a negative launch angle ended up as singles or an out and those that became extra base hits were hit with a launch speed 80 mph or higher.</a:t>
            </a:r>
          </a:p>
          <a:p>
            <a:pPr marL="228600" indent="-228600" defTabSz="914400">
              <a:lnSpc>
                <a:spcPct val="120000"/>
              </a:lnSpc>
              <a:spcAft>
                <a:spcPts val="300"/>
              </a:spcAft>
              <a:buClr>
                <a:schemeClr val="accent2"/>
              </a:buClr>
              <a:buFont typeface="Arial" panose="020B0604020202020204" pitchFamily="34" charset="0"/>
              <a:buChar char="•"/>
            </a:pPr>
            <a:r>
              <a:rPr lang="en-US" sz="1400" dirty="0">
                <a:solidFill>
                  <a:schemeClr val="tx1">
                    <a:lumMod val="85000"/>
                    <a:lumOff val="15000"/>
                  </a:schemeClr>
                </a:solidFill>
              </a:rPr>
              <a:t>All the homeruns were clustered in one area where the launch angle was between 18 and 50 degrees and the launch speed was greater than 80 mph.  </a:t>
            </a:r>
          </a:p>
          <a:p>
            <a:pPr marL="228600" indent="-228600" defTabSz="914400">
              <a:lnSpc>
                <a:spcPct val="120000"/>
              </a:lnSpc>
              <a:spcAft>
                <a:spcPts val="300"/>
              </a:spcAft>
              <a:buClr>
                <a:schemeClr val="accent2"/>
              </a:buClr>
              <a:buFont typeface="Arial" panose="020B0604020202020204" pitchFamily="34" charset="0"/>
              <a:buChar char="•"/>
            </a:pPr>
            <a:r>
              <a:rPr lang="en-US" sz="1400" dirty="0">
                <a:solidFill>
                  <a:schemeClr val="tx1">
                    <a:lumMod val="85000"/>
                    <a:lumOff val="15000"/>
                  </a:schemeClr>
                </a:solidFill>
              </a:rPr>
              <a:t>A hitter can only take what the pitcher gives him but it’s clear that trying to achieve launch angle and squaring up the baseball provide the hitter with the best chance of doing as much damage as possible in the at bat. </a:t>
            </a:r>
          </a:p>
        </p:txBody>
      </p:sp>
      <p:pic>
        <p:nvPicPr>
          <p:cNvPr id="6" name="Picture 5">
            <a:extLst>
              <a:ext uri="{FF2B5EF4-FFF2-40B4-BE49-F238E27FC236}">
                <a16:creationId xmlns:a16="http://schemas.microsoft.com/office/drawing/2014/main" id="{6FF7645E-F29D-4907-9099-331F03A642C6}"/>
              </a:ext>
            </a:extLst>
          </p:cNvPr>
          <p:cNvPicPr>
            <a:picLocks noChangeAspect="1"/>
          </p:cNvPicPr>
          <p:nvPr/>
        </p:nvPicPr>
        <p:blipFill>
          <a:blip r:embed="rId3"/>
          <a:stretch>
            <a:fillRect/>
          </a:stretch>
        </p:blipFill>
        <p:spPr>
          <a:xfrm>
            <a:off x="6683529" y="3939717"/>
            <a:ext cx="3457280" cy="2918283"/>
          </a:xfrm>
          <a:prstGeom prst="rect">
            <a:avLst/>
          </a:prstGeom>
        </p:spPr>
      </p:pic>
      <p:sp>
        <p:nvSpPr>
          <p:cNvPr id="8" name="TextBox 7">
            <a:extLst>
              <a:ext uri="{FF2B5EF4-FFF2-40B4-BE49-F238E27FC236}">
                <a16:creationId xmlns:a16="http://schemas.microsoft.com/office/drawing/2014/main" id="{B826587E-7109-40E8-BA29-8F84D8589955}"/>
              </a:ext>
            </a:extLst>
          </p:cNvPr>
          <p:cNvSpPr txBox="1"/>
          <p:nvPr/>
        </p:nvSpPr>
        <p:spPr>
          <a:xfrm>
            <a:off x="4781982" y="75482"/>
            <a:ext cx="6763347" cy="461665"/>
          </a:xfrm>
          <a:prstGeom prst="rect">
            <a:avLst/>
          </a:prstGeom>
          <a:noFill/>
        </p:spPr>
        <p:txBody>
          <a:bodyPr wrap="square" rtlCol="0">
            <a:spAutoFit/>
          </a:bodyPr>
          <a:lstStyle/>
          <a:p>
            <a:r>
              <a:rPr lang="en-US" sz="2400" u="sng" dirty="0"/>
              <a:t>How fast is fast?</a:t>
            </a:r>
          </a:p>
        </p:txBody>
      </p:sp>
    </p:spTree>
    <p:extLst>
      <p:ext uri="{BB962C8B-B14F-4D97-AF65-F5344CB8AC3E}">
        <p14:creationId xmlns:p14="http://schemas.microsoft.com/office/powerpoint/2010/main" val="176636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000" dirty="0">
                <a:solidFill>
                  <a:srgbClr val="FFFFFF"/>
                </a:solidFill>
              </a:rPr>
              <a:t>Conclusion</a:t>
            </a:r>
          </a:p>
        </p:txBody>
      </p:sp>
      <p:pic>
        <p:nvPicPr>
          <p:cNvPr id="7" name="Picture 2" descr="Black and White Baseball Logo - LogoDix">
            <a:extLst>
              <a:ext uri="{FF2B5EF4-FFF2-40B4-BE49-F238E27FC236}">
                <a16:creationId xmlns:a16="http://schemas.microsoft.com/office/drawing/2014/main" id="{90AF5B16-D151-47DA-8B80-67FC02E0305A}"/>
              </a:ext>
            </a:extLst>
          </p:cNvPr>
          <p:cNvPicPr>
            <a:picLocks noChangeAspect="1" noChangeArrowheads="1"/>
          </p:cNvPicPr>
          <p:nvPr/>
        </p:nvPicPr>
        <p:blipFill>
          <a:blip r:embed="rId3">
            <a:alphaModFix amt="20000"/>
            <a:extLst>
              <a:ext uri="{BEBA8EAE-BF5A-486C-A8C5-ECC9F3942E4B}">
                <a14:imgProps xmlns:a14="http://schemas.microsoft.com/office/drawing/2010/main">
                  <a14:imgLayer r:embed="rId4">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rcRect/>
          <a:stretch>
            <a:fillRect/>
          </a:stretch>
        </p:blipFill>
        <p:spPr bwMode="auto">
          <a:xfrm>
            <a:off x="1084208" y="1443033"/>
            <a:ext cx="3971932" cy="397193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6BE55C69-57BB-4FE6-A857-23EECB7CD6D3}"/>
              </a:ext>
            </a:extLst>
          </p:cNvPr>
          <p:cNvSpPr>
            <a:spLocks noGrp="1"/>
          </p:cNvSpPr>
          <p:nvPr>
            <p:ph idx="1"/>
          </p:nvPr>
        </p:nvSpPr>
        <p:spPr>
          <a:xfrm>
            <a:off x="5199590" y="1460588"/>
            <a:ext cx="6848248" cy="4880348"/>
          </a:xfrm>
        </p:spPr>
        <p:txBody>
          <a:bodyPr>
            <a:normAutofit/>
          </a:bodyPr>
          <a:lstStyle/>
          <a:p>
            <a:r>
              <a:rPr lang="en-US" dirty="0"/>
              <a:t>Pitchers have the upper hand!</a:t>
            </a:r>
          </a:p>
          <a:p>
            <a:r>
              <a:rPr lang="en-US" dirty="0"/>
              <a:t>Technology and improvements in physical conditioning have given pitchers the ability to throw a baseball harder than ever before.</a:t>
            </a:r>
          </a:p>
          <a:p>
            <a:r>
              <a:rPr lang="en-US" dirty="0"/>
              <a:t>Logically, hitters would work to retool their swings to achieve more launch angles to hit more extra-base hits and hopefully increase the number of homeruns they hit. But this comes at the cost of striking out more. </a:t>
            </a:r>
          </a:p>
          <a:p>
            <a:r>
              <a:rPr lang="en-US" dirty="0"/>
              <a:t>If pitchers have responded by throwing more high fastballs, then hitters will struggle to make contact and hit these pitches because getting under a high fastball is much harder to do than a pitch that is in the middle or lower part of the strike zone. Coupled with the increase in velocity means…</a:t>
            </a:r>
          </a:p>
          <a:p>
            <a:r>
              <a:rPr lang="en-US" dirty="0"/>
              <a:t>Hitters are at a clear disadvantage!</a:t>
            </a:r>
          </a:p>
        </p:txBody>
      </p:sp>
      <p:sp>
        <p:nvSpPr>
          <p:cNvPr id="6" name="TextBox 5">
            <a:extLst>
              <a:ext uri="{FF2B5EF4-FFF2-40B4-BE49-F238E27FC236}">
                <a16:creationId xmlns:a16="http://schemas.microsoft.com/office/drawing/2014/main" id="{D8E62B18-1367-4EEE-8D96-FC1A50840613}"/>
              </a:ext>
            </a:extLst>
          </p:cNvPr>
          <p:cNvSpPr txBox="1"/>
          <p:nvPr/>
        </p:nvSpPr>
        <p:spPr>
          <a:xfrm>
            <a:off x="3418701" y="629591"/>
            <a:ext cx="8773298" cy="830997"/>
          </a:xfrm>
          <a:prstGeom prst="rect">
            <a:avLst/>
          </a:prstGeom>
          <a:noFill/>
        </p:spPr>
        <p:txBody>
          <a:bodyPr wrap="square" rtlCol="0">
            <a:spAutoFit/>
          </a:bodyPr>
          <a:lstStyle/>
          <a:p>
            <a:r>
              <a:rPr lang="en-US" sz="2400" u="sng" dirty="0"/>
              <a:t>Is this good for the game overall? How will the MLB respond to this?</a:t>
            </a:r>
          </a:p>
          <a:p>
            <a:endParaRPr lang="en-US" sz="2400" dirty="0"/>
          </a:p>
        </p:txBody>
      </p:sp>
    </p:spTree>
    <p:extLst>
      <p:ext uri="{BB962C8B-B14F-4D97-AF65-F5344CB8AC3E}">
        <p14:creationId xmlns:p14="http://schemas.microsoft.com/office/powerpoint/2010/main" val="386284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000" dirty="0">
                <a:solidFill>
                  <a:srgbClr val="FFFFFF"/>
                </a:solidFill>
              </a:rPr>
              <a:t>Limitations of Study</a:t>
            </a:r>
            <a:br>
              <a:rPr lang="en-US" sz="2000" dirty="0">
                <a:solidFill>
                  <a:srgbClr val="FFFFFF"/>
                </a:solidFill>
              </a:rPr>
            </a:br>
            <a:endParaRPr lang="en-US" sz="2000" dirty="0">
              <a:solidFill>
                <a:srgbClr val="FFFFFF"/>
              </a:solidFill>
            </a:endParaRPr>
          </a:p>
        </p:txBody>
      </p:sp>
      <p:pic>
        <p:nvPicPr>
          <p:cNvPr id="7" name="Picture 2" descr="Black and White Baseball Logo - LogoDix">
            <a:extLst>
              <a:ext uri="{FF2B5EF4-FFF2-40B4-BE49-F238E27FC236}">
                <a16:creationId xmlns:a16="http://schemas.microsoft.com/office/drawing/2014/main" id="{90AF5B16-D151-47DA-8B80-67FC02E0305A}"/>
              </a:ext>
            </a:extLst>
          </p:cNvPr>
          <p:cNvPicPr>
            <a:picLocks noChangeAspect="1" noChangeArrowheads="1"/>
          </p:cNvPicPr>
          <p:nvPr/>
        </p:nvPicPr>
        <p:blipFill>
          <a:blip r:embed="rId3">
            <a:alphaModFix amt="20000"/>
            <a:extLst>
              <a:ext uri="{BEBA8EAE-BF5A-486C-A8C5-ECC9F3942E4B}">
                <a14:imgProps xmlns:a14="http://schemas.microsoft.com/office/drawing/2010/main">
                  <a14:imgLayer r:embed="rId4">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rcRect/>
          <a:stretch>
            <a:fillRect/>
          </a:stretch>
        </p:blipFill>
        <p:spPr bwMode="auto">
          <a:xfrm>
            <a:off x="1117423" y="1443033"/>
            <a:ext cx="3971932" cy="397193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6BE55C69-57BB-4FE6-A857-23EECB7CD6D3}"/>
              </a:ext>
            </a:extLst>
          </p:cNvPr>
          <p:cNvSpPr>
            <a:spLocks noGrp="1"/>
          </p:cNvSpPr>
          <p:nvPr>
            <p:ph idx="1"/>
          </p:nvPr>
        </p:nvSpPr>
        <p:spPr>
          <a:xfrm>
            <a:off x="5371013" y="932934"/>
            <a:ext cx="6539329" cy="5554363"/>
          </a:xfrm>
        </p:spPr>
        <p:txBody>
          <a:bodyPr>
            <a:normAutofit lnSpcReduction="10000"/>
          </a:bodyPr>
          <a:lstStyle/>
          <a:p>
            <a:pPr marL="0" indent="0">
              <a:lnSpc>
                <a:spcPct val="110000"/>
              </a:lnSpc>
              <a:buNone/>
            </a:pPr>
            <a:r>
              <a:rPr lang="en-US" sz="2400" u="sng" dirty="0"/>
              <a:t>How we adjusted…</a:t>
            </a:r>
          </a:p>
          <a:p>
            <a:pPr marL="0" indent="0">
              <a:lnSpc>
                <a:spcPct val="110000"/>
              </a:lnSpc>
              <a:buNone/>
            </a:pPr>
            <a:endParaRPr lang="en-US" dirty="0"/>
          </a:p>
          <a:p>
            <a:pPr>
              <a:lnSpc>
                <a:spcPct val="110000"/>
              </a:lnSpc>
            </a:pPr>
            <a:r>
              <a:rPr lang="en-US" dirty="0"/>
              <a:t>Focus in on a certain period – large dataset, in-depth down to a specific pitch level. </a:t>
            </a:r>
          </a:p>
          <a:p>
            <a:pPr>
              <a:lnSpc>
                <a:spcPct val="110000"/>
              </a:lnSpc>
            </a:pPr>
            <a:r>
              <a:rPr lang="en-US" dirty="0"/>
              <a:t>Limited in using more advanced metrics as the technology that tracks pitch data is relatively new so analysis using these fields was limited to 2010 and on. </a:t>
            </a:r>
          </a:p>
          <a:p>
            <a:pPr marL="0" indent="0">
              <a:lnSpc>
                <a:spcPct val="110000"/>
              </a:lnSpc>
              <a:buNone/>
            </a:pPr>
            <a:endParaRPr lang="en-US" dirty="0"/>
          </a:p>
          <a:p>
            <a:pPr marL="0" indent="0">
              <a:lnSpc>
                <a:spcPct val="110000"/>
              </a:lnSpc>
              <a:buNone/>
            </a:pPr>
            <a:r>
              <a:rPr lang="en-US" sz="2400" u="sng" dirty="0"/>
              <a:t>Going forward…</a:t>
            </a:r>
          </a:p>
          <a:p>
            <a:pPr marL="0" indent="0">
              <a:lnSpc>
                <a:spcPct val="110000"/>
              </a:lnSpc>
              <a:buNone/>
            </a:pPr>
            <a:endParaRPr lang="en-US" dirty="0"/>
          </a:p>
          <a:p>
            <a:pPr>
              <a:lnSpc>
                <a:spcPct val="110000"/>
              </a:lnSpc>
            </a:pPr>
            <a:r>
              <a:rPr lang="en-US" dirty="0"/>
              <a:t>We want to obtain a more in-depth dataset of baseball statistics reflecting the trends in modern baseball such as the use of illegal substances. </a:t>
            </a:r>
          </a:p>
          <a:p>
            <a:pPr>
              <a:lnSpc>
                <a:spcPct val="110000"/>
              </a:lnSpc>
            </a:pPr>
            <a:r>
              <a:rPr lang="en-US" dirty="0"/>
              <a:t>Analyze sets of specific player data and see how they have adjusted their game throughout the duration of their career.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1575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Works cited</a:t>
            </a:r>
          </a:p>
        </p:txBody>
      </p:sp>
      <p:pic>
        <p:nvPicPr>
          <p:cNvPr id="7" name="Picture 2" descr="Black and White Baseball Logo - LogoDix">
            <a:extLst>
              <a:ext uri="{FF2B5EF4-FFF2-40B4-BE49-F238E27FC236}">
                <a16:creationId xmlns:a16="http://schemas.microsoft.com/office/drawing/2014/main" id="{217439A6-D63B-4BC0-A59C-4AECE404A6B3}"/>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rcRect/>
          <a:stretch>
            <a:fillRect/>
          </a:stretch>
        </p:blipFill>
        <p:spPr bwMode="auto">
          <a:xfrm>
            <a:off x="1112892" y="1443036"/>
            <a:ext cx="3971932" cy="397193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9A2EE2C6-47AA-42C9-BB5E-DB5C94E30C0D}"/>
              </a:ext>
            </a:extLst>
          </p:cNvPr>
          <p:cNvSpPr>
            <a:spLocks noGrp="1"/>
          </p:cNvSpPr>
          <p:nvPr>
            <p:ph type="body" idx="1"/>
          </p:nvPr>
        </p:nvSpPr>
        <p:spPr>
          <a:xfrm>
            <a:off x="5335734" y="1419568"/>
            <a:ext cx="6600825" cy="4054475"/>
          </a:xfrm>
        </p:spPr>
        <p:txBody>
          <a:bodyPr anchor="ctr">
            <a:normAutofit/>
          </a:bodyPr>
          <a:lstStyle/>
          <a:p>
            <a:pPr marL="0" indent="0">
              <a:buNone/>
            </a:pPr>
            <a:r>
              <a:rPr lang="en-US" sz="2400" u="sng" dirty="0"/>
              <a:t>Appendix A: References  </a:t>
            </a:r>
          </a:p>
          <a:p>
            <a:pPr marL="0" indent="0">
              <a:buNone/>
            </a:pPr>
            <a:endParaRPr lang="en-US" dirty="0"/>
          </a:p>
          <a:p>
            <a:r>
              <a:rPr lang="en-US" dirty="0"/>
              <a:t>Intro to Pybaseball: </a:t>
            </a:r>
          </a:p>
          <a:p>
            <a:pPr lvl="1"/>
            <a:r>
              <a:rPr lang="en-US" dirty="0"/>
              <a:t>https://jamesrledoux.com/projects/open-source/introducing-pybaseball/ </a:t>
            </a:r>
          </a:p>
          <a:p>
            <a:pPr marL="0" indent="0">
              <a:buNone/>
            </a:pPr>
            <a:endParaRPr lang="en-US" dirty="0"/>
          </a:p>
          <a:p>
            <a:r>
              <a:rPr lang="en-US" dirty="0"/>
              <a:t>Pybaseball Repository: </a:t>
            </a:r>
          </a:p>
          <a:p>
            <a:pPr lvl="1"/>
            <a:r>
              <a:rPr lang="en-US" dirty="0"/>
              <a:t>https://github.com/jldbc/pybaseball </a:t>
            </a:r>
          </a:p>
          <a:p>
            <a:pPr marL="0" indent="0">
              <a:buNone/>
            </a:pPr>
            <a:endParaRPr lang="en-US" dirty="0"/>
          </a:p>
          <a:p>
            <a:r>
              <a:rPr lang="en-US" dirty="0"/>
              <a:t>MLB Glossary: </a:t>
            </a:r>
          </a:p>
          <a:p>
            <a:pPr lvl="1"/>
            <a:r>
              <a:rPr lang="en-US" dirty="0"/>
              <a:t>https://www.mlb.com/glossary </a:t>
            </a:r>
          </a:p>
          <a:p>
            <a:pPr marL="0" indent="0">
              <a:buNone/>
            </a:pPr>
            <a:endParaRPr lang="en-US" dirty="0"/>
          </a:p>
          <a:p>
            <a:endParaRPr dirty="0"/>
          </a:p>
        </p:txBody>
      </p:sp>
    </p:spTree>
    <p:extLst>
      <p:ext uri="{BB962C8B-B14F-4D97-AF65-F5344CB8AC3E}">
        <p14:creationId xmlns:p14="http://schemas.microsoft.com/office/powerpoint/2010/main" val="343571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6" y="643467"/>
            <a:ext cx="6242719" cy="1728044"/>
          </a:xfrm>
          <a:prstGeom prst="ellipse">
            <a:avLst/>
          </a:prstGeom>
          <a:noFill/>
          <a:ln>
            <a:solidFill>
              <a:schemeClr val="bg1"/>
            </a:solidFill>
          </a:ln>
        </p:spPr>
        <p:txBody>
          <a:bodyPr wrap="square">
            <a:normAutofit/>
          </a:bodyPr>
          <a:lstStyle/>
          <a:p>
            <a:r>
              <a:rPr lang="en-US" dirty="0">
                <a:solidFill>
                  <a:schemeClr val="bg1"/>
                </a:solidFill>
              </a:rPr>
              <a:t>Contents</a:t>
            </a:r>
          </a:p>
        </p:txBody>
      </p:sp>
      <p:sp>
        <p:nvSpPr>
          <p:cNvPr id="3" name="Content Placeholder 2"/>
          <p:cNvSpPr>
            <a:spLocks noGrp="1"/>
          </p:cNvSpPr>
          <p:nvPr>
            <p:ph type="body" idx="1"/>
          </p:nvPr>
        </p:nvSpPr>
        <p:spPr>
          <a:xfrm>
            <a:off x="643467" y="2638044"/>
            <a:ext cx="6745874" cy="3415622"/>
          </a:xfrm>
        </p:spPr>
        <p:txBody>
          <a:bodyPr>
            <a:normAutofit/>
          </a:bodyPr>
          <a:lstStyle/>
          <a:p>
            <a:pPr>
              <a:lnSpc>
                <a:spcPct val="90000"/>
              </a:lnSpc>
            </a:pPr>
            <a:r>
              <a:rPr lang="en-US" sz="1500" dirty="0">
                <a:solidFill>
                  <a:schemeClr val="bg1"/>
                </a:solidFill>
              </a:rPr>
              <a:t>Organizational Structure</a:t>
            </a:r>
          </a:p>
          <a:p>
            <a:pPr>
              <a:lnSpc>
                <a:spcPct val="90000"/>
              </a:lnSpc>
            </a:pPr>
            <a:r>
              <a:rPr lang="en-US" sz="1500" dirty="0">
                <a:solidFill>
                  <a:schemeClr val="bg1"/>
                </a:solidFill>
              </a:rPr>
              <a:t>Database Preparations</a:t>
            </a:r>
          </a:p>
          <a:p>
            <a:pPr>
              <a:lnSpc>
                <a:spcPct val="90000"/>
              </a:lnSpc>
            </a:pPr>
            <a:r>
              <a:rPr lang="en-US" sz="1500" dirty="0">
                <a:solidFill>
                  <a:schemeClr val="bg1"/>
                </a:solidFill>
              </a:rPr>
              <a:t>Method of Analysis</a:t>
            </a:r>
          </a:p>
          <a:p>
            <a:pPr>
              <a:lnSpc>
                <a:spcPct val="90000"/>
              </a:lnSpc>
            </a:pPr>
            <a:r>
              <a:rPr lang="en-US" sz="1500" dirty="0">
                <a:solidFill>
                  <a:schemeClr val="bg1"/>
                </a:solidFill>
              </a:rPr>
              <a:t>Question 1 – How have K,  BA, R and HR trended over the past 70 years? </a:t>
            </a:r>
          </a:p>
          <a:p>
            <a:pPr>
              <a:lnSpc>
                <a:spcPct val="90000"/>
              </a:lnSpc>
            </a:pPr>
            <a:r>
              <a:rPr lang="en-US" sz="1500" dirty="0">
                <a:solidFill>
                  <a:schemeClr val="bg1"/>
                </a:solidFill>
              </a:rPr>
              <a:t>Question 2 – Has fastball velocity risen as dramatically as it seems?</a:t>
            </a:r>
          </a:p>
          <a:p>
            <a:pPr>
              <a:lnSpc>
                <a:spcPct val="90000"/>
              </a:lnSpc>
            </a:pPr>
            <a:r>
              <a:rPr lang="en-US" sz="1500" dirty="0">
                <a:solidFill>
                  <a:schemeClr val="bg1"/>
                </a:solidFill>
              </a:rPr>
              <a:t>Question 3 – Are pitchers adjusting the location of their pitches? </a:t>
            </a:r>
          </a:p>
          <a:p>
            <a:pPr>
              <a:lnSpc>
                <a:spcPct val="90000"/>
              </a:lnSpc>
            </a:pPr>
            <a:r>
              <a:rPr lang="en-US" sz="1500" dirty="0">
                <a:solidFill>
                  <a:schemeClr val="bg1"/>
                </a:solidFill>
              </a:rPr>
              <a:t>Question 4 – Are hitters sacrificing plate discipline for the homerun? </a:t>
            </a:r>
          </a:p>
          <a:p>
            <a:pPr>
              <a:lnSpc>
                <a:spcPct val="90000"/>
              </a:lnSpc>
            </a:pPr>
            <a:r>
              <a:rPr lang="en-US" sz="1500" dirty="0">
                <a:solidFill>
                  <a:schemeClr val="bg1"/>
                </a:solidFill>
              </a:rPr>
              <a:t>Question 5 – Does the lure of launch angle play a role in the rise in strikeout?</a:t>
            </a:r>
          </a:p>
          <a:p>
            <a:pPr>
              <a:lnSpc>
                <a:spcPct val="90000"/>
              </a:lnSpc>
            </a:pPr>
            <a:r>
              <a:rPr lang="en-US" sz="1500" dirty="0">
                <a:solidFill>
                  <a:schemeClr val="bg1"/>
                </a:solidFill>
              </a:rPr>
              <a:t>Conclusion</a:t>
            </a:r>
          </a:p>
        </p:txBody>
      </p:sp>
      <p:pic>
        <p:nvPicPr>
          <p:cNvPr id="1026" name="Picture 2" descr="Black and White Baseball Logo - LogoDix">
            <a:extLst>
              <a:ext uri="{FF2B5EF4-FFF2-40B4-BE49-F238E27FC236}">
                <a16:creationId xmlns:a16="http://schemas.microsoft.com/office/drawing/2014/main" id="{20C1F992-3408-4A8E-BD6F-173EE2F7C6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tretch>
            <a:fillRect/>
          </a:stretch>
        </p:blipFill>
        <p:spPr bwMode="auto">
          <a:xfrm>
            <a:off x="7892580" y="804334"/>
            <a:ext cx="2463799" cy="24637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artoon Baseball Mitt Silhouette @ Silhouette.pics">
            <a:extLst>
              <a:ext uri="{FF2B5EF4-FFF2-40B4-BE49-F238E27FC236}">
                <a16:creationId xmlns:a16="http://schemas.microsoft.com/office/drawing/2014/main" id="{8B354655-80FF-4CC8-932F-B5C4588C78D5}"/>
              </a:ext>
            </a:extLst>
          </p:cNvPr>
          <p:cNvPicPr/>
          <p:nvPr/>
        </p:nvPicPr>
        <p:blipFill rotWithShape="1">
          <a:blip r:embed="rId4">
            <a:extLst>
              <a:ext uri="{BEBA8EAE-BF5A-486C-A8C5-ECC9F3942E4B}">
                <a14:imgProps xmlns:a14="http://schemas.microsoft.com/office/drawing/2010/main">
                  <a14:imgLayer r:embed="rId5">
                    <a14:imgEffect>
                      <a14:backgroundRemoval t="2247" b="93071" l="9743" r="89936">
                        <a14:foregroundMark x1="36831" y1="12360" x2="46574" y2="9925"/>
                        <a14:foregroundMark x1="46574" y1="9925" x2="50749" y2="12360"/>
                        <a14:foregroundMark x1="47216" y1="4494" x2="47216" y2="4494"/>
                        <a14:foregroundMark x1="47216" y1="2434" x2="47216" y2="2434"/>
                        <a14:foregroundMark x1="55353" y1="5243" x2="55353" y2="5243"/>
                        <a14:foregroundMark x1="51392" y1="93071" x2="51392" y2="93071"/>
                        <a14:backgroundMark x1="33084" y1="29588" x2="33084" y2="29588"/>
                        <a14:backgroundMark x1="35011" y1="46067" x2="35011" y2="46067"/>
                        <a14:backgroundMark x1="11242" y1="90075" x2="11242" y2="90075"/>
                        <a14:backgroundMark x1="14454" y1="90075" x2="14454" y2="90075"/>
                      </a14:backgroundRemoval>
                    </a14:imgEffect>
                  </a14:imgLayer>
                </a14:imgProps>
              </a:ext>
              <a:ext uri="{28A0092B-C50C-407E-A947-70E740481C1C}">
                <a14:useLocalDpi xmlns:a14="http://schemas.microsoft.com/office/drawing/2010/main" val="0"/>
              </a:ext>
            </a:extLst>
          </a:blip>
          <a:srcRect l="22308" t="-2915" r="21411" b="-934"/>
          <a:stretch/>
        </p:blipFill>
        <p:spPr bwMode="auto">
          <a:xfrm>
            <a:off x="9856550" y="4072467"/>
            <a:ext cx="2335449" cy="2463799"/>
          </a:xfrm>
          <a:prstGeom prst="rect">
            <a:avLst/>
          </a:prstGeom>
          <a:noFill/>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58606A0-67A2-43B9-9FDA-43110DD6A05F}"/>
              </a:ext>
            </a:extLst>
          </p:cNvPr>
          <p:cNvPicPr>
            <a:picLocks noChangeAspect="1"/>
          </p:cNvPicPr>
          <p:nvPr/>
        </p:nvPicPr>
        <p:blipFill>
          <a:blip r:embed="rId6"/>
          <a:stretch>
            <a:fillRect/>
          </a:stretch>
        </p:blipFill>
        <p:spPr>
          <a:xfrm rot="659520">
            <a:off x="7364302" y="235670"/>
            <a:ext cx="5740130" cy="6858000"/>
          </a:xfrm>
          <a:prstGeom prst="rect">
            <a:avLst/>
          </a:prstGeom>
        </p:spPr>
      </p:pic>
    </p:spTree>
    <p:extLst>
      <p:ext uri="{BB962C8B-B14F-4D97-AF65-F5344CB8AC3E}">
        <p14:creationId xmlns:p14="http://schemas.microsoft.com/office/powerpoint/2010/main" val="190356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700" dirty="0">
                <a:solidFill>
                  <a:srgbClr val="FFFFFF"/>
                </a:solidFill>
              </a:rPr>
              <a:t>Organizational structure</a:t>
            </a:r>
          </a:p>
        </p:txBody>
      </p:sp>
      <p:sp>
        <p:nvSpPr>
          <p:cNvPr id="3" name="Content Placeholder 2"/>
          <p:cNvSpPr>
            <a:spLocks noGrp="1"/>
          </p:cNvSpPr>
          <p:nvPr>
            <p:ph idx="1"/>
          </p:nvPr>
        </p:nvSpPr>
        <p:spPr>
          <a:xfrm>
            <a:off x="5228274" y="1089907"/>
            <a:ext cx="6735125" cy="5387093"/>
          </a:xfrm>
        </p:spPr>
        <p:txBody>
          <a:bodyPr anchor="ctr">
            <a:normAutofit/>
          </a:bodyPr>
          <a:lstStyle/>
          <a:p>
            <a:r>
              <a:rPr lang="en-US" dirty="0"/>
              <a:t>Major League Baseball data spanning as early as 1950 to the present day. </a:t>
            </a:r>
          </a:p>
          <a:p>
            <a:r>
              <a:rPr lang="en-US" dirty="0"/>
              <a:t>With the rise in strikeouts and the three true outcomes in hitting – a walk, strikeout, or homerun – we wanted to view the data and provide insight into what factors are contributing to these outcomes. </a:t>
            </a:r>
          </a:p>
          <a:p>
            <a:r>
              <a:rPr lang="en-US" dirty="0"/>
              <a:t>Specific pitching stats such as the rise in fastball velocity and pitch location trends using the Statcast package that returns advanced metrics for each pitch thrown and the batted ball result. </a:t>
            </a:r>
          </a:p>
          <a:p>
            <a:r>
              <a:rPr lang="en-US" dirty="0"/>
              <a:t>Pybaseball - open-source package of data from Statcast, FanGraphs and Baseball Reference. Contains metrics at the team and individual level. </a:t>
            </a:r>
          </a:p>
          <a:p>
            <a:r>
              <a:rPr lang="en-US" dirty="0"/>
              <a:t>In –depth statistics, can even see pitch by pitch throughout the history of the league. </a:t>
            </a:r>
            <a:endParaRPr dirty="0"/>
          </a:p>
        </p:txBody>
      </p:sp>
      <p:pic>
        <p:nvPicPr>
          <p:cNvPr id="7" name="Picture 2" descr="Black and White Baseball Logo - LogoDix">
            <a:extLst>
              <a:ext uri="{FF2B5EF4-FFF2-40B4-BE49-F238E27FC236}">
                <a16:creationId xmlns:a16="http://schemas.microsoft.com/office/drawing/2014/main" id="{94FCB680-293A-4F68-90EE-766E90527E9F}"/>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rcRect/>
          <a:stretch>
            <a:fillRect/>
          </a:stretch>
        </p:blipFill>
        <p:spPr bwMode="auto">
          <a:xfrm>
            <a:off x="1112892" y="1443036"/>
            <a:ext cx="3971932" cy="39719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042C7B-9094-4DB1-90C1-DEC7A1EC6E11}"/>
              </a:ext>
            </a:extLst>
          </p:cNvPr>
          <p:cNvSpPr txBox="1"/>
          <p:nvPr/>
        </p:nvSpPr>
        <p:spPr>
          <a:xfrm>
            <a:off x="3531526" y="494149"/>
            <a:ext cx="8199120" cy="584775"/>
          </a:xfrm>
          <a:prstGeom prst="rect">
            <a:avLst/>
          </a:prstGeom>
          <a:noFill/>
        </p:spPr>
        <p:txBody>
          <a:bodyPr wrap="square" rtlCol="0">
            <a:spAutoFit/>
          </a:bodyPr>
          <a:lstStyle/>
          <a:p>
            <a:r>
              <a:rPr lang="en-US" sz="3200" u="sng" dirty="0">
                <a:latin typeface="Gill Sans Nova" panose="020B0602020104020203" pitchFamily="34" charset="0"/>
              </a:rPr>
              <a:t>Why the MLB is in the current state that it is in?</a:t>
            </a:r>
          </a:p>
        </p:txBody>
      </p:sp>
    </p:spTree>
    <p:extLst>
      <p:ext uri="{BB962C8B-B14F-4D97-AF65-F5344CB8AC3E}">
        <p14:creationId xmlns:p14="http://schemas.microsoft.com/office/powerpoint/2010/main" val="87484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Database Preparations </a:t>
            </a:r>
          </a:p>
        </p:txBody>
      </p:sp>
      <p:pic>
        <p:nvPicPr>
          <p:cNvPr id="7" name="Picture 2" descr="Black and White Baseball Logo - LogoDix">
            <a:extLst>
              <a:ext uri="{FF2B5EF4-FFF2-40B4-BE49-F238E27FC236}">
                <a16:creationId xmlns:a16="http://schemas.microsoft.com/office/drawing/2014/main" id="{F89C5BBB-9046-433A-91B7-217869AF3E4E}"/>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rcRect/>
          <a:stretch>
            <a:fillRect/>
          </a:stretch>
        </p:blipFill>
        <p:spPr bwMode="auto">
          <a:xfrm>
            <a:off x="1112781" y="1443033"/>
            <a:ext cx="3971932" cy="39719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A6E8C0-C4AF-4FFB-B415-4AD5E3585CD1}"/>
              </a:ext>
            </a:extLst>
          </p:cNvPr>
          <p:cNvPicPr>
            <a:picLocks noChangeAspect="1"/>
          </p:cNvPicPr>
          <p:nvPr/>
        </p:nvPicPr>
        <p:blipFill rotWithShape="1">
          <a:blip r:embed="rId4"/>
          <a:srcRect l="618" t="1417" b="1"/>
          <a:stretch/>
        </p:blipFill>
        <p:spPr>
          <a:xfrm>
            <a:off x="4987444" y="343623"/>
            <a:ext cx="6908372" cy="2276893"/>
          </a:xfrm>
          <a:prstGeom prst="rect">
            <a:avLst/>
          </a:prstGeom>
          <a:ln>
            <a:solidFill>
              <a:schemeClr val="tx1"/>
            </a:solidFill>
          </a:ln>
        </p:spPr>
      </p:pic>
      <p:sp>
        <p:nvSpPr>
          <p:cNvPr id="6" name="TextBox 5">
            <a:extLst>
              <a:ext uri="{FF2B5EF4-FFF2-40B4-BE49-F238E27FC236}">
                <a16:creationId xmlns:a16="http://schemas.microsoft.com/office/drawing/2014/main" id="{FE50FF77-3824-40E5-BD0D-342803659D2A}"/>
              </a:ext>
            </a:extLst>
          </p:cNvPr>
          <p:cNvSpPr txBox="1"/>
          <p:nvPr/>
        </p:nvSpPr>
        <p:spPr>
          <a:xfrm>
            <a:off x="5232805" y="2925105"/>
            <a:ext cx="6663011" cy="32697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Pybaseball modules called into environment. </a:t>
            </a:r>
          </a:p>
          <a:p>
            <a:pPr marL="285750" indent="-285750">
              <a:lnSpc>
                <a:spcPct val="150000"/>
              </a:lnSpc>
              <a:buFont typeface="Arial" panose="020B0604020202020204" pitchFamily="34" charset="0"/>
              <a:buChar char="•"/>
            </a:pPr>
            <a:r>
              <a:rPr lang="en-US" sz="2000" dirty="0"/>
              <a:t>Printed out column names for each module to see what variables we must work with.</a:t>
            </a:r>
          </a:p>
          <a:p>
            <a:pPr marL="285750" indent="-285750">
              <a:lnSpc>
                <a:spcPct val="150000"/>
              </a:lnSpc>
              <a:buFont typeface="Arial" panose="020B0604020202020204" pitchFamily="34" charset="0"/>
              <a:buChar char="•"/>
            </a:pPr>
            <a:r>
              <a:rPr lang="en-US" sz="2000" dirty="0"/>
              <a:t>Referenced the MLB Stat Glossary for definition of variables.</a:t>
            </a:r>
          </a:p>
          <a:p>
            <a:pPr marL="285750" indent="-285750">
              <a:lnSpc>
                <a:spcPct val="150000"/>
              </a:lnSpc>
              <a:buFont typeface="Arial" panose="020B0604020202020204" pitchFamily="34" charset="0"/>
              <a:buChar char="•"/>
            </a:pPr>
            <a:r>
              <a:rPr lang="en-US" sz="2000" dirty="0"/>
              <a:t>Aggregated our data by levels of desired outcome (season, game).</a:t>
            </a:r>
          </a:p>
        </p:txBody>
      </p:sp>
    </p:spTree>
    <p:extLst>
      <p:ext uri="{BB962C8B-B14F-4D97-AF65-F5344CB8AC3E}">
        <p14:creationId xmlns:p14="http://schemas.microsoft.com/office/powerpoint/2010/main" val="377643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nyl Decal  Baseball Bat image 0">
            <a:extLst>
              <a:ext uri="{FF2B5EF4-FFF2-40B4-BE49-F238E27FC236}">
                <a16:creationId xmlns:a16="http://schemas.microsoft.com/office/drawing/2014/main" id="{3CE21029-97A8-4E2F-93F9-5306E40C53F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9425" t="10790" r="26243" b="9802"/>
          <a:stretch/>
        </p:blipFill>
        <p:spPr bwMode="auto">
          <a:xfrm rot="20766278">
            <a:off x="-859813" y="-64356"/>
            <a:ext cx="5196523" cy="698671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846F145-E4A9-48F6-A2FC-94FBC6DE0CE7}"/>
              </a:ext>
            </a:extLst>
          </p:cNvPr>
          <p:cNvSpPr/>
          <p:nvPr/>
        </p:nvSpPr>
        <p:spPr>
          <a:xfrm>
            <a:off x="472355" y="2116015"/>
            <a:ext cx="2532185" cy="26259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Black and White Baseball Logo - LogoDix">
            <a:extLst>
              <a:ext uri="{FF2B5EF4-FFF2-40B4-BE49-F238E27FC236}">
                <a16:creationId xmlns:a16="http://schemas.microsoft.com/office/drawing/2014/main" id="{AD7AA7B3-3E99-453F-BE46-2F004C986AA2}"/>
              </a:ext>
            </a:extLst>
          </p:cNvPr>
          <p:cNvPicPr>
            <a:picLocks noChangeAspect="1" noChangeArrowheads="1"/>
          </p:cNvPicPr>
          <p:nvPr/>
        </p:nvPicPr>
        <p:blipFill>
          <a:blip r:embed="rId5">
            <a:alphaModFix amt="20000"/>
            <a:extLst>
              <a:ext uri="{BEBA8EAE-BF5A-486C-A8C5-ECC9F3942E4B}">
                <a14:imgProps xmlns:a14="http://schemas.microsoft.com/office/drawing/2010/main">
                  <a14:imgLayer r:embed="rId6">
                    <a14:imgEffect>
                      <a14:backgroundRemoval t="3485" b="97576" l="2879" r="97879">
                        <a14:foregroundMark x1="16818" y1="17879" x2="22576" y2="27273"/>
                        <a14:foregroundMark x1="31667" y1="5758" x2="44242" y2="3636"/>
                        <a14:foregroundMark x1="81212" y1="15152" x2="81212" y2="15152"/>
                        <a14:foregroundMark x1="81515" y1="15152" x2="81515" y2="15152"/>
                        <a14:foregroundMark x1="3030" y1="56818" x2="4091" y2="61061"/>
                        <a14:foregroundMark x1="97273" y1="60303" x2="98030" y2="54848"/>
                        <a14:foregroundMark x1="41970" y1="96515" x2="44291" y2="96571"/>
                        <a14:foregroundMark x1="46212" y1="97576" x2="58485" y2="96515"/>
                        <a14:foregroundMark x1="45303" y1="96818" x2="45758" y2="96818"/>
                        <a14:backgroundMark x1="45206" y1="96970" x2="44545" y2="96970"/>
                        <a14:backgroundMark x1="46515" y1="96970" x2="45661" y2="96970"/>
                        <a14:backgroundMark x1="45455" y1="96970" x2="46612" y2="96913"/>
                      </a14:backgroundRemoval>
                    </a14:imgEffect>
                  </a14:imgLayer>
                </a14:imgProps>
              </a:ext>
              <a:ext uri="{28A0092B-C50C-407E-A947-70E740481C1C}">
                <a14:useLocalDpi xmlns:a14="http://schemas.microsoft.com/office/drawing/2010/main" val="0"/>
              </a:ext>
            </a:extLst>
          </a:blip>
          <a:srcRect/>
          <a:stretch>
            <a:fillRect/>
          </a:stretch>
        </p:blipFill>
        <p:spPr bwMode="auto">
          <a:xfrm>
            <a:off x="426688" y="2042161"/>
            <a:ext cx="2664041" cy="27378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31948-2E27-4EA5-A374-CE233F6BBD0E}"/>
              </a:ext>
            </a:extLst>
          </p:cNvPr>
          <p:cNvSpPr txBox="1"/>
          <p:nvPr/>
        </p:nvSpPr>
        <p:spPr>
          <a:xfrm>
            <a:off x="816427" y="3119683"/>
            <a:ext cx="1844040" cy="618631"/>
          </a:xfrm>
          <a:prstGeom prst="rect">
            <a:avLst/>
          </a:prstGeom>
          <a:noFill/>
        </p:spPr>
        <p:txBody>
          <a:bodyPr wrap="square" rtlCol="0">
            <a:spAutoFit/>
          </a:bodyPr>
          <a:lstStyle/>
          <a:p>
            <a:pPr algn="ctr" defTabSz="914400">
              <a:lnSpc>
                <a:spcPct val="90000"/>
              </a:lnSpc>
              <a:spcBef>
                <a:spcPct val="0"/>
              </a:spcBef>
            </a:pPr>
            <a:r>
              <a:rPr lang="en-US" sz="1900" cap="all" spc="200" dirty="0">
                <a:latin typeface="+mj-lt"/>
                <a:ea typeface="+mj-ea"/>
                <a:cs typeface="+mj-cs"/>
              </a:rPr>
              <a:t>METHOD OF ANALYSIS </a:t>
            </a:r>
          </a:p>
        </p:txBody>
      </p:sp>
      <p:pic>
        <p:nvPicPr>
          <p:cNvPr id="7" name="Picture 6">
            <a:extLst>
              <a:ext uri="{FF2B5EF4-FFF2-40B4-BE49-F238E27FC236}">
                <a16:creationId xmlns:a16="http://schemas.microsoft.com/office/drawing/2014/main" id="{5A9631D8-D1EE-47D9-AEF4-3784F76D7211}"/>
              </a:ext>
            </a:extLst>
          </p:cNvPr>
          <p:cNvPicPr>
            <a:picLocks noChangeAspect="1"/>
          </p:cNvPicPr>
          <p:nvPr/>
        </p:nvPicPr>
        <p:blipFill>
          <a:blip r:embed="rId7"/>
          <a:stretch>
            <a:fillRect/>
          </a:stretch>
        </p:blipFill>
        <p:spPr>
          <a:xfrm>
            <a:off x="3345365" y="0"/>
            <a:ext cx="8846635" cy="6858000"/>
          </a:xfrm>
          <a:prstGeom prst="rect">
            <a:avLst/>
          </a:prstGeom>
        </p:spPr>
      </p:pic>
    </p:spTree>
    <p:extLst>
      <p:ext uri="{BB962C8B-B14F-4D97-AF65-F5344CB8AC3E}">
        <p14:creationId xmlns:p14="http://schemas.microsoft.com/office/powerpoint/2010/main" val="281081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Question 1</a:t>
            </a:r>
          </a:p>
        </p:txBody>
      </p:sp>
      <p:sp>
        <p:nvSpPr>
          <p:cNvPr id="3" name="Content Placeholder 2"/>
          <p:cNvSpPr>
            <a:spLocks noGrp="1"/>
          </p:cNvSpPr>
          <p:nvPr>
            <p:ph idx="1"/>
          </p:nvPr>
        </p:nvSpPr>
        <p:spPr>
          <a:xfrm>
            <a:off x="643468" y="2638044"/>
            <a:ext cx="3363974" cy="3415622"/>
          </a:xfrm>
        </p:spPr>
        <p:txBody>
          <a:bodyPr>
            <a:normAutofit fontScale="85000" lnSpcReduction="10000"/>
          </a:bodyPr>
          <a:lstStyle/>
          <a:p>
            <a:pPr marL="0" indent="0">
              <a:buNone/>
            </a:pPr>
            <a:r>
              <a:rPr lang="en-US" sz="4000" dirty="0">
                <a:solidFill>
                  <a:schemeClr val="bg1"/>
                </a:solidFill>
              </a:rPr>
              <a:t>How have strikeouts, batting average, runs and homeruns trended over the past 70 years? </a:t>
            </a:r>
          </a:p>
        </p:txBody>
      </p:sp>
      <p:sp>
        <p:nvSpPr>
          <p:cNvPr id="5" name="Footer PlaceHolder 3"/>
          <p:cNvSpPr>
            <a:spLocks noGrp="1"/>
          </p:cNvSpPr>
          <p:nvPr>
            <p:ph type="ftr" sz="quarter" idx="11"/>
          </p:nvPr>
        </p:nvSpPr>
        <p:spPr>
          <a:xfrm>
            <a:off x="4856205" y="94338"/>
            <a:ext cx="7191633" cy="2182833"/>
          </a:xfrm>
        </p:spPr>
        <p:txBody>
          <a:bodyPr>
            <a:normAutofit lnSpcReduction="10000"/>
          </a:bodyPr>
          <a:lstStyle/>
          <a:p>
            <a:pPr marL="228600" indent="-228600" defTabSz="914400">
              <a:lnSpc>
                <a:spcPct val="120000"/>
              </a:lnSpc>
              <a:buClr>
                <a:schemeClr val="accent2"/>
              </a:buClr>
              <a:buFont typeface="Arial" panose="020B0604020202020204" pitchFamily="34" charset="0"/>
              <a:buChar char="•"/>
            </a:pPr>
            <a:r>
              <a:rPr lang="en-US" sz="1200" dirty="0">
                <a:solidFill>
                  <a:schemeClr val="tx1">
                    <a:lumMod val="85000"/>
                    <a:lumOff val="15000"/>
                  </a:schemeClr>
                </a:solidFill>
              </a:rPr>
              <a:t>Strikeouts are at an all-time high and batting average is at an all-time low, so we wanted to view how this has trended over an extended period, from 1950-2019 to be exact.</a:t>
            </a:r>
          </a:p>
          <a:p>
            <a:pPr marL="228600" indent="-228600" defTabSz="914400">
              <a:lnSpc>
                <a:spcPct val="120000"/>
              </a:lnSpc>
              <a:buClr>
                <a:schemeClr val="accent2"/>
              </a:buClr>
              <a:buFont typeface="Arial" panose="020B0604020202020204" pitchFamily="34" charset="0"/>
              <a:buChar char="•"/>
            </a:pPr>
            <a:r>
              <a:rPr lang="en-US" sz="1200" dirty="0">
                <a:solidFill>
                  <a:schemeClr val="tx1">
                    <a:lumMod val="85000"/>
                    <a:lumOff val="15000"/>
                  </a:schemeClr>
                </a:solidFill>
              </a:rPr>
              <a:t>Clear, rising trend of strikeouts per game. The strikeouts per game doubled in the span of 70 years, going from 4 per game to over 8.</a:t>
            </a:r>
          </a:p>
          <a:p>
            <a:pPr marL="228600" indent="-228600" defTabSz="914400">
              <a:lnSpc>
                <a:spcPct val="120000"/>
              </a:lnSpc>
              <a:buClr>
                <a:schemeClr val="accent2"/>
              </a:buClr>
              <a:buFont typeface="Arial" panose="020B0604020202020204" pitchFamily="34" charset="0"/>
              <a:buChar char="•"/>
            </a:pPr>
            <a:r>
              <a:rPr lang="en-US" sz="1200" dirty="0">
                <a:solidFill>
                  <a:schemeClr val="tx1">
                    <a:lumMod val="85000"/>
                    <a:lumOff val="15000"/>
                  </a:schemeClr>
                </a:solidFill>
              </a:rPr>
              <a:t>For Batting Average from about 2010 onward, there has been a downward trend that has lasted longer than any other dip in the 70-year period</a:t>
            </a:r>
          </a:p>
          <a:p>
            <a:pPr marL="228600" indent="-228600" defTabSz="914400">
              <a:lnSpc>
                <a:spcPct val="120000"/>
              </a:lnSpc>
              <a:buClr>
                <a:schemeClr val="accent2"/>
              </a:buClr>
              <a:buFont typeface="Arial" panose="020B0604020202020204" pitchFamily="34" charset="0"/>
              <a:buChar char="•"/>
            </a:pPr>
            <a:r>
              <a:rPr lang="en-US" sz="1200" dirty="0">
                <a:solidFill>
                  <a:schemeClr val="tx1">
                    <a:lumMod val="85000"/>
                    <a:lumOff val="15000"/>
                  </a:schemeClr>
                </a:solidFill>
              </a:rPr>
              <a:t>Happens that during the period there was a very sharp increase in the number of homeruns being hit, even more than the steroid era that happened during the late 1990’s and early 2000’s. </a:t>
            </a:r>
          </a:p>
          <a:p>
            <a:pPr marL="228600" indent="-228600" defTabSz="914400">
              <a:lnSpc>
                <a:spcPct val="120000"/>
              </a:lnSpc>
              <a:buClr>
                <a:schemeClr val="accent2"/>
              </a:buClr>
              <a:buFont typeface="Arial" panose="020B0604020202020204" pitchFamily="34" charset="0"/>
              <a:buChar char="•"/>
            </a:pPr>
            <a:r>
              <a:rPr lang="en-US" sz="1200" dirty="0">
                <a:solidFill>
                  <a:schemeClr val="tx1">
                    <a:lumMod val="85000"/>
                    <a:lumOff val="15000"/>
                  </a:schemeClr>
                </a:solidFill>
              </a:rPr>
              <a:t>Slight dip during the early part of the 2010’s and only in the past few years has there been a rise in runs scored across the league. </a:t>
            </a:r>
          </a:p>
        </p:txBody>
      </p:sp>
      <p:pic>
        <p:nvPicPr>
          <p:cNvPr id="6" name="Picture 5">
            <a:extLst>
              <a:ext uri="{FF2B5EF4-FFF2-40B4-BE49-F238E27FC236}">
                <a16:creationId xmlns:a16="http://schemas.microsoft.com/office/drawing/2014/main" id="{8D6B0902-2D84-4153-88F0-D7C3ABDE71C9}"/>
              </a:ext>
            </a:extLst>
          </p:cNvPr>
          <p:cNvPicPr>
            <a:picLocks noChangeAspect="1"/>
          </p:cNvPicPr>
          <p:nvPr/>
        </p:nvPicPr>
        <p:blipFill>
          <a:blip r:embed="rId3"/>
          <a:stretch>
            <a:fillRect/>
          </a:stretch>
        </p:blipFill>
        <p:spPr>
          <a:xfrm>
            <a:off x="5297763" y="2371511"/>
            <a:ext cx="6265407" cy="4392150"/>
          </a:xfrm>
          <a:prstGeom prst="rect">
            <a:avLst/>
          </a:prstGeom>
        </p:spPr>
      </p:pic>
    </p:spTree>
    <p:extLst>
      <p:ext uri="{BB962C8B-B14F-4D97-AF65-F5344CB8AC3E}">
        <p14:creationId xmlns:p14="http://schemas.microsoft.com/office/powerpoint/2010/main" val="381936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History</a:t>
            </a:r>
          </a:p>
        </p:txBody>
      </p:sp>
      <p:sp>
        <p:nvSpPr>
          <p:cNvPr id="3" name="Content Placeholder 2"/>
          <p:cNvSpPr>
            <a:spLocks noGrp="1"/>
          </p:cNvSpPr>
          <p:nvPr>
            <p:ph idx="1"/>
          </p:nvPr>
        </p:nvSpPr>
        <p:spPr>
          <a:xfrm>
            <a:off x="1121822" y="4352544"/>
            <a:ext cx="2410650" cy="1239894"/>
          </a:xfrm>
        </p:spPr>
        <p:txBody>
          <a:bodyPr vert="horz" lIns="91440" tIns="45720" rIns="91440" bIns="45720" rtlCol="0">
            <a:normAutofit fontScale="92500" lnSpcReduction="20000"/>
          </a:bodyPr>
          <a:lstStyle/>
          <a:p>
            <a:pPr marL="0" indent="0" algn="ctr">
              <a:buNone/>
            </a:pPr>
            <a:r>
              <a:rPr lang="en-US" kern="1200" dirty="0">
                <a:solidFill>
                  <a:srgbClr val="FFFFFF"/>
                </a:solidFill>
                <a:latin typeface="+mn-lt"/>
                <a:ea typeface="+mn-ea"/>
                <a:cs typeface="+mn-cs"/>
              </a:rPr>
              <a:t>An overview of how Strikeouts per game has changed based on significant events over the past 70 years.</a:t>
            </a:r>
          </a:p>
        </p:txBody>
      </p:sp>
      <p:pic>
        <p:nvPicPr>
          <p:cNvPr id="10" name="Picture 9">
            <a:extLst>
              <a:ext uri="{FF2B5EF4-FFF2-40B4-BE49-F238E27FC236}">
                <a16:creationId xmlns:a16="http://schemas.microsoft.com/office/drawing/2014/main" id="{A5D8129B-67B5-49D0-BD49-84D562053C7F}"/>
              </a:ext>
            </a:extLst>
          </p:cNvPr>
          <p:cNvPicPr/>
          <p:nvPr/>
        </p:nvPicPr>
        <p:blipFill>
          <a:blip r:embed="rId3">
            <a:extLst>
              <a:ext uri="{28A0092B-C50C-407E-A947-70E740481C1C}">
                <a14:useLocalDpi xmlns:a14="http://schemas.microsoft.com/office/drawing/2010/main" val="0"/>
              </a:ext>
            </a:extLst>
          </a:blip>
          <a:stretch>
            <a:fillRect/>
          </a:stretch>
        </p:blipFill>
        <p:spPr>
          <a:xfrm>
            <a:off x="4304879" y="122791"/>
            <a:ext cx="8355724" cy="5628903"/>
          </a:xfrm>
          <a:prstGeom prst="rect">
            <a:avLst/>
          </a:prstGeom>
        </p:spPr>
      </p:pic>
      <p:grpSp>
        <p:nvGrpSpPr>
          <p:cNvPr id="8" name="Group 7">
            <a:extLst>
              <a:ext uri="{FF2B5EF4-FFF2-40B4-BE49-F238E27FC236}">
                <a16:creationId xmlns:a16="http://schemas.microsoft.com/office/drawing/2014/main" id="{C4D8B36A-A16A-4BCE-8FE6-A3302CB29D64}"/>
              </a:ext>
            </a:extLst>
          </p:cNvPr>
          <p:cNvGrpSpPr/>
          <p:nvPr/>
        </p:nvGrpSpPr>
        <p:grpSpPr>
          <a:xfrm>
            <a:off x="11258616" y="1124383"/>
            <a:ext cx="941900" cy="5624775"/>
            <a:chOff x="12380439" y="1106306"/>
            <a:chExt cx="941900" cy="3858278"/>
          </a:xfrm>
        </p:grpSpPr>
        <p:cxnSp>
          <p:nvCxnSpPr>
            <p:cNvPr id="6" name="Straight Connector 5">
              <a:extLst>
                <a:ext uri="{FF2B5EF4-FFF2-40B4-BE49-F238E27FC236}">
                  <a16:creationId xmlns:a16="http://schemas.microsoft.com/office/drawing/2014/main" id="{44325396-36D2-4588-8A38-5A1C90AB632C}"/>
                </a:ext>
              </a:extLst>
            </p:cNvPr>
            <p:cNvCxnSpPr/>
            <p:nvPr/>
          </p:nvCxnSpPr>
          <p:spPr>
            <a:xfrm>
              <a:off x="12964406" y="1106306"/>
              <a:ext cx="0" cy="292635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C9A9665-23EA-4212-854E-E74DD2B136C9}"/>
                </a:ext>
              </a:extLst>
            </p:cNvPr>
            <p:cNvSpPr/>
            <p:nvPr/>
          </p:nvSpPr>
          <p:spPr>
            <a:xfrm>
              <a:off x="12380439" y="4029832"/>
              <a:ext cx="941900" cy="934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Changes with Substance policy 2021 Season</a:t>
              </a:r>
            </a:p>
          </p:txBody>
        </p:sp>
      </p:grpSp>
      <p:grpSp>
        <p:nvGrpSpPr>
          <p:cNvPr id="18" name="Group 17">
            <a:extLst>
              <a:ext uri="{FF2B5EF4-FFF2-40B4-BE49-F238E27FC236}">
                <a16:creationId xmlns:a16="http://schemas.microsoft.com/office/drawing/2014/main" id="{942CC38E-C8EB-4C28-A175-739C7378C29A}"/>
              </a:ext>
            </a:extLst>
          </p:cNvPr>
          <p:cNvGrpSpPr/>
          <p:nvPr/>
        </p:nvGrpSpPr>
        <p:grpSpPr>
          <a:xfrm>
            <a:off x="10202105" y="2150077"/>
            <a:ext cx="941900" cy="4585133"/>
            <a:chOff x="12380439" y="1819442"/>
            <a:chExt cx="941900" cy="3145142"/>
          </a:xfrm>
        </p:grpSpPr>
        <p:cxnSp>
          <p:nvCxnSpPr>
            <p:cNvPr id="19" name="Straight Connector 18">
              <a:extLst>
                <a:ext uri="{FF2B5EF4-FFF2-40B4-BE49-F238E27FC236}">
                  <a16:creationId xmlns:a16="http://schemas.microsoft.com/office/drawing/2014/main" id="{4B60AAB2-521B-4137-BA15-542EFE662D94}"/>
                </a:ext>
              </a:extLst>
            </p:cNvPr>
            <p:cNvCxnSpPr>
              <a:cxnSpLocks/>
            </p:cNvCxnSpPr>
            <p:nvPr/>
          </p:nvCxnSpPr>
          <p:spPr>
            <a:xfrm>
              <a:off x="12964406" y="1819442"/>
              <a:ext cx="0" cy="221322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2802AD2-E8F7-4821-BB14-D82311695004}"/>
                </a:ext>
              </a:extLst>
            </p:cNvPr>
            <p:cNvSpPr/>
            <p:nvPr/>
          </p:nvSpPr>
          <p:spPr>
            <a:xfrm>
              <a:off x="12380439" y="4029832"/>
              <a:ext cx="941900" cy="934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Mitchell report on steroids</a:t>
              </a:r>
            </a:p>
          </p:txBody>
        </p:sp>
      </p:grpSp>
      <p:grpSp>
        <p:nvGrpSpPr>
          <p:cNvPr id="21" name="Group 20">
            <a:extLst>
              <a:ext uri="{FF2B5EF4-FFF2-40B4-BE49-F238E27FC236}">
                <a16:creationId xmlns:a16="http://schemas.microsoft.com/office/drawing/2014/main" id="{899E5EA1-FEF0-4226-BB2C-F465BD2194AC}"/>
              </a:ext>
            </a:extLst>
          </p:cNvPr>
          <p:cNvGrpSpPr/>
          <p:nvPr/>
        </p:nvGrpSpPr>
        <p:grpSpPr>
          <a:xfrm>
            <a:off x="6955460" y="2937242"/>
            <a:ext cx="1051715" cy="3797968"/>
            <a:chOff x="12380438" y="2359393"/>
            <a:chExt cx="1051715" cy="2605191"/>
          </a:xfrm>
        </p:grpSpPr>
        <p:cxnSp>
          <p:nvCxnSpPr>
            <p:cNvPr id="22" name="Straight Connector 21">
              <a:extLst>
                <a:ext uri="{FF2B5EF4-FFF2-40B4-BE49-F238E27FC236}">
                  <a16:creationId xmlns:a16="http://schemas.microsoft.com/office/drawing/2014/main" id="{504F9E7A-6735-464B-8E09-1C604F1D09DB}"/>
                </a:ext>
              </a:extLst>
            </p:cNvPr>
            <p:cNvCxnSpPr>
              <a:cxnSpLocks/>
            </p:cNvCxnSpPr>
            <p:nvPr/>
          </p:nvCxnSpPr>
          <p:spPr>
            <a:xfrm>
              <a:off x="12964406" y="2359393"/>
              <a:ext cx="0" cy="1673271"/>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B181C97-16E8-4B40-8567-EC67C5A6A183}"/>
                </a:ext>
              </a:extLst>
            </p:cNvPr>
            <p:cNvSpPr/>
            <p:nvPr/>
          </p:nvSpPr>
          <p:spPr>
            <a:xfrm>
              <a:off x="12380438" y="4029832"/>
              <a:ext cx="1051715" cy="934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Designated hitter rule took effect</a:t>
              </a:r>
            </a:p>
          </p:txBody>
        </p:sp>
      </p:grpSp>
      <p:grpSp>
        <p:nvGrpSpPr>
          <p:cNvPr id="25" name="Group 24">
            <a:extLst>
              <a:ext uri="{FF2B5EF4-FFF2-40B4-BE49-F238E27FC236}">
                <a16:creationId xmlns:a16="http://schemas.microsoft.com/office/drawing/2014/main" id="{CD8EE4E4-6EFF-4625-B798-18B1C3DAC88E}"/>
              </a:ext>
            </a:extLst>
          </p:cNvPr>
          <p:cNvGrpSpPr/>
          <p:nvPr/>
        </p:nvGrpSpPr>
        <p:grpSpPr>
          <a:xfrm>
            <a:off x="6026128" y="2755557"/>
            <a:ext cx="802154" cy="3974235"/>
            <a:chOff x="12560127" y="2237224"/>
            <a:chExt cx="802154" cy="2726100"/>
          </a:xfrm>
        </p:grpSpPr>
        <p:cxnSp>
          <p:nvCxnSpPr>
            <p:cNvPr id="26" name="Straight Connector 25">
              <a:extLst>
                <a:ext uri="{FF2B5EF4-FFF2-40B4-BE49-F238E27FC236}">
                  <a16:creationId xmlns:a16="http://schemas.microsoft.com/office/drawing/2014/main" id="{F2AFCA4A-146D-41E8-9737-2E096FE617A5}"/>
                </a:ext>
              </a:extLst>
            </p:cNvPr>
            <p:cNvCxnSpPr>
              <a:cxnSpLocks/>
            </p:cNvCxnSpPr>
            <p:nvPr/>
          </p:nvCxnSpPr>
          <p:spPr>
            <a:xfrm>
              <a:off x="12964406" y="2237224"/>
              <a:ext cx="0" cy="17954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895790B-0B37-4A25-BB9D-89F770D910E7}"/>
                </a:ext>
              </a:extLst>
            </p:cNvPr>
            <p:cNvSpPr/>
            <p:nvPr/>
          </p:nvSpPr>
          <p:spPr>
            <a:xfrm>
              <a:off x="12560127" y="4028572"/>
              <a:ext cx="802154" cy="9347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Strike zone enlarged 1963-68</a:t>
              </a:r>
            </a:p>
          </p:txBody>
        </p:sp>
      </p:grpSp>
    </p:spTree>
    <p:extLst>
      <p:ext uri="{BB962C8B-B14F-4D97-AF65-F5344CB8AC3E}">
        <p14:creationId xmlns:p14="http://schemas.microsoft.com/office/powerpoint/2010/main" val="213201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Question 2</a:t>
            </a:r>
          </a:p>
        </p:txBody>
      </p:sp>
      <p:sp>
        <p:nvSpPr>
          <p:cNvPr id="3" name="Content Placeholder 2"/>
          <p:cNvSpPr>
            <a:spLocks noGrp="1"/>
          </p:cNvSpPr>
          <p:nvPr>
            <p:ph idx="1"/>
          </p:nvPr>
        </p:nvSpPr>
        <p:spPr>
          <a:xfrm>
            <a:off x="643468" y="2638044"/>
            <a:ext cx="3363974" cy="3415622"/>
          </a:xfrm>
        </p:spPr>
        <p:txBody>
          <a:bodyPr>
            <a:normAutofit/>
          </a:bodyPr>
          <a:lstStyle/>
          <a:p>
            <a:pPr marL="0" indent="0">
              <a:buNone/>
            </a:pPr>
            <a:r>
              <a:rPr lang="en-US" sz="4000" dirty="0">
                <a:solidFill>
                  <a:schemeClr val="bg1"/>
                </a:solidFill>
              </a:rPr>
              <a:t>Has fastball velocity risen as dramatically as it seems?</a:t>
            </a:r>
          </a:p>
        </p:txBody>
      </p:sp>
      <p:sp>
        <p:nvSpPr>
          <p:cNvPr id="5" name="Footer PlaceHolder 3"/>
          <p:cNvSpPr>
            <a:spLocks noGrp="1"/>
          </p:cNvSpPr>
          <p:nvPr>
            <p:ph type="ftr" sz="quarter" idx="11"/>
          </p:nvPr>
        </p:nvSpPr>
        <p:spPr>
          <a:xfrm>
            <a:off x="4893276" y="643467"/>
            <a:ext cx="6989672" cy="2881254"/>
          </a:xfrm>
        </p:spPr>
        <p:txBody>
          <a:bodyPr>
            <a:normAutofit fontScale="62500" lnSpcReduction="20000"/>
          </a:bodyPr>
          <a:lstStyle/>
          <a:p>
            <a:pPr marL="228600" indent="-228600" defTabSz="914400">
              <a:lnSpc>
                <a:spcPct val="110000"/>
              </a:lnSpc>
              <a:spcBef>
                <a:spcPts val="1000"/>
              </a:spcBef>
              <a:spcAft>
                <a:spcPts val="600"/>
              </a:spcAft>
              <a:buClr>
                <a:schemeClr val="accent2"/>
              </a:buClr>
              <a:buFont typeface="Arial" panose="020B0604020202020204" pitchFamily="34" charset="0"/>
              <a:buChar char="•"/>
            </a:pPr>
            <a:r>
              <a:rPr lang="en-US" sz="2500" dirty="0">
                <a:solidFill>
                  <a:schemeClr val="tx1">
                    <a:lumMod val="85000"/>
                    <a:lumOff val="15000"/>
                  </a:schemeClr>
                </a:solidFill>
              </a:rPr>
              <a:t>Left Chart: Fastball velocity has been slowly rising over the past decade, from 92.3 to 93.4.</a:t>
            </a:r>
          </a:p>
          <a:p>
            <a:pPr marL="228600" indent="-228600" defTabSz="914400">
              <a:lnSpc>
                <a:spcPct val="110000"/>
              </a:lnSpc>
              <a:spcBef>
                <a:spcPts val="1000"/>
              </a:spcBef>
              <a:spcAft>
                <a:spcPts val="600"/>
              </a:spcAft>
              <a:buClr>
                <a:schemeClr val="accent2"/>
              </a:buClr>
              <a:buFont typeface="Arial" panose="020B0604020202020204" pitchFamily="34" charset="0"/>
              <a:buChar char="•"/>
            </a:pPr>
            <a:r>
              <a:rPr lang="en-US" sz="2500" dirty="0">
                <a:solidFill>
                  <a:schemeClr val="tx1">
                    <a:lumMod val="85000"/>
                    <a:lumOff val="15000"/>
                  </a:schemeClr>
                </a:solidFill>
              </a:rPr>
              <a:t>Right Chart: the number of high velocity pitches has nearly doubled in the 10-year span</a:t>
            </a:r>
          </a:p>
          <a:p>
            <a:pPr marL="228600" indent="-228600" defTabSz="914400">
              <a:lnSpc>
                <a:spcPct val="110000"/>
              </a:lnSpc>
              <a:spcBef>
                <a:spcPts val="1000"/>
              </a:spcBef>
              <a:spcAft>
                <a:spcPts val="600"/>
              </a:spcAft>
              <a:buClr>
                <a:schemeClr val="accent2"/>
              </a:buClr>
              <a:buFont typeface="Arial" panose="020B0604020202020204" pitchFamily="34" charset="0"/>
              <a:buChar char="•"/>
            </a:pPr>
            <a:r>
              <a:rPr lang="en-US" sz="2500" dirty="0">
                <a:solidFill>
                  <a:schemeClr val="tx1">
                    <a:lumMod val="85000"/>
                    <a:lumOff val="15000"/>
                  </a:schemeClr>
                </a:solidFill>
              </a:rPr>
              <a:t>Hitters are at a disadvantage seeing more pitchers throwing harder now more so than ever. </a:t>
            </a:r>
          </a:p>
          <a:p>
            <a:pPr marL="228600" indent="-228600" defTabSz="914400">
              <a:lnSpc>
                <a:spcPct val="110000"/>
              </a:lnSpc>
              <a:spcBef>
                <a:spcPts val="1000"/>
              </a:spcBef>
              <a:spcAft>
                <a:spcPts val="600"/>
              </a:spcAft>
              <a:buClr>
                <a:schemeClr val="accent2"/>
              </a:buClr>
              <a:buFont typeface="Arial" panose="020B0604020202020204" pitchFamily="34" charset="0"/>
              <a:buChar char="•"/>
            </a:pPr>
            <a:r>
              <a:rPr lang="en-US" sz="2500" dirty="0">
                <a:solidFill>
                  <a:schemeClr val="tx1">
                    <a:lumMod val="85000"/>
                    <a:lumOff val="15000"/>
                  </a:schemeClr>
                </a:solidFill>
              </a:rPr>
              <a:t>Aligns with the rise in strikeouts and homeruns - when a hitter can guess correctly and make contact with higher velocity pitches, the result will be a harder hit ball, more likely a homerun.</a:t>
            </a:r>
          </a:p>
        </p:txBody>
      </p:sp>
      <p:pic>
        <p:nvPicPr>
          <p:cNvPr id="7" name="Picture 6">
            <a:extLst>
              <a:ext uri="{FF2B5EF4-FFF2-40B4-BE49-F238E27FC236}">
                <a16:creationId xmlns:a16="http://schemas.microsoft.com/office/drawing/2014/main" id="{A1687A4E-9D95-4B2A-9FD3-9FB389730494}"/>
              </a:ext>
            </a:extLst>
          </p:cNvPr>
          <p:cNvPicPr>
            <a:picLocks noChangeAspect="1"/>
          </p:cNvPicPr>
          <p:nvPr/>
        </p:nvPicPr>
        <p:blipFill rotWithShape="1">
          <a:blip r:embed="rId3"/>
          <a:srcRect/>
          <a:stretch/>
        </p:blipFill>
        <p:spPr>
          <a:xfrm>
            <a:off x="5160677" y="3623576"/>
            <a:ext cx="6776017" cy="3135569"/>
          </a:xfrm>
          <a:prstGeom prst="rect">
            <a:avLst/>
          </a:prstGeom>
        </p:spPr>
      </p:pic>
      <p:sp>
        <p:nvSpPr>
          <p:cNvPr id="4" name="TextBox 3">
            <a:extLst>
              <a:ext uri="{FF2B5EF4-FFF2-40B4-BE49-F238E27FC236}">
                <a16:creationId xmlns:a16="http://schemas.microsoft.com/office/drawing/2014/main" id="{AF11D66B-EAA4-4D9A-A350-92489F66F757}"/>
              </a:ext>
            </a:extLst>
          </p:cNvPr>
          <p:cNvSpPr txBox="1"/>
          <p:nvPr/>
        </p:nvSpPr>
        <p:spPr>
          <a:xfrm>
            <a:off x="4819135" y="160638"/>
            <a:ext cx="6610865" cy="369332"/>
          </a:xfrm>
          <a:prstGeom prst="rect">
            <a:avLst/>
          </a:prstGeom>
          <a:noFill/>
        </p:spPr>
        <p:txBody>
          <a:bodyPr wrap="square" rtlCol="0">
            <a:spAutoFit/>
          </a:bodyPr>
          <a:lstStyle/>
          <a:p>
            <a:r>
              <a:rPr lang="en-US" u="sng" dirty="0"/>
              <a:t>Did pitchers simply get stronger?</a:t>
            </a:r>
          </a:p>
        </p:txBody>
      </p:sp>
    </p:spTree>
    <p:extLst>
      <p:ext uri="{BB962C8B-B14F-4D97-AF65-F5344CB8AC3E}">
        <p14:creationId xmlns:p14="http://schemas.microsoft.com/office/powerpoint/2010/main" val="378526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rPr>
              <a:t>Question 3</a:t>
            </a:r>
          </a:p>
        </p:txBody>
      </p:sp>
      <p:sp>
        <p:nvSpPr>
          <p:cNvPr id="3" name="Content Placeholder 2"/>
          <p:cNvSpPr>
            <a:spLocks noGrp="1"/>
          </p:cNvSpPr>
          <p:nvPr>
            <p:ph idx="1"/>
          </p:nvPr>
        </p:nvSpPr>
        <p:spPr>
          <a:xfrm>
            <a:off x="643468" y="2638044"/>
            <a:ext cx="3363974" cy="3415622"/>
          </a:xfrm>
        </p:spPr>
        <p:txBody>
          <a:bodyPr>
            <a:normAutofit/>
          </a:bodyPr>
          <a:lstStyle/>
          <a:p>
            <a:pPr marL="0" indent="0">
              <a:buNone/>
            </a:pPr>
            <a:r>
              <a:rPr lang="en-US" sz="4000" dirty="0">
                <a:solidFill>
                  <a:schemeClr val="bg1"/>
                </a:solidFill>
              </a:rPr>
              <a:t>Are pitchers adjusting the location of their pitches? </a:t>
            </a:r>
          </a:p>
        </p:txBody>
      </p:sp>
      <p:sp>
        <p:nvSpPr>
          <p:cNvPr id="5" name="Footer PlaceHolder 3"/>
          <p:cNvSpPr>
            <a:spLocks noGrp="1"/>
          </p:cNvSpPr>
          <p:nvPr>
            <p:ph type="ftr" sz="quarter" idx="11"/>
          </p:nvPr>
        </p:nvSpPr>
        <p:spPr>
          <a:xfrm>
            <a:off x="4741279" y="1039971"/>
            <a:ext cx="7450720" cy="2260550"/>
          </a:xfrm>
        </p:spPr>
        <p:txBody>
          <a:bodyPr>
            <a:normAutofit fontScale="85000" lnSpcReduction="10000"/>
          </a:bodyPr>
          <a:lstStyle/>
          <a:p>
            <a:pPr marL="228600" indent="-228600" defTabSz="914400">
              <a:spcBef>
                <a:spcPts val="1000"/>
              </a:spcBef>
              <a:spcAft>
                <a:spcPts val="600"/>
              </a:spcAft>
              <a:buClr>
                <a:schemeClr val="accent2"/>
              </a:buClr>
              <a:buFont typeface="Arial" panose="020B0604020202020204" pitchFamily="34" charset="0"/>
              <a:buChar char="•"/>
            </a:pPr>
            <a:r>
              <a:rPr lang="en-US" sz="1800" dirty="0">
                <a:solidFill>
                  <a:schemeClr val="tx1">
                    <a:lumMod val="85000"/>
                    <a:lumOff val="15000"/>
                  </a:schemeClr>
                </a:solidFill>
              </a:rPr>
              <a:t>Three subsets of pitching data for the years 2010, 2015 and 2019 with strike zone based on estimating the average size per batter. </a:t>
            </a:r>
          </a:p>
          <a:p>
            <a:pPr marL="228600" indent="-228600" defTabSz="914400">
              <a:spcBef>
                <a:spcPts val="1000"/>
              </a:spcBef>
              <a:spcAft>
                <a:spcPts val="600"/>
              </a:spcAft>
              <a:buClr>
                <a:schemeClr val="accent2"/>
              </a:buClr>
              <a:buFont typeface="Arial" panose="020B0604020202020204" pitchFamily="34" charset="0"/>
              <a:buChar char="•"/>
            </a:pPr>
            <a:r>
              <a:rPr lang="en-US" sz="1800" dirty="0">
                <a:solidFill>
                  <a:schemeClr val="tx1">
                    <a:lumMod val="85000"/>
                    <a:lumOff val="15000"/>
                  </a:schemeClr>
                </a:solidFill>
              </a:rPr>
              <a:t>Pitchers are throwing more high fastballs now than they did a decade ago.</a:t>
            </a:r>
          </a:p>
          <a:p>
            <a:pPr marL="228600" indent="-228600" defTabSz="914400">
              <a:spcBef>
                <a:spcPts val="1000"/>
              </a:spcBef>
              <a:spcAft>
                <a:spcPts val="600"/>
              </a:spcAft>
              <a:buClr>
                <a:schemeClr val="accent2"/>
              </a:buClr>
              <a:buFont typeface="Arial" panose="020B0604020202020204" pitchFamily="34" charset="0"/>
              <a:buChar char="•"/>
            </a:pPr>
            <a:r>
              <a:rPr lang="en-US" sz="1800" dirty="0">
                <a:solidFill>
                  <a:schemeClr val="tx1">
                    <a:lumMod val="85000"/>
                    <a:lumOff val="15000"/>
                  </a:schemeClr>
                </a:solidFill>
              </a:rPr>
              <a:t>Pitchers are starting to pitch higher in the strike zone because hitters have a tough time hitting high fastballs. </a:t>
            </a:r>
          </a:p>
          <a:p>
            <a:pPr marL="228600" indent="-228600" defTabSz="914400">
              <a:spcBef>
                <a:spcPts val="1000"/>
              </a:spcBef>
              <a:spcAft>
                <a:spcPts val="600"/>
              </a:spcAft>
              <a:buClr>
                <a:schemeClr val="accent2"/>
              </a:buClr>
              <a:buFont typeface="Arial" panose="020B0604020202020204" pitchFamily="34" charset="0"/>
              <a:buChar char="•"/>
            </a:pPr>
            <a:r>
              <a:rPr lang="en-US" sz="1800" dirty="0">
                <a:solidFill>
                  <a:schemeClr val="tx1">
                    <a:lumMod val="85000"/>
                    <a:lumOff val="15000"/>
                  </a:schemeClr>
                </a:solidFill>
              </a:rPr>
              <a:t>Now that the league has more pitchers with high velocity fastballs it makes sense that pitchers would start to locate these fastballs higher in the zone to challenge the hitter. </a:t>
            </a:r>
          </a:p>
          <a:p>
            <a:pPr marL="171450" indent="-171450">
              <a:spcAft>
                <a:spcPts val="600"/>
              </a:spcAft>
              <a:buFont typeface="Arial" panose="020B0604020202020204" pitchFamily="34" charset="0"/>
              <a:buChar char="•"/>
            </a:pPr>
            <a:endParaRPr lang="en-US" sz="1400" dirty="0">
              <a:effectLst/>
              <a:latin typeface="+mj-lt"/>
              <a:ea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B73D4776-123D-4550-ABD9-90E21B4250BA}"/>
              </a:ext>
            </a:extLst>
          </p:cNvPr>
          <p:cNvGrpSpPr/>
          <p:nvPr/>
        </p:nvGrpSpPr>
        <p:grpSpPr>
          <a:xfrm>
            <a:off x="4702241" y="3531779"/>
            <a:ext cx="7528795" cy="2688889"/>
            <a:chOff x="4796881" y="4322611"/>
            <a:chExt cx="7528795" cy="2688889"/>
          </a:xfrm>
        </p:grpSpPr>
        <p:pic>
          <p:nvPicPr>
            <p:cNvPr id="9" name="Picture 8" descr="A picture containing screen, display&#10;&#10;Description automatically generated">
              <a:extLst>
                <a:ext uri="{FF2B5EF4-FFF2-40B4-BE49-F238E27FC236}">
                  <a16:creationId xmlns:a16="http://schemas.microsoft.com/office/drawing/2014/main" id="{52F17E3F-79BA-428C-93AA-FCEDA7BCAB2D}"/>
                </a:ext>
              </a:extLst>
            </p:cNvPr>
            <p:cNvPicPr/>
            <p:nvPr/>
          </p:nvPicPr>
          <p:blipFill>
            <a:blip r:embed="rId3">
              <a:extLst>
                <a:ext uri="{28A0092B-C50C-407E-A947-70E740481C1C}">
                  <a14:useLocalDpi xmlns:a14="http://schemas.microsoft.com/office/drawing/2010/main" val="0"/>
                </a:ext>
              </a:extLst>
            </a:blip>
            <a:stretch>
              <a:fillRect/>
            </a:stretch>
          </p:blipFill>
          <p:spPr>
            <a:xfrm>
              <a:off x="4796881" y="4322611"/>
              <a:ext cx="2637979" cy="2646350"/>
            </a:xfrm>
            <a:prstGeom prst="rect">
              <a:avLst/>
            </a:prstGeom>
          </p:spPr>
        </p:pic>
        <p:pic>
          <p:nvPicPr>
            <p:cNvPr id="10" name="Picture 9" descr="A picture containing screen, vector graphics&#10;&#10;Description automatically generated">
              <a:extLst>
                <a:ext uri="{FF2B5EF4-FFF2-40B4-BE49-F238E27FC236}">
                  <a16:creationId xmlns:a16="http://schemas.microsoft.com/office/drawing/2014/main" id="{465EE57F-6FDF-48DA-8531-482A19401D4A}"/>
                </a:ext>
              </a:extLst>
            </p:cNvPr>
            <p:cNvPicPr/>
            <p:nvPr/>
          </p:nvPicPr>
          <p:blipFill>
            <a:blip r:embed="rId4">
              <a:extLst>
                <a:ext uri="{28A0092B-C50C-407E-A947-70E740481C1C}">
                  <a14:useLocalDpi xmlns:a14="http://schemas.microsoft.com/office/drawing/2010/main" val="0"/>
                </a:ext>
              </a:extLst>
            </a:blip>
            <a:stretch>
              <a:fillRect/>
            </a:stretch>
          </p:blipFill>
          <p:spPr>
            <a:xfrm>
              <a:off x="7268968" y="4322611"/>
              <a:ext cx="2637980" cy="2688889"/>
            </a:xfrm>
            <a:prstGeom prst="rect">
              <a:avLst/>
            </a:prstGeom>
          </p:spPr>
        </p:pic>
        <p:pic>
          <p:nvPicPr>
            <p:cNvPr id="12" name="Picture 11" descr="A picture containing text, monitor, screen, dark&#10;&#10;Description automatically generated">
              <a:extLst>
                <a:ext uri="{FF2B5EF4-FFF2-40B4-BE49-F238E27FC236}">
                  <a16:creationId xmlns:a16="http://schemas.microsoft.com/office/drawing/2014/main" id="{6C7DED33-A962-4433-8D0A-8088C23AFD2D}"/>
                </a:ext>
              </a:extLst>
            </p:cNvPr>
            <p:cNvPicPr/>
            <p:nvPr/>
          </p:nvPicPr>
          <p:blipFill>
            <a:blip r:embed="rId5">
              <a:extLst>
                <a:ext uri="{28A0092B-C50C-407E-A947-70E740481C1C}">
                  <a14:useLocalDpi xmlns:a14="http://schemas.microsoft.com/office/drawing/2010/main" val="0"/>
                </a:ext>
              </a:extLst>
            </a:blip>
            <a:stretch>
              <a:fillRect/>
            </a:stretch>
          </p:blipFill>
          <p:spPr>
            <a:xfrm>
              <a:off x="9687697" y="4322611"/>
              <a:ext cx="2637979" cy="2687793"/>
            </a:xfrm>
            <a:prstGeom prst="rect">
              <a:avLst/>
            </a:prstGeom>
          </p:spPr>
        </p:pic>
      </p:grpSp>
      <p:sp>
        <p:nvSpPr>
          <p:cNvPr id="8" name="TextBox 7">
            <a:extLst>
              <a:ext uri="{FF2B5EF4-FFF2-40B4-BE49-F238E27FC236}">
                <a16:creationId xmlns:a16="http://schemas.microsoft.com/office/drawing/2014/main" id="{AFC6AA9C-414A-4AF1-9963-BB07CB3CD325}"/>
              </a:ext>
            </a:extLst>
          </p:cNvPr>
          <p:cNvSpPr txBox="1"/>
          <p:nvPr/>
        </p:nvSpPr>
        <p:spPr>
          <a:xfrm>
            <a:off x="4741279" y="139512"/>
            <a:ext cx="6059012" cy="523220"/>
          </a:xfrm>
          <a:prstGeom prst="rect">
            <a:avLst/>
          </a:prstGeom>
          <a:noFill/>
        </p:spPr>
        <p:txBody>
          <a:bodyPr wrap="square" rtlCol="0">
            <a:spAutoFit/>
          </a:bodyPr>
          <a:lstStyle/>
          <a:p>
            <a:r>
              <a:rPr lang="en-US" sz="2800" u="sng" dirty="0"/>
              <a:t>Can you spot the difference?</a:t>
            </a:r>
          </a:p>
        </p:txBody>
      </p:sp>
    </p:spTree>
    <p:extLst>
      <p:ext uri="{BB962C8B-B14F-4D97-AF65-F5344CB8AC3E}">
        <p14:creationId xmlns:p14="http://schemas.microsoft.com/office/powerpoint/2010/main" val="4818147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79D7C883158743A7B32ABD0C2294D6" ma:contentTypeVersion="4" ma:contentTypeDescription="Create a new document." ma:contentTypeScope="" ma:versionID="c35433dcc0ae758572c415e78f58e26b">
  <xsd:schema xmlns:xsd="http://www.w3.org/2001/XMLSchema" xmlns:xs="http://www.w3.org/2001/XMLSchema" xmlns:p="http://schemas.microsoft.com/office/2006/metadata/properties" xmlns:ns2="c9a49aed-3c33-409c-9519-20c9880e4744" targetNamespace="http://schemas.microsoft.com/office/2006/metadata/properties" ma:root="true" ma:fieldsID="a9a6c3f1b614ca02069e648f509dddf7" ns2:_="">
    <xsd:import namespace="c9a49aed-3c33-409c-9519-20c9880e474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a49aed-3c33-409c-9519-20c9880e4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D7A27D-ED97-41B5-837F-6C095CB43FA0}">
  <ds:schemaRefs>
    <ds:schemaRef ds:uri="http://schemas.microsoft.com/sharepoint/v3/contenttype/forms"/>
  </ds:schemaRefs>
</ds:datastoreItem>
</file>

<file path=customXml/itemProps2.xml><?xml version="1.0" encoding="utf-8"?>
<ds:datastoreItem xmlns:ds="http://schemas.openxmlformats.org/officeDocument/2006/customXml" ds:itemID="{1B9675EF-3342-4C98-9AB3-5AA634267F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a49aed-3c33-409c-9519-20c9880e47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E4359-E99D-41C5-82A1-CB2AD923BBF0}">
  <ds:schemaRefs>
    <ds:schemaRef ds:uri="http://purl.org/dc/terms/"/>
    <ds:schemaRef ds:uri="http://schemas.openxmlformats.org/package/2006/metadata/core-properties"/>
    <ds:schemaRef ds:uri="c9a49aed-3c33-409c-9519-20c9880e4744"/>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Web497C</Template>
  <TotalTime>414</TotalTime>
  <Words>4333</Words>
  <Application>Microsoft Office PowerPoint</Application>
  <PresentationFormat>Widescreen</PresentationFormat>
  <Paragraphs>186</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Parcel</vt:lpstr>
      <vt:lpstr>Investigating the Rise of Strikeouts in MLB</vt:lpstr>
      <vt:lpstr>Contents</vt:lpstr>
      <vt:lpstr>Organizational structure</vt:lpstr>
      <vt:lpstr>Database Preparations </vt:lpstr>
      <vt:lpstr>PowerPoint Presentation</vt:lpstr>
      <vt:lpstr>Question 1</vt:lpstr>
      <vt:lpstr>History</vt:lpstr>
      <vt:lpstr>Question 2</vt:lpstr>
      <vt:lpstr>Question 3</vt:lpstr>
      <vt:lpstr>Question 4</vt:lpstr>
      <vt:lpstr>Question 5</vt:lpstr>
      <vt:lpstr>Conclusion</vt:lpstr>
      <vt:lpstr>Limitations of Study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Matthew Laken</dc:creator>
  <cp:lastModifiedBy>Matthew Laken</cp:lastModifiedBy>
  <cp:revision>46</cp:revision>
  <dcterms:created xsi:type="dcterms:W3CDTF">2021-06-10T02:23:01Z</dcterms:created>
  <dcterms:modified xsi:type="dcterms:W3CDTF">2021-06-16T03:23:57Z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0x0101001279D7C883158743A7B32ABD0C2294D6</vt:lpwstr>
  </property>
</Properties>
</file>