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4" r:id="rId9"/>
    <p:sldId id="263" r:id="rId10"/>
    <p:sldId id="265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en Kubernetes </a:t>
            </a:r>
            <a:r>
              <a:rPr lang="es-ES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D22B611-AB50-4B72-A1AD-2421287614EF}"/>
              </a:ext>
            </a:extLst>
          </p:cNvPr>
          <p:cNvSpPr txBox="1"/>
          <p:nvPr/>
        </p:nvSpPr>
        <p:spPr>
          <a:xfrm>
            <a:off x="750762" y="115503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D22B611-AB50-4B72-A1AD-2421287614EF}"/>
              </a:ext>
            </a:extLst>
          </p:cNvPr>
          <p:cNvSpPr txBox="1"/>
          <p:nvPr/>
        </p:nvSpPr>
        <p:spPr>
          <a:xfrm>
            <a:off x="750762" y="115503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Ejecución</a:t>
            </a:r>
          </a:p>
        </p:txBody>
      </p:sp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7FB592-ED5E-482F-AC0B-996601BF20B9}"/>
              </a:ext>
            </a:extLst>
          </p:cNvPr>
          <p:cNvSpPr txBox="1"/>
          <p:nvPr/>
        </p:nvSpPr>
        <p:spPr>
          <a:xfrm>
            <a:off x="789267" y="664144"/>
            <a:ext cx="20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Prueba Comparativa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F16191-A74E-48E0-8F5A-0D03D800DFDB}"/>
              </a:ext>
            </a:extLst>
          </p:cNvPr>
          <p:cNvSpPr txBox="1"/>
          <p:nvPr/>
        </p:nvSpPr>
        <p:spPr>
          <a:xfrm>
            <a:off x="4061861" y="2310063"/>
            <a:ext cx="155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 Minutos idle</a:t>
            </a:r>
          </a:p>
          <a:p>
            <a:r>
              <a:rPr lang="es-ES" dirty="0"/>
              <a:t>5 media carga</a:t>
            </a:r>
          </a:p>
          <a:p>
            <a:r>
              <a:rPr lang="es-ES" dirty="0"/>
              <a:t>5 Mucha carga</a:t>
            </a:r>
          </a:p>
          <a:p>
            <a:r>
              <a:rPr lang="es-ES" dirty="0"/>
              <a:t>Repetimos</a:t>
            </a:r>
          </a:p>
        </p:txBody>
      </p:sp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85720-7EDC-4EE4-ADE7-D5C4531962BE}"/>
              </a:ext>
            </a:extLst>
          </p:cNvPr>
          <p:cNvSpPr txBox="1"/>
          <p:nvPr/>
        </p:nvSpPr>
        <p:spPr>
          <a:xfrm>
            <a:off x="539013" y="471637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585534" y="1095676"/>
            <a:ext cx="5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7350510" y="108444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DRL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F7ECE9-5CE9-4D21-931C-323FDDA9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24" y="1450370"/>
            <a:ext cx="3734602" cy="28009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82DC60-CD5B-4F41-A53A-9C0806FF9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14" y="4118849"/>
            <a:ext cx="3590223" cy="23630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D3ECC54-1C73-4DA0-8B00-884D835D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3" y="4261624"/>
            <a:ext cx="3590223" cy="23630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2E19EFF-9CF7-45DA-B4A2-23E062F0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1" y="1371762"/>
            <a:ext cx="3734602" cy="28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F33B96-FE6B-4021-9C1C-DA07D9F69EDD}"/>
              </a:ext>
            </a:extLst>
          </p:cNvPr>
          <p:cNvSpPr txBox="1"/>
          <p:nvPr/>
        </p:nvSpPr>
        <p:spPr>
          <a:xfrm>
            <a:off x="539013" y="471637"/>
            <a:ext cx="419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Conclusiones y nuevas vías de exploración</a:t>
            </a:r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7" y="809273"/>
            <a:ext cx="5750644" cy="35124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A4C91A-4E7A-4458-B099-C4733E63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87" y="5035767"/>
            <a:ext cx="49149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684144"/>
            <a:ext cx="6505575" cy="31391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317783" y="6317529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BBD871-F824-4F53-90EA-6FAFE4BF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14" y="3994654"/>
            <a:ext cx="6505575" cy="8382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11DC98E-DC2C-49A6-A0CB-63016070C29E}"/>
              </a:ext>
            </a:extLst>
          </p:cNvPr>
          <p:cNvSpPr txBox="1"/>
          <p:nvPr/>
        </p:nvSpPr>
        <p:spPr>
          <a:xfrm>
            <a:off x="8053939" y="880440"/>
            <a:ext cx="3323122" cy="2746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31FA959-D3B9-4A9C-A6FA-E2E747659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852" y="5004248"/>
            <a:ext cx="7899391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3218" y="401262"/>
            <a:ext cx="5734050" cy="2095500"/>
          </a:xfrm>
          <a:prstGeom prst="rect">
            <a:avLst/>
          </a:prstGeom>
          <a:ln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F85787-9F7A-4513-81FF-D75AAD3C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13" y="3207971"/>
            <a:ext cx="4040204" cy="202010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D398F36-CDA7-4642-97FD-0FB3DC7DEAF8}"/>
              </a:ext>
            </a:extLst>
          </p:cNvPr>
          <p:cNvSpPr/>
          <p:nvPr/>
        </p:nvSpPr>
        <p:spPr>
          <a:xfrm>
            <a:off x="7455367" y="3207970"/>
            <a:ext cx="2882165" cy="17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A92FD3-AA1D-4666-89BF-E9652CECACED}"/>
              </a:ext>
            </a:extLst>
          </p:cNvPr>
          <p:cNvSpPr txBox="1"/>
          <p:nvPr/>
        </p:nvSpPr>
        <p:spPr>
          <a:xfrm>
            <a:off x="9143800" y="2600126"/>
            <a:ext cx="196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Kubernetes Cluster</a:t>
            </a:r>
          </a:p>
          <a:p>
            <a:endParaRPr lang="es-ES" dirty="0"/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6B02CE74-C5C0-4720-B0B4-8BBC2E5AD064}"/>
              </a:ext>
            </a:extLst>
          </p:cNvPr>
          <p:cNvCxnSpPr/>
          <p:nvPr/>
        </p:nvCxnSpPr>
        <p:spPr>
          <a:xfrm flipV="1">
            <a:off x="5988517" y="3486454"/>
            <a:ext cx="1400175" cy="523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E28FE66E-68C5-48B2-B6D4-DFFB9401AA22}"/>
              </a:ext>
            </a:extLst>
          </p:cNvPr>
          <p:cNvCxnSpPr/>
          <p:nvPr/>
        </p:nvCxnSpPr>
        <p:spPr>
          <a:xfrm rot="10800000">
            <a:off x="6159968" y="4540319"/>
            <a:ext cx="1228725" cy="304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8315D2-FB99-482E-B1A7-C214514758E5}"/>
              </a:ext>
            </a:extLst>
          </p:cNvPr>
          <p:cNvSpPr txBox="1"/>
          <p:nvPr/>
        </p:nvSpPr>
        <p:spPr>
          <a:xfrm>
            <a:off x="6567486" y="2283946"/>
            <a:ext cx="881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pods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A30299-84DF-4033-BCD7-487A60332F33}"/>
              </a:ext>
            </a:extLst>
          </p:cNvPr>
          <p:cNvSpPr txBox="1"/>
          <p:nvPr/>
        </p:nvSpPr>
        <p:spPr>
          <a:xfrm>
            <a:off x="6326653" y="4630707"/>
            <a:ext cx="881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State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5267A4-FF09-4D4D-9C48-D67EDE3703CB}"/>
              </a:ext>
            </a:extLst>
          </p:cNvPr>
          <p:cNvSpPr txBox="1"/>
          <p:nvPr/>
        </p:nvSpPr>
        <p:spPr>
          <a:xfrm>
            <a:off x="5059828" y="4630707"/>
            <a:ext cx="88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Reward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184CEA-5FA9-465C-B332-FF085D8149C3}"/>
              </a:ext>
            </a:extLst>
          </p:cNvPr>
          <p:cNvSpPr txBox="1"/>
          <p:nvPr/>
        </p:nvSpPr>
        <p:spPr>
          <a:xfrm>
            <a:off x="3086100" y="5381625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https://livebook.manning.com/book/grokking-deep-reinforcement-learning</a:t>
            </a:r>
          </a:p>
        </p:txBody>
      </p:sp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36CF37B-D135-4DC9-AADD-DF6369FCB6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623" y="1621222"/>
            <a:ext cx="5943600" cy="30187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055953D-7CA2-4C6E-B189-699B2645697E}"/>
              </a:ext>
            </a:extLst>
          </p:cNvPr>
          <p:cNvSpPr txBox="1"/>
          <p:nvPr/>
        </p:nvSpPr>
        <p:spPr>
          <a:xfrm>
            <a:off x="702638" y="741148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Environment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3A8BAA-EF77-4D76-8D56-70CEBD74D4D3}"/>
              </a:ext>
            </a:extLst>
          </p:cNvPr>
          <p:cNvSpPr txBox="1"/>
          <p:nvPr/>
        </p:nvSpPr>
        <p:spPr>
          <a:xfrm>
            <a:off x="518154" y="1422939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State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80C166-CD63-425B-9A6E-472EAB065982}"/>
              </a:ext>
            </a:extLst>
          </p:cNvPr>
          <p:cNvSpPr txBox="1"/>
          <p:nvPr/>
        </p:nvSpPr>
        <p:spPr>
          <a:xfrm>
            <a:off x="1424537" y="4446870"/>
            <a:ext cx="217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Snapshots</a:t>
            </a:r>
            <a:r>
              <a:rPr lang="es-ES" dirty="0"/>
              <a:t> del estado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56A5646-AEDE-439B-83C1-42DA5301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94" y="996933"/>
            <a:ext cx="3876675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FF54065-38BE-4B68-86BB-D4006758B817}"/>
              </a:ext>
            </a:extLst>
          </p:cNvPr>
          <p:cNvSpPr txBox="1"/>
          <p:nvPr/>
        </p:nvSpPr>
        <p:spPr>
          <a:xfrm>
            <a:off x="7246239" y="3020724"/>
            <a:ext cx="3505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Sleep</a:t>
            </a:r>
            <a:r>
              <a:rPr lang="es-ES" dirty="0"/>
              <a:t> 20</a:t>
            </a:r>
          </a:p>
          <a:p>
            <a:endParaRPr lang="es-ES" dirty="0"/>
          </a:p>
          <a:p>
            <a:r>
              <a:rPr lang="es-ES" dirty="0"/>
              <a:t>Dejar tiempo a K8s para establecer </a:t>
            </a:r>
          </a:p>
          <a:p>
            <a:r>
              <a:rPr lang="es-ES" dirty="0"/>
              <a:t>el nuevo estado</a:t>
            </a:r>
          </a:p>
          <a:p>
            <a:endParaRPr lang="es-ES" dirty="0"/>
          </a:p>
          <a:p>
            <a:r>
              <a:rPr lang="es-ES" dirty="0"/>
              <a:t>Retardo en el aprendizaje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3652FEF-9877-40AD-8210-26138DFB9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1" y="5506740"/>
            <a:ext cx="7807951" cy="10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B6ADCBD6-E7F0-4833-9CB1-1208A55090C2}"/>
              </a:ext>
            </a:extLst>
          </p:cNvPr>
          <p:cNvSpPr txBox="1"/>
          <p:nvPr/>
        </p:nvSpPr>
        <p:spPr>
          <a:xfrm>
            <a:off x="981777" y="808522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Rewards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57475" y="381000"/>
            <a:ext cx="6515100" cy="3086100"/>
          </a:xfrm>
          <a:prstGeom prst="rect">
            <a:avLst/>
          </a:prstGeom>
          <a:ln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603822-AFBC-4709-BCD1-839AB8B2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25" y="3762374"/>
            <a:ext cx="5964238" cy="21050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105150" y="58585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https://www.analyticsvidhya.com/blog/2019/04/introduction-deep-q-learning-python/</a:t>
            </a:r>
          </a:p>
        </p:txBody>
      </p:sp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7E89FF-9FCC-4FB8-AE95-9B079AA6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" y="1171224"/>
            <a:ext cx="4495032" cy="15623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27" y="1817420"/>
            <a:ext cx="6102416" cy="305120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6063920" y="6073539"/>
            <a:ext cx="598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80" y="3593281"/>
            <a:ext cx="4495033" cy="22918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534034" y="5695950"/>
            <a:ext cx="3656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686434" y="102048"/>
            <a:ext cx="3656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https://wpumacay.github.io/research_blog/posts/deeprlnd-project1-navigation/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6E4CC3-6022-4A0C-9085-42EB2CB4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340" y="1877376"/>
            <a:ext cx="5657850" cy="42005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D46404-112F-4200-838F-3F6F9750DBBA}"/>
              </a:ext>
            </a:extLst>
          </p:cNvPr>
          <p:cNvSpPr txBox="1"/>
          <p:nvPr/>
        </p:nvSpPr>
        <p:spPr>
          <a:xfrm>
            <a:off x="6535554" y="6140918"/>
            <a:ext cx="5313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https://www.analyticsvidhya.com/blog/2019/04/introduction-deep-q-learning-python/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FD1BDC-8489-46D7-9677-92D67FEF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12" y="3608861"/>
            <a:ext cx="698381" cy="4340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1FD159-2B44-4ECD-80A2-8FECF84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565" y="3599336"/>
            <a:ext cx="698382" cy="4340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3EAB40-A5C8-4B26-B399-904E75FF4A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1" y="4335673"/>
            <a:ext cx="1903730" cy="195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3DDEAF9-B330-4091-8D02-3AC6FBA7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6" y="752384"/>
            <a:ext cx="5270280" cy="21556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FD2C65-D1C0-4649-8A08-1D441F7BD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3737" y="718984"/>
            <a:ext cx="3609975" cy="10953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0A63E11-5E5B-47C9-9D10-789E28AAE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32" y="3291195"/>
            <a:ext cx="4636565" cy="6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2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203</Words>
  <Application>Microsoft Office PowerPoint</Application>
  <PresentationFormat>Panorámica</PresentationFormat>
  <Paragraphs>44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19</cp:revision>
  <dcterms:created xsi:type="dcterms:W3CDTF">2021-09-12T08:58:36Z</dcterms:created>
  <dcterms:modified xsi:type="dcterms:W3CDTF">2021-09-12T11:24:19Z</dcterms:modified>
</cp:coreProperties>
</file>