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63" r:id="rId8"/>
    <p:sldId id="259" r:id="rId9"/>
    <p:sldId id="267" r:id="rId10"/>
    <p:sldId id="273" r:id="rId11"/>
    <p:sldId id="272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6272"/>
              </p:ext>
            </p:extLst>
          </p:nvPr>
        </p:nvGraphicFramePr>
        <p:xfrm>
          <a:off x="360218" y="2013523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2013523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5540"/>
              </p:ext>
            </p:extLst>
          </p:nvPr>
        </p:nvGraphicFramePr>
        <p:xfrm>
          <a:off x="6216073" y="291436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073" y="291436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600" y="2162160"/>
            <a:ext cx="4636565" cy="63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2897-67F4-4DEB-85A2-D9ADA0D6B005}"/>
              </a:ext>
            </a:extLst>
          </p:cNvPr>
          <p:cNvSpPr txBox="1"/>
          <p:nvPr/>
        </p:nvSpPr>
        <p:spPr>
          <a:xfrm>
            <a:off x="417589" y="1057154"/>
            <a:ext cx="1023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Entrenamos el modelo mediante episodios de determinado número de pasos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cierto número de pasos obtenemos una muestra del replay buffer, calculamos Q y ajustamos los pesos de la red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7923859" y="12652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1736038" y="1228302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48A63-58C1-426D-AAC1-03073ED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" y="2437607"/>
            <a:ext cx="3371850" cy="2876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4489F8-3716-497C-98E2-5B3EB5D0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9" y="1930832"/>
            <a:ext cx="7181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579219" y="1634415"/>
            <a:ext cx="5073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0" y="1484593"/>
            <a:ext cx="5983426" cy="17262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13DB5-A560-403D-8A65-9EEF3058FBE2}"/>
              </a:ext>
            </a:extLst>
          </p:cNvPr>
          <p:cNvSpPr txBox="1"/>
          <p:nvPr/>
        </p:nvSpPr>
        <p:spPr>
          <a:xfrm>
            <a:off x="9365691" y="3601344"/>
            <a:ext cx="2253676" cy="278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EC460B0-12E2-4E8E-9CE5-B82A9869F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2" y="4810291"/>
            <a:ext cx="8499736" cy="11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568826" y="1676265"/>
            <a:ext cx="25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1" y="1713975"/>
            <a:ext cx="8756467" cy="42252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56100"/>
              </p:ext>
            </p:extLst>
          </p:nvPr>
        </p:nvGraphicFramePr>
        <p:xfrm>
          <a:off x="7251978" y="995782"/>
          <a:ext cx="4763271" cy="20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78" y="995782"/>
                        <a:ext cx="4763271" cy="2057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1277085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58098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063148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1910499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206048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2401036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739173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3720248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036792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154267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18914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23486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278679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321542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361547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9594F-4682-455E-93A0-CE626FF77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4722515"/>
            <a:ext cx="5717742" cy="18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718</Words>
  <Application>Microsoft Office PowerPoint</Application>
  <PresentationFormat>Panorámica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88</cp:revision>
  <dcterms:created xsi:type="dcterms:W3CDTF">2021-09-12T08:58:36Z</dcterms:created>
  <dcterms:modified xsi:type="dcterms:W3CDTF">2021-10-04T10:12:28Z</dcterms:modified>
</cp:coreProperties>
</file>