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648" r:id="rId5"/>
    <p:sldMasterId id="2147483694" r:id="rId6"/>
  </p:sldMasterIdLst>
  <p:notesMasterIdLst>
    <p:notesMasterId r:id="rId34"/>
  </p:notesMasterIdLst>
  <p:handoutMasterIdLst>
    <p:handoutMasterId r:id="rId35"/>
  </p:handoutMasterIdLst>
  <p:sldIdLst>
    <p:sldId id="450" r:id="rId7"/>
    <p:sldId id="447" r:id="rId8"/>
    <p:sldId id="500" r:id="rId9"/>
    <p:sldId id="477" r:id="rId10"/>
    <p:sldId id="498" r:id="rId11"/>
    <p:sldId id="501" r:id="rId12"/>
    <p:sldId id="478" r:id="rId13"/>
    <p:sldId id="492" r:id="rId14"/>
    <p:sldId id="495" r:id="rId15"/>
    <p:sldId id="491" r:id="rId16"/>
    <p:sldId id="490" r:id="rId17"/>
    <p:sldId id="489" r:id="rId18"/>
    <p:sldId id="488" r:id="rId19"/>
    <p:sldId id="487" r:id="rId20"/>
    <p:sldId id="486" r:id="rId21"/>
    <p:sldId id="485" r:id="rId22"/>
    <p:sldId id="484" r:id="rId23"/>
    <p:sldId id="483" r:id="rId24"/>
    <p:sldId id="482" r:id="rId25"/>
    <p:sldId id="479" r:id="rId26"/>
    <p:sldId id="493" r:id="rId27"/>
    <p:sldId id="494" r:id="rId28"/>
    <p:sldId id="480" r:id="rId29"/>
    <p:sldId id="496" r:id="rId30"/>
    <p:sldId id="497" r:id="rId31"/>
    <p:sldId id="481" r:id="rId32"/>
    <p:sldId id="476"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E84"/>
    <a:srgbClr val="9E3667"/>
    <a:srgbClr val="E2ACC6"/>
    <a:srgbClr val="E7F2F2"/>
    <a:srgbClr val="EB0000"/>
    <a:srgbClr val="FF9393"/>
    <a:srgbClr val="78B5CA"/>
    <a:srgbClr val="DEEDF2"/>
    <a:srgbClr val="D0E5E6"/>
    <a:srgbClr val="1AAB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62433-4FEA-42B6-96BE-E53BF4B21073}" v="20" dt="2023-11-02T06:59:55.413"/>
    <p1510:client id="{4C9D4A1D-5113-C170-29CD-75970DC137CC}" v="690" dt="2023-11-01T09:11:42.950"/>
    <p1510:client id="{9CFD0610-40A9-4055-B27D-0DC6D9E63896}" v="2" dt="2023-11-01T09:15:21.98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58" y="7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0B1AF7E-5BC2-4D30-87FE-E1B659CA15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1D35212-2950-4BB8-B0AA-EE77368993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A5188B-02CB-4126-A12E-C27940239E67}" type="datetimeFigureOut">
              <a:rPr lang="es-ES" smtClean="0"/>
              <a:t>02/11/2023</a:t>
            </a:fld>
            <a:endParaRPr lang="es-ES"/>
          </a:p>
        </p:txBody>
      </p:sp>
      <p:sp>
        <p:nvSpPr>
          <p:cNvPr id="4" name="Marcador de pie de página 3">
            <a:extLst>
              <a:ext uri="{FF2B5EF4-FFF2-40B4-BE49-F238E27FC236}">
                <a16:creationId xmlns:a16="http://schemas.microsoft.com/office/drawing/2014/main" id="{56FAF009-7545-4A39-A198-6416D3420C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5B8A1D82-08B5-4B1F-860C-695167F2EE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54CB31-C4D0-4176-AC65-C48107E42122}" type="slidenum">
              <a:rPr lang="es-ES" smtClean="0"/>
              <a:t>‹Nº›</a:t>
            </a:fld>
            <a:endParaRPr lang="es-ES"/>
          </a:p>
        </p:txBody>
      </p:sp>
    </p:spTree>
    <p:extLst>
      <p:ext uri="{BB962C8B-B14F-4D97-AF65-F5344CB8AC3E}">
        <p14:creationId xmlns:p14="http://schemas.microsoft.com/office/powerpoint/2010/main" val="82686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1D6FC-8B18-4D83-81FA-5ECA9E5C1AAF}" type="datetimeFigureOut">
              <a:rPr lang="es-ES" smtClean="0"/>
              <a:t>02/11/2023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8D618-BBD3-4FF5-9218-0E9FEB4B2F82}" type="slidenum">
              <a:rPr lang="es-ES" smtClean="0"/>
              <a:t>‹Nº›</a:t>
            </a:fld>
            <a:endParaRPr lang="es-ES"/>
          </a:p>
        </p:txBody>
      </p:sp>
    </p:spTree>
    <p:extLst>
      <p:ext uri="{BB962C8B-B14F-4D97-AF65-F5344CB8AC3E}">
        <p14:creationId xmlns:p14="http://schemas.microsoft.com/office/powerpoint/2010/main" val="144631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foto">
    <p:spTree>
      <p:nvGrpSpPr>
        <p:cNvPr id="1" name=""/>
        <p:cNvGrpSpPr/>
        <p:nvPr/>
      </p:nvGrpSpPr>
      <p:grpSpPr>
        <a:xfrm>
          <a:off x="0" y="0"/>
          <a:ext cx="0" cy="0"/>
          <a:chOff x="0" y="0"/>
          <a:chExt cx="0" cy="0"/>
        </a:xfrm>
      </p:grpSpPr>
      <p:sp>
        <p:nvSpPr>
          <p:cNvPr id="13" name="Marcador de posición de imagen 12">
            <a:extLst>
              <a:ext uri="{FF2B5EF4-FFF2-40B4-BE49-F238E27FC236}">
                <a16:creationId xmlns:a16="http://schemas.microsoft.com/office/drawing/2014/main" id="{15C5E64B-3225-45C7-B625-CC93DD9A4117}"/>
              </a:ext>
            </a:extLst>
          </p:cNvPr>
          <p:cNvSpPr>
            <a:spLocks noGrp="1"/>
          </p:cNvSpPr>
          <p:nvPr>
            <p:ph type="pic" sz="quarter" idx="13" hasCustomPrompt="1"/>
          </p:nvPr>
        </p:nvSpPr>
        <p:spPr>
          <a:xfrm>
            <a:off x="0" y="1222375"/>
            <a:ext cx="12192000" cy="5635625"/>
          </a:xfrm>
          <a:custGeom>
            <a:avLst/>
            <a:gdLst>
              <a:gd name="connsiteX0" fmla="*/ 6096000 w 12192000"/>
              <a:gd name="connsiteY0" fmla="*/ 0 h 5635625"/>
              <a:gd name="connsiteX1" fmla="*/ 12192000 w 12192000"/>
              <a:gd name="connsiteY1" fmla="*/ 0 h 5635625"/>
              <a:gd name="connsiteX2" fmla="*/ 12192000 w 12192000"/>
              <a:gd name="connsiteY2" fmla="*/ 5635625 h 5635625"/>
              <a:gd name="connsiteX3" fmla="*/ 0 w 12192000"/>
              <a:gd name="connsiteY3" fmla="*/ 5635625 h 5635625"/>
              <a:gd name="connsiteX4" fmla="*/ 0 w 12192000"/>
              <a:gd name="connsiteY4" fmla="*/ 5222492 h 5635625"/>
              <a:gd name="connsiteX5" fmla="*/ 6096000 w 12192000"/>
              <a:gd name="connsiteY5" fmla="*/ 5222492 h 563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635625">
                <a:moveTo>
                  <a:pt x="6096000" y="0"/>
                </a:moveTo>
                <a:lnTo>
                  <a:pt x="12192000" y="0"/>
                </a:lnTo>
                <a:lnTo>
                  <a:pt x="12192000" y="5635625"/>
                </a:lnTo>
                <a:lnTo>
                  <a:pt x="0" y="5635625"/>
                </a:lnTo>
                <a:lnTo>
                  <a:pt x="0" y="5222492"/>
                </a:lnTo>
                <a:lnTo>
                  <a:pt x="6096000" y="5222492"/>
                </a:lnTo>
                <a:close/>
              </a:path>
            </a:pathLst>
          </a:custGeom>
        </p:spPr>
        <p:txBody>
          <a:bodyPr wrap="square">
            <a:noAutofit/>
          </a:bodyPr>
          <a:lstStyle>
            <a:lvl1pPr marL="0" indent="0" algn="r">
              <a:buFontTx/>
              <a:buNone/>
              <a:defRPr lang="es-ES" sz="1800" kern="1200" dirty="0">
                <a:solidFill>
                  <a:schemeClr val="tx2"/>
                </a:solidFill>
                <a:latin typeface="Santander Text" panose="020B0504020201020104" pitchFamily="34" charset="0"/>
                <a:ea typeface="+mn-ea"/>
                <a:cs typeface="+mn-cs"/>
              </a:defRPr>
            </a:lvl1pPr>
          </a:lstStyle>
          <a:p>
            <a:r>
              <a:rPr lang="es-ES"/>
              <a:t>Inserte aquí su imagen</a:t>
            </a:r>
          </a:p>
        </p:txBody>
      </p:sp>
      <p:sp>
        <p:nvSpPr>
          <p:cNvPr id="2" name="Título 1">
            <a:extLst>
              <a:ext uri="{FF2B5EF4-FFF2-40B4-BE49-F238E27FC236}">
                <a16:creationId xmlns:a16="http://schemas.microsoft.com/office/drawing/2014/main" id="{92F305A9-DE4B-49AF-BCD4-43A65F7EB523}"/>
              </a:ext>
            </a:extLst>
          </p:cNvPr>
          <p:cNvSpPr>
            <a:spLocks noGrp="1"/>
          </p:cNvSpPr>
          <p:nvPr>
            <p:ph type="ctrTitle" hasCustomPrompt="1"/>
          </p:nvPr>
        </p:nvSpPr>
        <p:spPr>
          <a:xfrm>
            <a:off x="721745" y="1096485"/>
            <a:ext cx="4937184" cy="1407004"/>
          </a:xfrm>
        </p:spPr>
        <p:txBody>
          <a:bodyPr vert="horz" lIns="91440" tIns="45720" rIns="91440" bIns="45720" rtlCol="0" anchor="t">
            <a:normAutofit fontScale="90000"/>
          </a:bodyPr>
          <a:lstStyle>
            <a:lvl1pPr>
              <a:defRPr lang="es-ES" sz="5000" dirty="0">
                <a:solidFill>
                  <a:schemeClr val="accent1"/>
                </a:solidFill>
                <a:latin typeface="Santander Headline" panose="020B0504020201020104" pitchFamily="34" charset="0"/>
              </a:defRPr>
            </a:lvl1pPr>
          </a:lstStyle>
          <a:p>
            <a:pPr lvl="0"/>
            <a:r>
              <a:rPr lang="es-ES"/>
              <a:t>Título </a:t>
            </a:r>
            <a:br>
              <a:rPr lang="es-ES"/>
            </a:br>
            <a:r>
              <a:rPr lang="es-ES"/>
              <a:t>del patrón</a:t>
            </a:r>
          </a:p>
        </p:txBody>
      </p:sp>
      <p:sp>
        <p:nvSpPr>
          <p:cNvPr id="3" name="Subtítulo 2">
            <a:extLst>
              <a:ext uri="{FF2B5EF4-FFF2-40B4-BE49-F238E27FC236}">
                <a16:creationId xmlns:a16="http://schemas.microsoft.com/office/drawing/2014/main" id="{7AB17398-CAA7-49B6-868C-44D053E7EAC0}"/>
              </a:ext>
            </a:extLst>
          </p:cNvPr>
          <p:cNvSpPr>
            <a:spLocks noGrp="1"/>
          </p:cNvSpPr>
          <p:nvPr>
            <p:ph type="subTitle" idx="1" hasCustomPrompt="1"/>
          </p:nvPr>
        </p:nvSpPr>
        <p:spPr>
          <a:xfrm>
            <a:off x="724620" y="2722142"/>
            <a:ext cx="4934309" cy="2436454"/>
          </a:xfrm>
        </p:spPr>
        <p:txBody>
          <a:bodyPr>
            <a:noAutofit/>
          </a:bodyPr>
          <a:lstStyle>
            <a:lvl1pPr marL="0" indent="0" algn="l">
              <a:lnSpc>
                <a:spcPct val="100000"/>
              </a:lnSpc>
              <a:spcBef>
                <a:spcPts val="0"/>
              </a:spcBef>
              <a:spcAft>
                <a:spcPts val="1200"/>
              </a:spcAft>
              <a:buNone/>
              <a:defRPr lang="es-ES" sz="1600" kern="1200" dirty="0">
                <a:solidFill>
                  <a:schemeClr val="tx2"/>
                </a:solidFill>
                <a:latin typeface="Santander Text" panose="020B05040202010201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Esto clic para modificar el estilo de subtítulo del patrón</a:t>
            </a:r>
          </a:p>
        </p:txBody>
      </p:sp>
      <p:sp>
        <p:nvSpPr>
          <p:cNvPr id="17" name="Marcador de texto 16">
            <a:extLst>
              <a:ext uri="{FF2B5EF4-FFF2-40B4-BE49-F238E27FC236}">
                <a16:creationId xmlns:a16="http://schemas.microsoft.com/office/drawing/2014/main" id="{F5E5F18D-70E6-495C-A384-2EDAE0030937}"/>
              </a:ext>
            </a:extLst>
          </p:cNvPr>
          <p:cNvSpPr>
            <a:spLocks noGrp="1"/>
          </p:cNvSpPr>
          <p:nvPr>
            <p:ph type="body" sz="quarter" idx="14"/>
          </p:nvPr>
        </p:nvSpPr>
        <p:spPr>
          <a:xfrm>
            <a:off x="709650" y="333651"/>
            <a:ext cx="11177550" cy="419100"/>
          </a:xfrm>
        </p:spPr>
        <p:txBody>
          <a:bodyPr>
            <a:noAutofit/>
          </a:bodyPr>
          <a:lstStyle>
            <a:lvl1pPr marL="0" indent="0">
              <a:buNone/>
              <a:defRPr lang="es-ES" sz="1300" kern="1200" dirty="0">
                <a:solidFill>
                  <a:schemeClr val="tx2"/>
                </a:solidFill>
                <a:latin typeface="Santander Text" panose="020B0504020201020104" pitchFamily="34" charset="0"/>
                <a:ea typeface="+mn-ea"/>
                <a:cs typeface="+mn-cs"/>
              </a:defRPr>
            </a:lvl1pPr>
            <a:lvl2pPr marL="457200" indent="0">
              <a:buNone/>
              <a:defRPr sz="1300">
                <a:solidFill>
                  <a:schemeClr val="tx2"/>
                </a:solidFill>
              </a:defRPr>
            </a:lvl2pPr>
            <a:lvl3pPr marL="914400" indent="0">
              <a:buNone/>
              <a:defRPr sz="1300">
                <a:solidFill>
                  <a:schemeClr val="tx2"/>
                </a:solidFill>
              </a:defRPr>
            </a:lvl3pPr>
            <a:lvl4pPr marL="1371600" indent="0">
              <a:buNone/>
              <a:defRPr sz="1300">
                <a:solidFill>
                  <a:schemeClr val="tx2"/>
                </a:solidFill>
              </a:defRPr>
            </a:lvl4pPr>
            <a:lvl5pPr marL="1828800" indent="0">
              <a:buNone/>
              <a:defRPr sz="1300">
                <a:solidFill>
                  <a:schemeClr val="tx2"/>
                </a:solidFill>
              </a:defRPr>
            </a:lvl5pPr>
          </a:lstStyle>
          <a:p>
            <a:pPr lvl="0"/>
            <a:r>
              <a:rPr lang="es-ES"/>
              <a:t>Editar los estilos de texto del patrón</a:t>
            </a:r>
          </a:p>
        </p:txBody>
      </p:sp>
      <p:sp>
        <p:nvSpPr>
          <p:cNvPr id="8" name="Freeform 5">
            <a:extLst>
              <a:ext uri="{FF2B5EF4-FFF2-40B4-BE49-F238E27FC236}">
                <a16:creationId xmlns:a16="http://schemas.microsoft.com/office/drawing/2014/main" id="{F21DBEA8-F271-4200-A176-0DDB58AFFBCB}"/>
              </a:ext>
            </a:extLst>
          </p:cNvPr>
          <p:cNvSpPr>
            <a:spLocks noEditPoints="1"/>
          </p:cNvSpPr>
          <p:nvPr userDrawn="1"/>
        </p:nvSpPr>
        <p:spPr bwMode="auto">
          <a:xfrm>
            <a:off x="822325" y="5727700"/>
            <a:ext cx="1898650" cy="334963"/>
          </a:xfrm>
          <a:custGeom>
            <a:avLst/>
            <a:gdLst>
              <a:gd name="T0" fmla="*/ 319 w 3262"/>
              <a:gd name="T1" fmla="*/ 39 h 572"/>
              <a:gd name="T2" fmla="*/ 300 w 3262"/>
              <a:gd name="T3" fmla="*/ 137 h 572"/>
              <a:gd name="T4" fmla="*/ 371 w 3262"/>
              <a:gd name="T5" fmla="*/ 405 h 572"/>
              <a:gd name="T6" fmla="*/ 244 w 3262"/>
              <a:gd name="T7" fmla="*/ 170 h 572"/>
              <a:gd name="T8" fmla="*/ 225 w 3262"/>
              <a:gd name="T9" fmla="*/ 267 h 572"/>
              <a:gd name="T10" fmla="*/ 300 w 3262"/>
              <a:gd name="T11" fmla="*/ 528 h 572"/>
              <a:gd name="T12" fmla="*/ 187 w 3262"/>
              <a:gd name="T13" fmla="*/ 333 h 572"/>
              <a:gd name="T14" fmla="*/ 300 w 3262"/>
              <a:gd name="T15" fmla="*/ 572 h 572"/>
              <a:gd name="T16" fmla="*/ 714 w 3262"/>
              <a:gd name="T17" fmla="*/ 540 h 572"/>
              <a:gd name="T18" fmla="*/ 910 w 3262"/>
              <a:gd name="T19" fmla="*/ 455 h 572"/>
              <a:gd name="T20" fmla="*/ 717 w 3262"/>
              <a:gd name="T21" fmla="*/ 258 h 572"/>
              <a:gd name="T22" fmla="*/ 945 w 3262"/>
              <a:gd name="T23" fmla="*/ 226 h 572"/>
              <a:gd name="T24" fmla="*/ 842 w 3262"/>
              <a:gd name="T25" fmla="*/ 322 h 572"/>
              <a:gd name="T26" fmla="*/ 829 w 3262"/>
              <a:gd name="T27" fmla="*/ 561 h 572"/>
              <a:gd name="T28" fmla="*/ 1277 w 3262"/>
              <a:gd name="T29" fmla="*/ 552 h 572"/>
              <a:gd name="T30" fmla="*/ 1138 w 3262"/>
              <a:gd name="T31" fmla="*/ 559 h 572"/>
              <a:gd name="T32" fmla="*/ 1277 w 3262"/>
              <a:gd name="T33" fmla="*/ 270 h 572"/>
              <a:gd name="T34" fmla="*/ 1171 w 3262"/>
              <a:gd name="T35" fmla="*/ 307 h 572"/>
              <a:gd name="T36" fmla="*/ 1215 w 3262"/>
              <a:gd name="T37" fmla="*/ 488 h 572"/>
              <a:gd name="T38" fmla="*/ 1533 w 3262"/>
              <a:gd name="T39" fmla="*/ 552 h 572"/>
              <a:gd name="T40" fmla="*/ 1407 w 3262"/>
              <a:gd name="T41" fmla="*/ 312 h 572"/>
              <a:gd name="T42" fmla="*/ 1345 w 3262"/>
              <a:gd name="T43" fmla="*/ 270 h 572"/>
              <a:gd name="T44" fmla="*/ 1767 w 3262"/>
              <a:gd name="T45" fmla="*/ 506 h 572"/>
              <a:gd name="T46" fmla="*/ 1756 w 3262"/>
              <a:gd name="T47" fmla="*/ 559 h 572"/>
              <a:gd name="T48" fmla="*/ 1719 w 3262"/>
              <a:gd name="T49" fmla="*/ 157 h 572"/>
              <a:gd name="T50" fmla="*/ 1812 w 3262"/>
              <a:gd name="T51" fmla="*/ 317 h 572"/>
              <a:gd name="T52" fmla="*/ 1767 w 3262"/>
              <a:gd name="T53" fmla="*/ 506 h 572"/>
              <a:gd name="T54" fmla="*/ 2043 w 3262"/>
              <a:gd name="T55" fmla="*/ 552 h 572"/>
              <a:gd name="T56" fmla="*/ 1836 w 3262"/>
              <a:gd name="T57" fmla="*/ 410 h 572"/>
              <a:gd name="T58" fmla="*/ 2038 w 3262"/>
              <a:gd name="T59" fmla="*/ 488 h 572"/>
              <a:gd name="T60" fmla="*/ 1899 w 3262"/>
              <a:gd name="T61" fmla="*/ 410 h 572"/>
              <a:gd name="T62" fmla="*/ 2418 w 3262"/>
              <a:gd name="T63" fmla="*/ 363 h 572"/>
              <a:gd name="T64" fmla="*/ 2356 w 3262"/>
              <a:gd name="T65" fmla="*/ 373 h 572"/>
              <a:gd name="T66" fmla="*/ 2230 w 3262"/>
              <a:gd name="T67" fmla="*/ 552 h 572"/>
              <a:gd name="T68" fmla="*/ 2281 w 3262"/>
              <a:gd name="T69" fmla="*/ 254 h 572"/>
              <a:gd name="T70" fmla="*/ 2733 w 3262"/>
              <a:gd name="T71" fmla="*/ 552 h 572"/>
              <a:gd name="T72" fmla="*/ 2591 w 3262"/>
              <a:gd name="T73" fmla="*/ 559 h 572"/>
              <a:gd name="T74" fmla="*/ 2671 w 3262"/>
              <a:gd name="T75" fmla="*/ 259 h 572"/>
              <a:gd name="T76" fmla="*/ 2671 w 3262"/>
              <a:gd name="T77" fmla="*/ 487 h 572"/>
              <a:gd name="T78" fmla="*/ 2531 w 3262"/>
              <a:gd name="T79" fmla="*/ 410 h 572"/>
              <a:gd name="T80" fmla="*/ 3045 w 3262"/>
              <a:gd name="T81" fmla="*/ 432 h 572"/>
              <a:gd name="T82" fmla="*/ 3038 w 3262"/>
              <a:gd name="T83" fmla="*/ 485 h 572"/>
              <a:gd name="T84" fmla="*/ 2783 w 3262"/>
              <a:gd name="T85" fmla="*/ 405 h 572"/>
              <a:gd name="T86" fmla="*/ 3045 w 3262"/>
              <a:gd name="T87" fmla="*/ 432 h 572"/>
              <a:gd name="T88" fmla="*/ 2918 w 3262"/>
              <a:gd name="T89" fmla="*/ 306 h 572"/>
              <a:gd name="T90" fmla="*/ 3256 w 3262"/>
              <a:gd name="T91" fmla="*/ 310 h 572"/>
              <a:gd name="T92" fmla="*/ 3164 w 3262"/>
              <a:gd name="T93" fmla="*/ 552 h 572"/>
              <a:gd name="T94" fmla="*/ 3208 w 3262"/>
              <a:gd name="T95" fmla="*/ 25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2" h="572">
                <a:moveTo>
                  <a:pt x="430" y="262"/>
                </a:moveTo>
                <a:cubicBezTo>
                  <a:pt x="429" y="241"/>
                  <a:pt x="424" y="221"/>
                  <a:pt x="413" y="202"/>
                </a:cubicBezTo>
                <a:cubicBezTo>
                  <a:pt x="319" y="39"/>
                  <a:pt x="319" y="39"/>
                  <a:pt x="319" y="39"/>
                </a:cubicBezTo>
                <a:cubicBezTo>
                  <a:pt x="312" y="27"/>
                  <a:pt x="307" y="14"/>
                  <a:pt x="304" y="0"/>
                </a:cubicBezTo>
                <a:cubicBezTo>
                  <a:pt x="300" y="7"/>
                  <a:pt x="300" y="7"/>
                  <a:pt x="300" y="7"/>
                </a:cubicBezTo>
                <a:cubicBezTo>
                  <a:pt x="277" y="47"/>
                  <a:pt x="277" y="97"/>
                  <a:pt x="300" y="137"/>
                </a:cubicBezTo>
                <a:cubicBezTo>
                  <a:pt x="375" y="267"/>
                  <a:pt x="375" y="267"/>
                  <a:pt x="375" y="267"/>
                </a:cubicBezTo>
                <a:cubicBezTo>
                  <a:pt x="399" y="308"/>
                  <a:pt x="399" y="357"/>
                  <a:pt x="375" y="398"/>
                </a:cubicBezTo>
                <a:cubicBezTo>
                  <a:pt x="371" y="405"/>
                  <a:pt x="371" y="405"/>
                  <a:pt x="371" y="405"/>
                </a:cubicBezTo>
                <a:cubicBezTo>
                  <a:pt x="369" y="391"/>
                  <a:pt x="364" y="378"/>
                  <a:pt x="356" y="365"/>
                </a:cubicBezTo>
                <a:cubicBezTo>
                  <a:pt x="288" y="246"/>
                  <a:pt x="288" y="246"/>
                  <a:pt x="288" y="246"/>
                </a:cubicBezTo>
                <a:cubicBezTo>
                  <a:pt x="244" y="170"/>
                  <a:pt x="244" y="170"/>
                  <a:pt x="244" y="170"/>
                </a:cubicBezTo>
                <a:cubicBezTo>
                  <a:pt x="236" y="157"/>
                  <a:pt x="232" y="144"/>
                  <a:pt x="229" y="130"/>
                </a:cubicBezTo>
                <a:cubicBezTo>
                  <a:pt x="225" y="137"/>
                  <a:pt x="225" y="137"/>
                  <a:pt x="225" y="137"/>
                </a:cubicBezTo>
                <a:cubicBezTo>
                  <a:pt x="202" y="177"/>
                  <a:pt x="202" y="227"/>
                  <a:pt x="225" y="267"/>
                </a:cubicBezTo>
                <a:cubicBezTo>
                  <a:pt x="225" y="267"/>
                  <a:pt x="225" y="267"/>
                  <a:pt x="225" y="267"/>
                </a:cubicBezTo>
                <a:cubicBezTo>
                  <a:pt x="300" y="398"/>
                  <a:pt x="300" y="398"/>
                  <a:pt x="300" y="398"/>
                </a:cubicBezTo>
                <a:cubicBezTo>
                  <a:pt x="323" y="438"/>
                  <a:pt x="323" y="488"/>
                  <a:pt x="300" y="528"/>
                </a:cubicBezTo>
                <a:cubicBezTo>
                  <a:pt x="296" y="535"/>
                  <a:pt x="296" y="535"/>
                  <a:pt x="296" y="535"/>
                </a:cubicBezTo>
                <a:cubicBezTo>
                  <a:pt x="293" y="521"/>
                  <a:pt x="288" y="508"/>
                  <a:pt x="281" y="495"/>
                </a:cubicBezTo>
                <a:cubicBezTo>
                  <a:pt x="187" y="333"/>
                  <a:pt x="187" y="333"/>
                  <a:pt x="187" y="333"/>
                </a:cubicBezTo>
                <a:cubicBezTo>
                  <a:pt x="175" y="311"/>
                  <a:pt x="169" y="286"/>
                  <a:pt x="170" y="262"/>
                </a:cubicBezTo>
                <a:cubicBezTo>
                  <a:pt x="69" y="288"/>
                  <a:pt x="0" y="344"/>
                  <a:pt x="0" y="409"/>
                </a:cubicBezTo>
                <a:cubicBezTo>
                  <a:pt x="0" y="499"/>
                  <a:pt x="134" y="572"/>
                  <a:pt x="300" y="572"/>
                </a:cubicBezTo>
                <a:cubicBezTo>
                  <a:pt x="466" y="572"/>
                  <a:pt x="600" y="499"/>
                  <a:pt x="600" y="409"/>
                </a:cubicBezTo>
                <a:cubicBezTo>
                  <a:pt x="600" y="344"/>
                  <a:pt x="531" y="288"/>
                  <a:pt x="430" y="262"/>
                </a:cubicBezTo>
                <a:close/>
                <a:moveTo>
                  <a:pt x="714" y="540"/>
                </a:moveTo>
                <a:cubicBezTo>
                  <a:pt x="715" y="517"/>
                  <a:pt x="718" y="501"/>
                  <a:pt x="725" y="483"/>
                </a:cubicBezTo>
                <a:cubicBezTo>
                  <a:pt x="756" y="498"/>
                  <a:pt x="797" y="505"/>
                  <a:pt x="828" y="505"/>
                </a:cubicBezTo>
                <a:cubicBezTo>
                  <a:pt x="880" y="505"/>
                  <a:pt x="910" y="488"/>
                  <a:pt x="910" y="455"/>
                </a:cubicBezTo>
                <a:cubicBezTo>
                  <a:pt x="910" y="422"/>
                  <a:pt x="888" y="407"/>
                  <a:pt x="835" y="384"/>
                </a:cubicBezTo>
                <a:cubicBezTo>
                  <a:pt x="806" y="371"/>
                  <a:pt x="806" y="371"/>
                  <a:pt x="806" y="371"/>
                </a:cubicBezTo>
                <a:cubicBezTo>
                  <a:pt x="753" y="348"/>
                  <a:pt x="717" y="318"/>
                  <a:pt x="717" y="258"/>
                </a:cubicBezTo>
                <a:cubicBezTo>
                  <a:pt x="717" y="194"/>
                  <a:pt x="762" y="153"/>
                  <a:pt x="853" y="153"/>
                </a:cubicBezTo>
                <a:cubicBezTo>
                  <a:pt x="890" y="153"/>
                  <a:pt x="924" y="158"/>
                  <a:pt x="956" y="169"/>
                </a:cubicBezTo>
                <a:cubicBezTo>
                  <a:pt x="955" y="192"/>
                  <a:pt x="951" y="209"/>
                  <a:pt x="945" y="226"/>
                </a:cubicBezTo>
                <a:cubicBezTo>
                  <a:pt x="915" y="214"/>
                  <a:pt x="879" y="209"/>
                  <a:pt x="853" y="209"/>
                </a:cubicBezTo>
                <a:cubicBezTo>
                  <a:pt x="804" y="209"/>
                  <a:pt x="781" y="228"/>
                  <a:pt x="781" y="258"/>
                </a:cubicBezTo>
                <a:cubicBezTo>
                  <a:pt x="781" y="288"/>
                  <a:pt x="803" y="305"/>
                  <a:pt x="842" y="322"/>
                </a:cubicBezTo>
                <a:cubicBezTo>
                  <a:pt x="873" y="335"/>
                  <a:pt x="873" y="335"/>
                  <a:pt x="873" y="335"/>
                </a:cubicBezTo>
                <a:cubicBezTo>
                  <a:pt x="945" y="365"/>
                  <a:pt x="974" y="397"/>
                  <a:pt x="974" y="452"/>
                </a:cubicBezTo>
                <a:cubicBezTo>
                  <a:pt x="974" y="517"/>
                  <a:pt x="925" y="561"/>
                  <a:pt x="829" y="561"/>
                </a:cubicBezTo>
                <a:cubicBezTo>
                  <a:pt x="783" y="561"/>
                  <a:pt x="745" y="555"/>
                  <a:pt x="714" y="540"/>
                </a:cubicBezTo>
                <a:close/>
                <a:moveTo>
                  <a:pt x="1277" y="270"/>
                </a:moveTo>
                <a:cubicBezTo>
                  <a:pt x="1277" y="552"/>
                  <a:pt x="1277" y="552"/>
                  <a:pt x="1277" y="552"/>
                </a:cubicBezTo>
                <a:cubicBezTo>
                  <a:pt x="1220" y="552"/>
                  <a:pt x="1220" y="552"/>
                  <a:pt x="1220" y="552"/>
                </a:cubicBezTo>
                <a:cubicBezTo>
                  <a:pt x="1217" y="518"/>
                  <a:pt x="1217" y="518"/>
                  <a:pt x="1217" y="518"/>
                </a:cubicBezTo>
                <a:cubicBezTo>
                  <a:pt x="1201" y="543"/>
                  <a:pt x="1177" y="559"/>
                  <a:pt x="1138" y="559"/>
                </a:cubicBezTo>
                <a:cubicBezTo>
                  <a:pt x="1063" y="559"/>
                  <a:pt x="1013" y="505"/>
                  <a:pt x="1013" y="410"/>
                </a:cubicBezTo>
                <a:cubicBezTo>
                  <a:pt x="1013" y="311"/>
                  <a:pt x="1066" y="254"/>
                  <a:pt x="1171" y="254"/>
                </a:cubicBezTo>
                <a:cubicBezTo>
                  <a:pt x="1211" y="254"/>
                  <a:pt x="1245" y="259"/>
                  <a:pt x="1277" y="270"/>
                </a:cubicBezTo>
                <a:close/>
                <a:moveTo>
                  <a:pt x="1215" y="488"/>
                </a:moveTo>
                <a:cubicBezTo>
                  <a:pt x="1215" y="311"/>
                  <a:pt x="1215" y="311"/>
                  <a:pt x="1215" y="311"/>
                </a:cubicBezTo>
                <a:cubicBezTo>
                  <a:pt x="1202" y="309"/>
                  <a:pt x="1188" y="307"/>
                  <a:pt x="1171" y="307"/>
                </a:cubicBezTo>
                <a:cubicBezTo>
                  <a:pt x="1107" y="307"/>
                  <a:pt x="1077" y="347"/>
                  <a:pt x="1077" y="410"/>
                </a:cubicBezTo>
                <a:cubicBezTo>
                  <a:pt x="1077" y="468"/>
                  <a:pt x="1100" y="508"/>
                  <a:pt x="1155" y="508"/>
                </a:cubicBezTo>
                <a:cubicBezTo>
                  <a:pt x="1179" y="508"/>
                  <a:pt x="1199" y="500"/>
                  <a:pt x="1215" y="488"/>
                </a:cubicBezTo>
                <a:close/>
                <a:moveTo>
                  <a:pt x="1595" y="363"/>
                </a:moveTo>
                <a:cubicBezTo>
                  <a:pt x="1595" y="552"/>
                  <a:pt x="1595" y="552"/>
                  <a:pt x="1595" y="552"/>
                </a:cubicBezTo>
                <a:cubicBezTo>
                  <a:pt x="1533" y="552"/>
                  <a:pt x="1533" y="552"/>
                  <a:pt x="1533" y="552"/>
                </a:cubicBezTo>
                <a:cubicBezTo>
                  <a:pt x="1533" y="373"/>
                  <a:pt x="1533" y="373"/>
                  <a:pt x="1533" y="373"/>
                </a:cubicBezTo>
                <a:cubicBezTo>
                  <a:pt x="1533" y="329"/>
                  <a:pt x="1518" y="307"/>
                  <a:pt x="1456" y="307"/>
                </a:cubicBezTo>
                <a:cubicBezTo>
                  <a:pt x="1442" y="307"/>
                  <a:pt x="1424" y="309"/>
                  <a:pt x="1407" y="312"/>
                </a:cubicBezTo>
                <a:cubicBezTo>
                  <a:pt x="1407" y="552"/>
                  <a:pt x="1407" y="552"/>
                  <a:pt x="1407" y="552"/>
                </a:cubicBezTo>
                <a:cubicBezTo>
                  <a:pt x="1345" y="552"/>
                  <a:pt x="1345" y="552"/>
                  <a:pt x="1345" y="552"/>
                </a:cubicBezTo>
                <a:cubicBezTo>
                  <a:pt x="1345" y="270"/>
                  <a:pt x="1345" y="270"/>
                  <a:pt x="1345" y="270"/>
                </a:cubicBezTo>
                <a:cubicBezTo>
                  <a:pt x="1385" y="261"/>
                  <a:pt x="1428" y="254"/>
                  <a:pt x="1458" y="254"/>
                </a:cubicBezTo>
                <a:cubicBezTo>
                  <a:pt x="1562" y="254"/>
                  <a:pt x="1595" y="294"/>
                  <a:pt x="1595" y="363"/>
                </a:cubicBezTo>
                <a:close/>
                <a:moveTo>
                  <a:pt x="1767" y="506"/>
                </a:moveTo>
                <a:cubicBezTo>
                  <a:pt x="1785" y="506"/>
                  <a:pt x="1802" y="503"/>
                  <a:pt x="1816" y="498"/>
                </a:cubicBezTo>
                <a:cubicBezTo>
                  <a:pt x="1814" y="515"/>
                  <a:pt x="1812" y="534"/>
                  <a:pt x="1808" y="550"/>
                </a:cubicBezTo>
                <a:cubicBezTo>
                  <a:pt x="1791" y="557"/>
                  <a:pt x="1773" y="559"/>
                  <a:pt x="1756" y="559"/>
                </a:cubicBezTo>
                <a:cubicBezTo>
                  <a:pt x="1696" y="559"/>
                  <a:pt x="1657" y="531"/>
                  <a:pt x="1657" y="463"/>
                </a:cubicBezTo>
                <a:cubicBezTo>
                  <a:pt x="1657" y="166"/>
                  <a:pt x="1657" y="166"/>
                  <a:pt x="1657" y="166"/>
                </a:cubicBezTo>
                <a:cubicBezTo>
                  <a:pt x="1676" y="160"/>
                  <a:pt x="1700" y="157"/>
                  <a:pt x="1719" y="157"/>
                </a:cubicBezTo>
                <a:cubicBezTo>
                  <a:pt x="1719" y="264"/>
                  <a:pt x="1719" y="264"/>
                  <a:pt x="1719" y="264"/>
                </a:cubicBezTo>
                <a:cubicBezTo>
                  <a:pt x="1817" y="264"/>
                  <a:pt x="1817" y="264"/>
                  <a:pt x="1817" y="264"/>
                </a:cubicBezTo>
                <a:cubicBezTo>
                  <a:pt x="1816" y="283"/>
                  <a:pt x="1815" y="301"/>
                  <a:pt x="1812" y="317"/>
                </a:cubicBezTo>
                <a:cubicBezTo>
                  <a:pt x="1719" y="317"/>
                  <a:pt x="1719" y="317"/>
                  <a:pt x="1719" y="317"/>
                </a:cubicBezTo>
                <a:cubicBezTo>
                  <a:pt x="1719" y="455"/>
                  <a:pt x="1719" y="455"/>
                  <a:pt x="1719" y="455"/>
                </a:cubicBezTo>
                <a:cubicBezTo>
                  <a:pt x="1719" y="492"/>
                  <a:pt x="1737" y="506"/>
                  <a:pt x="1767" y="506"/>
                </a:cubicBezTo>
                <a:close/>
                <a:moveTo>
                  <a:pt x="2100" y="270"/>
                </a:moveTo>
                <a:cubicBezTo>
                  <a:pt x="2100" y="552"/>
                  <a:pt x="2100" y="552"/>
                  <a:pt x="2100" y="552"/>
                </a:cubicBezTo>
                <a:cubicBezTo>
                  <a:pt x="2043" y="552"/>
                  <a:pt x="2043" y="552"/>
                  <a:pt x="2043" y="552"/>
                </a:cubicBezTo>
                <a:cubicBezTo>
                  <a:pt x="2040" y="518"/>
                  <a:pt x="2040" y="518"/>
                  <a:pt x="2040" y="518"/>
                </a:cubicBezTo>
                <a:cubicBezTo>
                  <a:pt x="2024" y="543"/>
                  <a:pt x="2000" y="559"/>
                  <a:pt x="1960" y="559"/>
                </a:cubicBezTo>
                <a:cubicBezTo>
                  <a:pt x="1886" y="559"/>
                  <a:pt x="1836" y="505"/>
                  <a:pt x="1836" y="410"/>
                </a:cubicBezTo>
                <a:cubicBezTo>
                  <a:pt x="1836" y="311"/>
                  <a:pt x="1889" y="254"/>
                  <a:pt x="1993" y="254"/>
                </a:cubicBezTo>
                <a:cubicBezTo>
                  <a:pt x="2034" y="254"/>
                  <a:pt x="2067" y="259"/>
                  <a:pt x="2100" y="270"/>
                </a:cubicBezTo>
                <a:close/>
                <a:moveTo>
                  <a:pt x="2038" y="488"/>
                </a:moveTo>
                <a:cubicBezTo>
                  <a:pt x="2038" y="311"/>
                  <a:pt x="2038" y="311"/>
                  <a:pt x="2038" y="311"/>
                </a:cubicBezTo>
                <a:cubicBezTo>
                  <a:pt x="2025" y="309"/>
                  <a:pt x="2011" y="307"/>
                  <a:pt x="1993" y="307"/>
                </a:cubicBezTo>
                <a:cubicBezTo>
                  <a:pt x="1929" y="307"/>
                  <a:pt x="1899" y="347"/>
                  <a:pt x="1899" y="410"/>
                </a:cubicBezTo>
                <a:cubicBezTo>
                  <a:pt x="1899" y="468"/>
                  <a:pt x="1922" y="508"/>
                  <a:pt x="1978" y="508"/>
                </a:cubicBezTo>
                <a:cubicBezTo>
                  <a:pt x="2002" y="508"/>
                  <a:pt x="2022" y="500"/>
                  <a:pt x="2038" y="488"/>
                </a:cubicBezTo>
                <a:close/>
                <a:moveTo>
                  <a:pt x="2418" y="363"/>
                </a:moveTo>
                <a:cubicBezTo>
                  <a:pt x="2418" y="552"/>
                  <a:pt x="2418" y="552"/>
                  <a:pt x="2418" y="552"/>
                </a:cubicBezTo>
                <a:cubicBezTo>
                  <a:pt x="2356" y="552"/>
                  <a:pt x="2356" y="552"/>
                  <a:pt x="2356" y="552"/>
                </a:cubicBezTo>
                <a:cubicBezTo>
                  <a:pt x="2356" y="373"/>
                  <a:pt x="2356" y="373"/>
                  <a:pt x="2356" y="373"/>
                </a:cubicBezTo>
                <a:cubicBezTo>
                  <a:pt x="2356" y="329"/>
                  <a:pt x="2341" y="307"/>
                  <a:pt x="2279" y="307"/>
                </a:cubicBezTo>
                <a:cubicBezTo>
                  <a:pt x="2264" y="307"/>
                  <a:pt x="2247" y="309"/>
                  <a:pt x="2230" y="312"/>
                </a:cubicBezTo>
                <a:cubicBezTo>
                  <a:pt x="2230" y="552"/>
                  <a:pt x="2230" y="552"/>
                  <a:pt x="2230" y="552"/>
                </a:cubicBezTo>
                <a:cubicBezTo>
                  <a:pt x="2168" y="552"/>
                  <a:pt x="2168" y="552"/>
                  <a:pt x="2168" y="552"/>
                </a:cubicBezTo>
                <a:cubicBezTo>
                  <a:pt x="2168" y="270"/>
                  <a:pt x="2168" y="270"/>
                  <a:pt x="2168" y="270"/>
                </a:cubicBezTo>
                <a:cubicBezTo>
                  <a:pt x="2207" y="261"/>
                  <a:pt x="2251" y="254"/>
                  <a:pt x="2281" y="254"/>
                </a:cubicBezTo>
                <a:cubicBezTo>
                  <a:pt x="2384" y="254"/>
                  <a:pt x="2418" y="294"/>
                  <a:pt x="2418" y="363"/>
                </a:cubicBezTo>
                <a:close/>
                <a:moveTo>
                  <a:pt x="2733" y="157"/>
                </a:moveTo>
                <a:cubicBezTo>
                  <a:pt x="2733" y="552"/>
                  <a:pt x="2733" y="552"/>
                  <a:pt x="2733" y="552"/>
                </a:cubicBezTo>
                <a:cubicBezTo>
                  <a:pt x="2676" y="552"/>
                  <a:pt x="2676" y="552"/>
                  <a:pt x="2676" y="552"/>
                </a:cubicBezTo>
                <a:cubicBezTo>
                  <a:pt x="2672" y="516"/>
                  <a:pt x="2672" y="516"/>
                  <a:pt x="2672" y="516"/>
                </a:cubicBezTo>
                <a:cubicBezTo>
                  <a:pt x="2656" y="543"/>
                  <a:pt x="2632" y="559"/>
                  <a:pt x="2591" y="559"/>
                </a:cubicBezTo>
                <a:cubicBezTo>
                  <a:pt x="2517" y="559"/>
                  <a:pt x="2467" y="505"/>
                  <a:pt x="2467" y="410"/>
                </a:cubicBezTo>
                <a:cubicBezTo>
                  <a:pt x="2467" y="311"/>
                  <a:pt x="2520" y="254"/>
                  <a:pt x="2625" y="254"/>
                </a:cubicBezTo>
                <a:cubicBezTo>
                  <a:pt x="2641" y="254"/>
                  <a:pt x="2656" y="256"/>
                  <a:pt x="2671" y="259"/>
                </a:cubicBezTo>
                <a:cubicBezTo>
                  <a:pt x="2671" y="166"/>
                  <a:pt x="2671" y="166"/>
                  <a:pt x="2671" y="166"/>
                </a:cubicBezTo>
                <a:cubicBezTo>
                  <a:pt x="2690" y="159"/>
                  <a:pt x="2712" y="157"/>
                  <a:pt x="2733" y="157"/>
                </a:cubicBezTo>
                <a:close/>
                <a:moveTo>
                  <a:pt x="2671" y="487"/>
                </a:moveTo>
                <a:cubicBezTo>
                  <a:pt x="2671" y="313"/>
                  <a:pt x="2671" y="313"/>
                  <a:pt x="2671" y="313"/>
                </a:cubicBezTo>
                <a:cubicBezTo>
                  <a:pt x="2655" y="310"/>
                  <a:pt x="2638" y="307"/>
                  <a:pt x="2621" y="307"/>
                </a:cubicBezTo>
                <a:cubicBezTo>
                  <a:pt x="2560" y="307"/>
                  <a:pt x="2531" y="346"/>
                  <a:pt x="2531" y="410"/>
                </a:cubicBezTo>
                <a:cubicBezTo>
                  <a:pt x="2531" y="468"/>
                  <a:pt x="2554" y="508"/>
                  <a:pt x="2609" y="508"/>
                </a:cubicBezTo>
                <a:cubicBezTo>
                  <a:pt x="2634" y="508"/>
                  <a:pt x="2654" y="500"/>
                  <a:pt x="2671" y="487"/>
                </a:cubicBezTo>
                <a:close/>
                <a:moveTo>
                  <a:pt x="3045" y="432"/>
                </a:moveTo>
                <a:cubicBezTo>
                  <a:pt x="2847" y="432"/>
                  <a:pt x="2847" y="432"/>
                  <a:pt x="2847" y="432"/>
                </a:cubicBezTo>
                <a:cubicBezTo>
                  <a:pt x="2854" y="482"/>
                  <a:pt x="2884" y="506"/>
                  <a:pt x="2939" y="506"/>
                </a:cubicBezTo>
                <a:cubicBezTo>
                  <a:pt x="2973" y="506"/>
                  <a:pt x="3007" y="499"/>
                  <a:pt x="3038" y="485"/>
                </a:cubicBezTo>
                <a:cubicBezTo>
                  <a:pt x="3036" y="501"/>
                  <a:pt x="3033" y="522"/>
                  <a:pt x="3029" y="541"/>
                </a:cubicBezTo>
                <a:cubicBezTo>
                  <a:pt x="3001" y="554"/>
                  <a:pt x="2971" y="559"/>
                  <a:pt x="2937" y="559"/>
                </a:cubicBezTo>
                <a:cubicBezTo>
                  <a:pt x="2834" y="559"/>
                  <a:pt x="2783" y="502"/>
                  <a:pt x="2783" y="405"/>
                </a:cubicBezTo>
                <a:cubicBezTo>
                  <a:pt x="2783" y="321"/>
                  <a:pt x="2822" y="254"/>
                  <a:pt x="2921" y="254"/>
                </a:cubicBezTo>
                <a:cubicBezTo>
                  <a:pt x="3010" y="254"/>
                  <a:pt x="3048" y="313"/>
                  <a:pt x="3048" y="384"/>
                </a:cubicBezTo>
                <a:cubicBezTo>
                  <a:pt x="3048" y="401"/>
                  <a:pt x="3047" y="415"/>
                  <a:pt x="3045" y="432"/>
                </a:cubicBezTo>
                <a:close/>
                <a:moveTo>
                  <a:pt x="2845" y="380"/>
                </a:moveTo>
                <a:cubicBezTo>
                  <a:pt x="2985" y="380"/>
                  <a:pt x="2985" y="380"/>
                  <a:pt x="2985" y="380"/>
                </a:cubicBezTo>
                <a:cubicBezTo>
                  <a:pt x="2985" y="333"/>
                  <a:pt x="2960" y="306"/>
                  <a:pt x="2918" y="306"/>
                </a:cubicBezTo>
                <a:cubicBezTo>
                  <a:pt x="2874" y="306"/>
                  <a:pt x="2850" y="332"/>
                  <a:pt x="2845" y="380"/>
                </a:cubicBezTo>
                <a:close/>
                <a:moveTo>
                  <a:pt x="3262" y="257"/>
                </a:moveTo>
                <a:cubicBezTo>
                  <a:pt x="3262" y="275"/>
                  <a:pt x="3260" y="298"/>
                  <a:pt x="3256" y="310"/>
                </a:cubicBezTo>
                <a:cubicBezTo>
                  <a:pt x="3241" y="308"/>
                  <a:pt x="3227" y="307"/>
                  <a:pt x="3209" y="307"/>
                </a:cubicBezTo>
                <a:cubicBezTo>
                  <a:pt x="3194" y="307"/>
                  <a:pt x="3179" y="309"/>
                  <a:pt x="3164" y="311"/>
                </a:cubicBezTo>
                <a:cubicBezTo>
                  <a:pt x="3164" y="552"/>
                  <a:pt x="3164" y="552"/>
                  <a:pt x="3164" y="552"/>
                </a:cubicBezTo>
                <a:cubicBezTo>
                  <a:pt x="3102" y="552"/>
                  <a:pt x="3102" y="552"/>
                  <a:pt x="3102" y="552"/>
                </a:cubicBezTo>
                <a:cubicBezTo>
                  <a:pt x="3102" y="270"/>
                  <a:pt x="3102" y="270"/>
                  <a:pt x="3102" y="270"/>
                </a:cubicBezTo>
                <a:cubicBezTo>
                  <a:pt x="3128" y="261"/>
                  <a:pt x="3173" y="254"/>
                  <a:pt x="3208" y="254"/>
                </a:cubicBezTo>
                <a:cubicBezTo>
                  <a:pt x="3227" y="254"/>
                  <a:pt x="3248" y="255"/>
                  <a:pt x="3262" y="2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s-ES">
              <a:solidFill>
                <a:schemeClr val="accent1"/>
              </a:solidFill>
            </a:endParaRPr>
          </a:p>
        </p:txBody>
      </p:sp>
    </p:spTree>
    <p:extLst>
      <p:ext uri="{BB962C8B-B14F-4D97-AF65-F5344CB8AC3E}">
        <p14:creationId xmlns:p14="http://schemas.microsoft.com/office/powerpoint/2010/main" val="232444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ido y gráfico ">
    <p:spTree>
      <p:nvGrpSpPr>
        <p:cNvPr id="1" name=""/>
        <p:cNvGrpSpPr/>
        <p:nvPr/>
      </p:nvGrpSpPr>
      <p:grpSpPr>
        <a:xfrm>
          <a:off x="0" y="0"/>
          <a:ext cx="0" cy="0"/>
          <a:chOff x="0" y="0"/>
          <a:chExt cx="0" cy="0"/>
        </a:xfrm>
      </p:grpSpPr>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9" name="Título 1">
            <a:extLst>
              <a:ext uri="{FF2B5EF4-FFF2-40B4-BE49-F238E27FC236}">
                <a16:creationId xmlns:a16="http://schemas.microsoft.com/office/drawing/2014/main" id="{3AABE934-895B-422A-B16D-773558A762E3}"/>
              </a:ext>
            </a:extLst>
          </p:cNvPr>
          <p:cNvSpPr>
            <a:spLocks noGrp="1"/>
          </p:cNvSpPr>
          <p:nvPr>
            <p:ph type="title" hasCustomPrompt="1"/>
          </p:nvPr>
        </p:nvSpPr>
        <p:spPr>
          <a:xfrm>
            <a:off x="711024" y="1087458"/>
            <a:ext cx="3911401" cy="1183132"/>
          </a:xfrm>
        </p:spPr>
        <p:txBody>
          <a:bodyPr anchor="t">
            <a:noAutofit/>
          </a:bodyPr>
          <a:lstStyle>
            <a:lvl1pPr>
              <a:defRPr lang="es-ES" sz="3800" kern="1200" dirty="0">
                <a:solidFill>
                  <a:schemeClr val="accent1"/>
                </a:solidFill>
                <a:latin typeface="Santander Headline" panose="020B0504020201020104" pitchFamily="34" charset="0"/>
                <a:ea typeface="+mj-ea"/>
                <a:cs typeface="+mj-cs"/>
              </a:defRPr>
            </a:lvl1pPr>
          </a:lstStyle>
          <a:p>
            <a:r>
              <a:rPr lang="es-ES"/>
              <a:t>Título del patrón</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4" y="2517170"/>
            <a:ext cx="3911401" cy="3504218"/>
          </a:xfrm>
        </p:spPr>
        <p:txBody>
          <a:bodyPr>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6" name="Marcador de gráfico 5">
            <a:extLst>
              <a:ext uri="{FF2B5EF4-FFF2-40B4-BE49-F238E27FC236}">
                <a16:creationId xmlns:a16="http://schemas.microsoft.com/office/drawing/2014/main" id="{2444BFBF-CC97-48FB-BE66-A28460A7384B}"/>
              </a:ext>
            </a:extLst>
          </p:cNvPr>
          <p:cNvSpPr>
            <a:spLocks noGrp="1"/>
          </p:cNvSpPr>
          <p:nvPr>
            <p:ph type="chart" sz="quarter" idx="17" hasCustomPrompt="1"/>
          </p:nvPr>
        </p:nvSpPr>
        <p:spPr>
          <a:xfrm>
            <a:off x="4797425" y="1087438"/>
            <a:ext cx="6683550" cy="4933950"/>
          </a:xfrm>
        </p:spPr>
        <p:txBody>
          <a:bodyPr>
            <a:normAutofit/>
          </a:bodyPr>
          <a:lstStyle>
            <a:lvl1pPr marL="0" indent="0" algn="ctr">
              <a:buNone/>
              <a:defRPr lang="es-MX" sz="1600" kern="1200" dirty="0">
                <a:solidFill>
                  <a:schemeClr val="tx2"/>
                </a:solidFill>
                <a:latin typeface="Santander Text" panose="020B0504020201020104" pitchFamily="34" charset="0"/>
                <a:ea typeface="+mn-ea"/>
                <a:cs typeface="+mn-cs"/>
              </a:defRPr>
            </a:lvl1pPr>
          </a:lstStyle>
          <a:p>
            <a:r>
              <a:rPr lang="es-MX"/>
              <a:t>Inserte </a:t>
            </a:r>
            <a:r>
              <a:rPr lang="es-MX" err="1"/>
              <a:t>aqu</a:t>
            </a:r>
            <a:r>
              <a:rPr lang="es-ES"/>
              <a:t>í su gráfico</a:t>
            </a:r>
          </a:p>
        </p:txBody>
      </p:sp>
      <p:cxnSp>
        <p:nvCxnSpPr>
          <p:cNvPr id="8" name="Conector recto 7"/>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ido y gráfico 2">
    <p:spTree>
      <p:nvGrpSpPr>
        <p:cNvPr id="1" name=""/>
        <p:cNvGrpSpPr/>
        <p:nvPr/>
      </p:nvGrpSpPr>
      <p:grpSpPr>
        <a:xfrm>
          <a:off x="0" y="0"/>
          <a:ext cx="0" cy="0"/>
          <a:chOff x="0" y="0"/>
          <a:chExt cx="0" cy="0"/>
        </a:xfrm>
      </p:grpSpPr>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3"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4" y="1087459"/>
            <a:ext cx="3911401" cy="4933929"/>
          </a:xfrm>
        </p:spPr>
        <p:txBody>
          <a:bodyPr>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12" name="Marcador de tabla 4">
            <a:extLst>
              <a:ext uri="{FF2B5EF4-FFF2-40B4-BE49-F238E27FC236}">
                <a16:creationId xmlns:a16="http://schemas.microsoft.com/office/drawing/2014/main" id="{DF826A4E-1A0C-46D7-8327-402D7A34DE68}"/>
              </a:ext>
            </a:extLst>
          </p:cNvPr>
          <p:cNvSpPr>
            <a:spLocks noGrp="1"/>
          </p:cNvSpPr>
          <p:nvPr>
            <p:ph type="tbl" sz="quarter" idx="18" hasCustomPrompt="1"/>
          </p:nvPr>
        </p:nvSpPr>
        <p:spPr>
          <a:xfrm>
            <a:off x="4867835" y="1581149"/>
            <a:ext cx="6612965" cy="4440239"/>
          </a:xfrm>
        </p:spPr>
        <p:txBody>
          <a:bodyPr>
            <a:normAutofit/>
          </a:bodyPr>
          <a:lstStyle>
            <a:lvl1pPr marL="0" indent="0" algn="ctr">
              <a:buFontTx/>
              <a:buNone/>
              <a:defRPr kumimoji="0" lang="es-ES" sz="1200" b="0" i="0" u="none" strike="noStrike" kern="1200" cap="none" spc="0" normalizeH="0" baseline="0" dirty="0">
                <a:ln>
                  <a:noFill/>
                </a:ln>
                <a:solidFill>
                  <a:schemeClr val="tx2"/>
                </a:solidFill>
                <a:effectLst/>
                <a:uLnTx/>
                <a:uFillTx/>
                <a:latin typeface="Santander Text Light" panose="020B0304020201020104" pitchFamily="34" charset="0"/>
                <a:ea typeface="+mn-ea"/>
                <a:cs typeface="+mn-cs"/>
              </a:defRPr>
            </a:lvl1pPr>
          </a:lstStyle>
          <a:p>
            <a:r>
              <a:rPr lang="es-ES"/>
              <a:t>Inserte aquí su tabla</a:t>
            </a:r>
          </a:p>
        </p:txBody>
      </p:sp>
      <p:sp>
        <p:nvSpPr>
          <p:cNvPr id="14" name="Marcador de texto 16">
            <a:extLst>
              <a:ext uri="{FF2B5EF4-FFF2-40B4-BE49-F238E27FC236}">
                <a16:creationId xmlns:a16="http://schemas.microsoft.com/office/drawing/2014/main" id="{C96F8991-1F66-478E-8C12-FB0275A2F299}"/>
              </a:ext>
            </a:extLst>
          </p:cNvPr>
          <p:cNvSpPr>
            <a:spLocks noGrp="1"/>
          </p:cNvSpPr>
          <p:nvPr>
            <p:ph type="body" sz="quarter" idx="19"/>
          </p:nvPr>
        </p:nvSpPr>
        <p:spPr>
          <a:xfrm>
            <a:off x="4867834" y="1087458"/>
            <a:ext cx="6587576" cy="381504"/>
          </a:xfrm>
        </p:spPr>
        <p:txBody>
          <a:bodyPr>
            <a:noAutofit/>
          </a:bodyPr>
          <a:lstStyle>
            <a:lvl1pPr marL="0" indent="0">
              <a:spcBef>
                <a:spcPts val="0"/>
              </a:spcBef>
              <a:spcAft>
                <a:spcPts val="2200"/>
              </a:spcAft>
              <a:buFontTx/>
              <a:buNone/>
              <a:defRPr lang="es-ES" sz="1200" b="1"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cxnSp>
        <p:nvCxnSpPr>
          <p:cNvPr id="7" name="Conector recto 6"/>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54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ido y gráfico 3 ">
    <p:spTree>
      <p:nvGrpSpPr>
        <p:cNvPr id="1" name=""/>
        <p:cNvGrpSpPr/>
        <p:nvPr/>
      </p:nvGrpSpPr>
      <p:grpSpPr>
        <a:xfrm>
          <a:off x="0" y="0"/>
          <a:ext cx="0" cy="0"/>
          <a:chOff x="0" y="0"/>
          <a:chExt cx="0" cy="0"/>
        </a:xfrm>
      </p:grpSpPr>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3" y="337100"/>
            <a:ext cx="10758663"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4" y="1087459"/>
            <a:ext cx="3911401" cy="657546"/>
          </a:xfrm>
        </p:spPr>
        <p:txBody>
          <a:bodyPr>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9" name="Marcador de texto 16">
            <a:extLst>
              <a:ext uri="{FF2B5EF4-FFF2-40B4-BE49-F238E27FC236}">
                <a16:creationId xmlns:a16="http://schemas.microsoft.com/office/drawing/2014/main" id="{714DD14E-5956-4FB9-8BE1-1064DD293193}"/>
              </a:ext>
            </a:extLst>
          </p:cNvPr>
          <p:cNvSpPr>
            <a:spLocks noGrp="1"/>
          </p:cNvSpPr>
          <p:nvPr>
            <p:ph type="body" sz="quarter" idx="19"/>
          </p:nvPr>
        </p:nvSpPr>
        <p:spPr>
          <a:xfrm>
            <a:off x="5024063" y="1087459"/>
            <a:ext cx="6445624" cy="657546"/>
          </a:xfrm>
        </p:spPr>
        <p:txBody>
          <a:bodyPr>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16" name="Marcador de gráfico 4">
            <a:extLst>
              <a:ext uri="{FF2B5EF4-FFF2-40B4-BE49-F238E27FC236}">
                <a16:creationId xmlns:a16="http://schemas.microsoft.com/office/drawing/2014/main" id="{9BA63F5F-FC37-4202-A6A3-A0F3EFAC9EB6}"/>
              </a:ext>
            </a:extLst>
          </p:cNvPr>
          <p:cNvSpPr>
            <a:spLocks noGrp="1"/>
          </p:cNvSpPr>
          <p:nvPr>
            <p:ph type="chart" sz="quarter" idx="20" hasCustomPrompt="1"/>
          </p:nvPr>
        </p:nvSpPr>
        <p:spPr>
          <a:xfrm>
            <a:off x="711024" y="1838324"/>
            <a:ext cx="3911600" cy="4183063"/>
          </a:xfrm>
        </p:spPr>
        <p:txBody>
          <a:bodyPr>
            <a:normAutofit/>
          </a:bodyPr>
          <a:lstStyle>
            <a:lvl1pPr marL="0" indent="0" algn="ctr">
              <a:buFontTx/>
              <a:buNone/>
              <a:defRPr lang="es-ES" sz="1400" kern="1200" dirty="0">
                <a:solidFill>
                  <a:schemeClr val="tx2"/>
                </a:solidFill>
                <a:latin typeface="Santander Text" panose="020B0504020201020104" pitchFamily="34" charset="0"/>
                <a:ea typeface="+mn-ea"/>
                <a:cs typeface="+mn-cs"/>
              </a:defRPr>
            </a:lvl1pPr>
          </a:lstStyle>
          <a:p>
            <a:r>
              <a:rPr lang="es-ES"/>
              <a:t>Inserte aquí su gráfico</a:t>
            </a:r>
          </a:p>
        </p:txBody>
      </p:sp>
      <p:sp>
        <p:nvSpPr>
          <p:cNvPr id="17" name="Marcador de gráfico 4">
            <a:extLst>
              <a:ext uri="{FF2B5EF4-FFF2-40B4-BE49-F238E27FC236}">
                <a16:creationId xmlns:a16="http://schemas.microsoft.com/office/drawing/2014/main" id="{0CABFB2C-905F-4A94-BBC0-7C32FA7695A4}"/>
              </a:ext>
            </a:extLst>
          </p:cNvPr>
          <p:cNvSpPr>
            <a:spLocks noGrp="1"/>
          </p:cNvSpPr>
          <p:nvPr>
            <p:ph type="chart" sz="quarter" idx="21" hasCustomPrompt="1"/>
          </p:nvPr>
        </p:nvSpPr>
        <p:spPr>
          <a:xfrm>
            <a:off x="5024062" y="1838324"/>
            <a:ext cx="6445625" cy="4181475"/>
          </a:xfrm>
        </p:spPr>
        <p:txBody>
          <a:bodyPr>
            <a:normAutofit/>
          </a:bodyPr>
          <a:lstStyle>
            <a:lvl1pPr marL="0" indent="0" algn="ctr">
              <a:buFontTx/>
              <a:buNone/>
              <a:defRPr lang="es-ES" sz="1400" kern="1200" dirty="0">
                <a:solidFill>
                  <a:schemeClr val="tx2"/>
                </a:solidFill>
                <a:latin typeface="Santander Text" panose="020B0504020201020104" pitchFamily="34" charset="0"/>
                <a:ea typeface="+mn-ea"/>
                <a:cs typeface="+mn-cs"/>
              </a:defRPr>
            </a:lvl1pPr>
          </a:lstStyle>
          <a:p>
            <a:r>
              <a:rPr lang="es-ES"/>
              <a:t>Inserte aquí su gráfico</a:t>
            </a:r>
          </a:p>
        </p:txBody>
      </p:sp>
      <p:cxnSp>
        <p:nvCxnSpPr>
          <p:cNvPr id="8" name="Conector recto 7"/>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04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ierre y contacto">
    <p:spTree>
      <p:nvGrpSpPr>
        <p:cNvPr id="1" name=""/>
        <p:cNvGrpSpPr/>
        <p:nvPr/>
      </p:nvGrpSpPr>
      <p:grpSpPr>
        <a:xfrm>
          <a:off x="0" y="0"/>
          <a:ext cx="0" cy="0"/>
          <a:chOff x="0" y="0"/>
          <a:chExt cx="0" cy="0"/>
        </a:xfrm>
      </p:grpSpPr>
      <p:sp>
        <p:nvSpPr>
          <p:cNvPr id="19" name="Forma libre: forma 18">
            <a:extLst>
              <a:ext uri="{FF2B5EF4-FFF2-40B4-BE49-F238E27FC236}">
                <a16:creationId xmlns:a16="http://schemas.microsoft.com/office/drawing/2014/main" id="{B61CF4CC-ED27-4967-A11A-B838DFD4D9A3}"/>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Forma libre: forma 14">
            <a:extLst>
              <a:ext uri="{FF2B5EF4-FFF2-40B4-BE49-F238E27FC236}">
                <a16:creationId xmlns:a16="http://schemas.microsoft.com/office/drawing/2014/main" id="{71CCCC0F-2431-4345-A9A9-F2C3CDD0B4A9}"/>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Picture 2" descr="Resultado de imagen de DJSI Member Log">
            <a:extLst>
              <a:ext uri="{FF2B5EF4-FFF2-40B4-BE49-F238E27FC236}">
                <a16:creationId xmlns:a16="http://schemas.microsoft.com/office/drawing/2014/main" id="{38607988-B145-4F0E-91F6-611DE541C06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96918" y="5573143"/>
            <a:ext cx="1347482" cy="45544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upo 16">
            <a:extLst>
              <a:ext uri="{FF2B5EF4-FFF2-40B4-BE49-F238E27FC236}">
                <a16:creationId xmlns:a16="http://schemas.microsoft.com/office/drawing/2014/main" id="{E06CC9CD-D557-45B9-A836-040FBEECF1C0}"/>
              </a:ext>
            </a:extLst>
          </p:cNvPr>
          <p:cNvGrpSpPr/>
          <p:nvPr userDrawn="1"/>
        </p:nvGrpSpPr>
        <p:grpSpPr>
          <a:xfrm>
            <a:off x="7612559" y="5573576"/>
            <a:ext cx="578707" cy="455017"/>
            <a:chOff x="2203451" y="-4230356"/>
            <a:chExt cx="6896100" cy="5422158"/>
          </a:xfrm>
        </p:grpSpPr>
        <p:pic>
          <p:nvPicPr>
            <p:cNvPr id="18" name="Imagen 17" descr="Imagen relacionada">
              <a:extLst>
                <a:ext uri="{FF2B5EF4-FFF2-40B4-BE49-F238E27FC236}">
                  <a16:creationId xmlns:a16="http://schemas.microsoft.com/office/drawing/2014/main" id="{1680D468-AD85-44FC-8014-E917117710A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2544" t="3352" r="22378" b="28229"/>
            <a:stretch>
              <a:fillRect/>
            </a:stretch>
          </p:blipFill>
          <p:spPr bwMode="auto">
            <a:xfrm>
              <a:off x="3758085" y="-4230356"/>
              <a:ext cx="3798276" cy="3838472"/>
            </a:xfrm>
            <a:custGeom>
              <a:avLst/>
              <a:gdLst>
                <a:gd name="connsiteX0" fmla="*/ 1899138 w 3798276"/>
                <a:gd name="connsiteY0" fmla="*/ 0 h 3838472"/>
                <a:gd name="connsiteX1" fmla="*/ 3798276 w 3798276"/>
                <a:gd name="connsiteY1" fmla="*/ 1919236 h 3838472"/>
                <a:gd name="connsiteX2" fmla="*/ 1899138 w 3798276"/>
                <a:gd name="connsiteY2" fmla="*/ 3838472 h 3838472"/>
                <a:gd name="connsiteX3" fmla="*/ 0 w 3798276"/>
                <a:gd name="connsiteY3" fmla="*/ 1919236 h 3838472"/>
                <a:gd name="connsiteX4" fmla="*/ 1899138 w 3798276"/>
                <a:gd name="connsiteY4" fmla="*/ 0 h 383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8276" h="3838472">
                  <a:moveTo>
                    <a:pt x="1899138" y="0"/>
                  </a:moveTo>
                  <a:cubicBezTo>
                    <a:pt x="2948003" y="0"/>
                    <a:pt x="3798276" y="859271"/>
                    <a:pt x="3798276" y="1919236"/>
                  </a:cubicBezTo>
                  <a:cubicBezTo>
                    <a:pt x="3798276" y="2979201"/>
                    <a:pt x="2948003" y="3838472"/>
                    <a:pt x="1899138" y="3838472"/>
                  </a:cubicBezTo>
                  <a:cubicBezTo>
                    <a:pt x="850273" y="3838472"/>
                    <a:pt x="0" y="2979201"/>
                    <a:pt x="0" y="1919236"/>
                  </a:cubicBezTo>
                  <a:cubicBezTo>
                    <a:pt x="0" y="859271"/>
                    <a:pt x="850273" y="0"/>
                    <a:pt x="1899138" y="0"/>
                  </a:cubicBezTo>
                  <a:close/>
                </a:path>
              </a:pathLst>
            </a:custGeom>
            <a:noFill/>
            <a:extLst>
              <a:ext uri="{909E8E84-426E-40DD-AFC4-6F175D3DCCD1}">
                <a14:hiddenFill xmlns:a14="http://schemas.microsoft.com/office/drawing/2010/main">
                  <a:solidFill>
                    <a:srgbClr val="FFFFFF"/>
                  </a:solidFill>
                </a14:hiddenFill>
              </a:ext>
            </a:extLst>
          </p:spPr>
        </p:pic>
        <p:pic>
          <p:nvPicPr>
            <p:cNvPr id="21" name="Imagen 20" descr="Imagen relacionada">
              <a:extLst>
                <a:ext uri="{FF2B5EF4-FFF2-40B4-BE49-F238E27FC236}">
                  <a16:creationId xmlns:a16="http://schemas.microsoft.com/office/drawing/2014/main" id="{41C06A79-BA0B-468E-98BB-843978CBB00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t="78757"/>
            <a:stretch>
              <a:fillRect/>
            </a:stretch>
          </p:blipFill>
          <p:spPr bwMode="auto">
            <a:xfrm>
              <a:off x="2203451" y="0"/>
              <a:ext cx="6896100" cy="1191802"/>
            </a:xfrm>
            <a:custGeom>
              <a:avLst/>
              <a:gdLst>
                <a:gd name="connsiteX0" fmla="*/ 0 w 6896100"/>
                <a:gd name="connsiteY0" fmla="*/ 0 h 1191802"/>
                <a:gd name="connsiteX1" fmla="*/ 6896100 w 6896100"/>
                <a:gd name="connsiteY1" fmla="*/ 0 h 1191802"/>
                <a:gd name="connsiteX2" fmla="*/ 6896100 w 6896100"/>
                <a:gd name="connsiteY2" fmla="*/ 1191802 h 1191802"/>
                <a:gd name="connsiteX3" fmla="*/ 0 w 6896100"/>
                <a:gd name="connsiteY3" fmla="*/ 1191802 h 1191802"/>
              </a:gdLst>
              <a:ahLst/>
              <a:cxnLst>
                <a:cxn ang="0">
                  <a:pos x="connsiteX0" y="connsiteY0"/>
                </a:cxn>
                <a:cxn ang="0">
                  <a:pos x="connsiteX1" y="connsiteY1"/>
                </a:cxn>
                <a:cxn ang="0">
                  <a:pos x="connsiteX2" y="connsiteY2"/>
                </a:cxn>
                <a:cxn ang="0">
                  <a:pos x="connsiteX3" y="connsiteY3"/>
                </a:cxn>
              </a:cxnLst>
              <a:rect l="l" t="t" r="r" b="b"/>
              <a:pathLst>
                <a:path w="6896100" h="1191802">
                  <a:moveTo>
                    <a:pt x="0" y="0"/>
                  </a:moveTo>
                  <a:lnTo>
                    <a:pt x="6896100" y="0"/>
                  </a:lnTo>
                  <a:lnTo>
                    <a:pt x="6896100" y="1191802"/>
                  </a:lnTo>
                  <a:lnTo>
                    <a:pt x="0" y="1191802"/>
                  </a:lnTo>
                  <a:close/>
                </a:path>
              </a:pathLst>
            </a:custGeom>
            <a:noFill/>
            <a:extLst>
              <a:ext uri="{909E8E84-426E-40DD-AFC4-6F175D3DCCD1}">
                <a14:hiddenFill xmlns:a14="http://schemas.microsoft.com/office/drawing/2010/main">
                  <a:solidFill>
                    <a:srgbClr val="FFFFFF"/>
                  </a:solidFill>
                </a14:hiddenFill>
              </a:ext>
            </a:extLst>
          </p:spPr>
        </p:pic>
      </p:grpSp>
      <p:sp>
        <p:nvSpPr>
          <p:cNvPr id="26" name="CuadroTexto 25">
            <a:extLst>
              <a:ext uri="{FF2B5EF4-FFF2-40B4-BE49-F238E27FC236}">
                <a16:creationId xmlns:a16="http://schemas.microsoft.com/office/drawing/2014/main" id="{FC705B30-8348-4ADA-9A52-17520C8CAFA4}"/>
              </a:ext>
            </a:extLst>
          </p:cNvPr>
          <p:cNvSpPr txBox="1"/>
          <p:nvPr userDrawn="1"/>
        </p:nvSpPr>
        <p:spPr>
          <a:xfrm>
            <a:off x="721506" y="628193"/>
            <a:ext cx="3365478" cy="769441"/>
          </a:xfrm>
          <a:prstGeom prst="rect">
            <a:avLst/>
          </a:prstGeom>
          <a:noFill/>
        </p:spPr>
        <p:txBody>
          <a:bodyPr wrap="square" rtlCol="0">
            <a:spAutoFit/>
          </a:bodyPr>
          <a:lstStyle/>
          <a:p>
            <a:r>
              <a:rPr lang="es-ES" sz="4400" err="1">
                <a:solidFill>
                  <a:schemeClr val="accent1"/>
                </a:solidFill>
                <a:latin typeface="Santander Headline" panose="020B0504020201020104" pitchFamily="34" charset="0"/>
              </a:rPr>
              <a:t>Thank</a:t>
            </a:r>
            <a:r>
              <a:rPr lang="es-ES" sz="4400">
                <a:solidFill>
                  <a:schemeClr val="accent1"/>
                </a:solidFill>
                <a:latin typeface="Santander Headline" panose="020B0504020201020104" pitchFamily="34" charset="0"/>
              </a:rPr>
              <a:t> </a:t>
            </a:r>
            <a:r>
              <a:rPr lang="es-ES" sz="4400" err="1">
                <a:solidFill>
                  <a:schemeClr val="accent1"/>
                </a:solidFill>
                <a:latin typeface="Santander Headline" panose="020B0504020201020104" pitchFamily="34" charset="0"/>
              </a:rPr>
              <a:t>You</a:t>
            </a:r>
            <a:r>
              <a:rPr lang="es-ES" sz="4400">
                <a:solidFill>
                  <a:schemeClr val="accent1"/>
                </a:solidFill>
                <a:latin typeface="Santander Headline" panose="020B0504020201020104" pitchFamily="34" charset="0"/>
              </a:rPr>
              <a:t>.</a:t>
            </a:r>
          </a:p>
        </p:txBody>
      </p:sp>
      <p:sp>
        <p:nvSpPr>
          <p:cNvPr id="27" name="Forma libre: forma 26">
            <a:extLst>
              <a:ext uri="{FF2B5EF4-FFF2-40B4-BE49-F238E27FC236}">
                <a16:creationId xmlns:a16="http://schemas.microsoft.com/office/drawing/2014/main" id="{910E5E9C-F6DE-4102-A205-68705BEC8D84}"/>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9" name="CuadroTexto 22">
            <a:extLst>
              <a:ext uri="{FF2B5EF4-FFF2-40B4-BE49-F238E27FC236}">
                <a16:creationId xmlns:a16="http://schemas.microsoft.com/office/drawing/2014/main" id="{4C5074F4-C765-4FDE-A47B-E45BF89CED10}"/>
              </a:ext>
            </a:extLst>
          </p:cNvPr>
          <p:cNvSpPr txBox="1"/>
          <p:nvPr userDrawn="1"/>
        </p:nvSpPr>
        <p:spPr>
          <a:xfrm>
            <a:off x="719288" y="1895911"/>
            <a:ext cx="3365478" cy="116955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tx2"/>
                </a:solidFill>
                <a:latin typeface="Santander Text" panose="020B0504020201020104" pitchFamily="34" charset="0"/>
              </a:rPr>
              <a:t>Our purpose is to help people and businesses prosper.</a:t>
            </a:r>
          </a:p>
          <a:p>
            <a:endParaRPr lang="en-US" sz="1400">
              <a:solidFill>
                <a:schemeClr val="tx2"/>
              </a:solidFill>
              <a:latin typeface="Santander Text" panose="020B0504020201020104" pitchFamily="34" charset="0"/>
            </a:endParaRPr>
          </a:p>
          <a:p>
            <a:r>
              <a:rPr lang="en-US" sz="1400">
                <a:solidFill>
                  <a:schemeClr val="tx2"/>
                </a:solidFill>
                <a:latin typeface="Santander Text" panose="020B0504020201020104" pitchFamily="34" charset="0"/>
              </a:rPr>
              <a:t>Our culture is based on believing </a:t>
            </a:r>
            <a:br>
              <a:rPr lang="en-US" sz="1400">
                <a:solidFill>
                  <a:schemeClr val="tx2"/>
                </a:solidFill>
                <a:latin typeface="Santander Text" panose="020B0504020201020104" pitchFamily="34" charset="0"/>
              </a:rPr>
            </a:br>
            <a:r>
              <a:rPr lang="en-US" sz="1400">
                <a:solidFill>
                  <a:schemeClr val="tx2"/>
                </a:solidFill>
                <a:latin typeface="Santander Text" panose="020B0504020201020104" pitchFamily="34" charset="0"/>
              </a:rPr>
              <a:t>that everything we do should be:</a:t>
            </a:r>
          </a:p>
        </p:txBody>
      </p:sp>
      <p:sp>
        <p:nvSpPr>
          <p:cNvPr id="30" name="Freeform 5">
            <a:extLst>
              <a:ext uri="{FF2B5EF4-FFF2-40B4-BE49-F238E27FC236}">
                <a16:creationId xmlns:a16="http://schemas.microsoft.com/office/drawing/2014/main" id="{50332410-39FF-49DF-9D0A-BE8C70AB2CB2}"/>
              </a:ext>
            </a:extLst>
          </p:cNvPr>
          <p:cNvSpPr>
            <a:spLocks noEditPoints="1"/>
          </p:cNvSpPr>
          <p:nvPr userDrawn="1"/>
        </p:nvSpPr>
        <p:spPr bwMode="auto">
          <a:xfrm>
            <a:off x="822325" y="5727700"/>
            <a:ext cx="1898650" cy="334963"/>
          </a:xfrm>
          <a:custGeom>
            <a:avLst/>
            <a:gdLst>
              <a:gd name="T0" fmla="*/ 319 w 3262"/>
              <a:gd name="T1" fmla="*/ 39 h 572"/>
              <a:gd name="T2" fmla="*/ 300 w 3262"/>
              <a:gd name="T3" fmla="*/ 137 h 572"/>
              <a:gd name="T4" fmla="*/ 371 w 3262"/>
              <a:gd name="T5" fmla="*/ 405 h 572"/>
              <a:gd name="T6" fmla="*/ 244 w 3262"/>
              <a:gd name="T7" fmla="*/ 170 h 572"/>
              <a:gd name="T8" fmla="*/ 225 w 3262"/>
              <a:gd name="T9" fmla="*/ 267 h 572"/>
              <a:gd name="T10" fmla="*/ 300 w 3262"/>
              <a:gd name="T11" fmla="*/ 528 h 572"/>
              <a:gd name="T12" fmla="*/ 187 w 3262"/>
              <a:gd name="T13" fmla="*/ 333 h 572"/>
              <a:gd name="T14" fmla="*/ 300 w 3262"/>
              <a:gd name="T15" fmla="*/ 572 h 572"/>
              <a:gd name="T16" fmla="*/ 714 w 3262"/>
              <a:gd name="T17" fmla="*/ 540 h 572"/>
              <a:gd name="T18" fmla="*/ 910 w 3262"/>
              <a:gd name="T19" fmla="*/ 455 h 572"/>
              <a:gd name="T20" fmla="*/ 717 w 3262"/>
              <a:gd name="T21" fmla="*/ 258 h 572"/>
              <a:gd name="T22" fmla="*/ 945 w 3262"/>
              <a:gd name="T23" fmla="*/ 226 h 572"/>
              <a:gd name="T24" fmla="*/ 842 w 3262"/>
              <a:gd name="T25" fmla="*/ 322 h 572"/>
              <a:gd name="T26" fmla="*/ 829 w 3262"/>
              <a:gd name="T27" fmla="*/ 561 h 572"/>
              <a:gd name="T28" fmla="*/ 1277 w 3262"/>
              <a:gd name="T29" fmla="*/ 552 h 572"/>
              <a:gd name="T30" fmla="*/ 1138 w 3262"/>
              <a:gd name="T31" fmla="*/ 559 h 572"/>
              <a:gd name="T32" fmla="*/ 1277 w 3262"/>
              <a:gd name="T33" fmla="*/ 270 h 572"/>
              <a:gd name="T34" fmla="*/ 1171 w 3262"/>
              <a:gd name="T35" fmla="*/ 307 h 572"/>
              <a:gd name="T36" fmla="*/ 1215 w 3262"/>
              <a:gd name="T37" fmla="*/ 488 h 572"/>
              <a:gd name="T38" fmla="*/ 1533 w 3262"/>
              <a:gd name="T39" fmla="*/ 552 h 572"/>
              <a:gd name="T40" fmla="*/ 1407 w 3262"/>
              <a:gd name="T41" fmla="*/ 312 h 572"/>
              <a:gd name="T42" fmla="*/ 1345 w 3262"/>
              <a:gd name="T43" fmla="*/ 270 h 572"/>
              <a:gd name="T44" fmla="*/ 1767 w 3262"/>
              <a:gd name="T45" fmla="*/ 506 h 572"/>
              <a:gd name="T46" fmla="*/ 1756 w 3262"/>
              <a:gd name="T47" fmla="*/ 559 h 572"/>
              <a:gd name="T48" fmla="*/ 1719 w 3262"/>
              <a:gd name="T49" fmla="*/ 157 h 572"/>
              <a:gd name="T50" fmla="*/ 1812 w 3262"/>
              <a:gd name="T51" fmla="*/ 317 h 572"/>
              <a:gd name="T52" fmla="*/ 1767 w 3262"/>
              <a:gd name="T53" fmla="*/ 506 h 572"/>
              <a:gd name="T54" fmla="*/ 2043 w 3262"/>
              <a:gd name="T55" fmla="*/ 552 h 572"/>
              <a:gd name="T56" fmla="*/ 1836 w 3262"/>
              <a:gd name="T57" fmla="*/ 410 h 572"/>
              <a:gd name="T58" fmla="*/ 2038 w 3262"/>
              <a:gd name="T59" fmla="*/ 488 h 572"/>
              <a:gd name="T60" fmla="*/ 1899 w 3262"/>
              <a:gd name="T61" fmla="*/ 410 h 572"/>
              <a:gd name="T62" fmla="*/ 2418 w 3262"/>
              <a:gd name="T63" fmla="*/ 363 h 572"/>
              <a:gd name="T64" fmla="*/ 2356 w 3262"/>
              <a:gd name="T65" fmla="*/ 373 h 572"/>
              <a:gd name="T66" fmla="*/ 2230 w 3262"/>
              <a:gd name="T67" fmla="*/ 552 h 572"/>
              <a:gd name="T68" fmla="*/ 2281 w 3262"/>
              <a:gd name="T69" fmla="*/ 254 h 572"/>
              <a:gd name="T70" fmla="*/ 2733 w 3262"/>
              <a:gd name="T71" fmla="*/ 552 h 572"/>
              <a:gd name="T72" fmla="*/ 2591 w 3262"/>
              <a:gd name="T73" fmla="*/ 559 h 572"/>
              <a:gd name="T74" fmla="*/ 2671 w 3262"/>
              <a:gd name="T75" fmla="*/ 259 h 572"/>
              <a:gd name="T76" fmla="*/ 2671 w 3262"/>
              <a:gd name="T77" fmla="*/ 487 h 572"/>
              <a:gd name="T78" fmla="*/ 2531 w 3262"/>
              <a:gd name="T79" fmla="*/ 410 h 572"/>
              <a:gd name="T80" fmla="*/ 3045 w 3262"/>
              <a:gd name="T81" fmla="*/ 432 h 572"/>
              <a:gd name="T82" fmla="*/ 3038 w 3262"/>
              <a:gd name="T83" fmla="*/ 485 h 572"/>
              <a:gd name="T84" fmla="*/ 2783 w 3262"/>
              <a:gd name="T85" fmla="*/ 405 h 572"/>
              <a:gd name="T86" fmla="*/ 3045 w 3262"/>
              <a:gd name="T87" fmla="*/ 432 h 572"/>
              <a:gd name="T88" fmla="*/ 2918 w 3262"/>
              <a:gd name="T89" fmla="*/ 306 h 572"/>
              <a:gd name="T90" fmla="*/ 3256 w 3262"/>
              <a:gd name="T91" fmla="*/ 310 h 572"/>
              <a:gd name="T92" fmla="*/ 3164 w 3262"/>
              <a:gd name="T93" fmla="*/ 552 h 572"/>
              <a:gd name="T94" fmla="*/ 3208 w 3262"/>
              <a:gd name="T95" fmla="*/ 25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2" h="572">
                <a:moveTo>
                  <a:pt x="430" y="262"/>
                </a:moveTo>
                <a:cubicBezTo>
                  <a:pt x="429" y="241"/>
                  <a:pt x="424" y="221"/>
                  <a:pt x="413" y="202"/>
                </a:cubicBezTo>
                <a:cubicBezTo>
                  <a:pt x="319" y="39"/>
                  <a:pt x="319" y="39"/>
                  <a:pt x="319" y="39"/>
                </a:cubicBezTo>
                <a:cubicBezTo>
                  <a:pt x="312" y="27"/>
                  <a:pt x="307" y="14"/>
                  <a:pt x="304" y="0"/>
                </a:cubicBezTo>
                <a:cubicBezTo>
                  <a:pt x="300" y="7"/>
                  <a:pt x="300" y="7"/>
                  <a:pt x="300" y="7"/>
                </a:cubicBezTo>
                <a:cubicBezTo>
                  <a:pt x="277" y="47"/>
                  <a:pt x="277" y="97"/>
                  <a:pt x="300" y="137"/>
                </a:cubicBezTo>
                <a:cubicBezTo>
                  <a:pt x="375" y="267"/>
                  <a:pt x="375" y="267"/>
                  <a:pt x="375" y="267"/>
                </a:cubicBezTo>
                <a:cubicBezTo>
                  <a:pt x="399" y="308"/>
                  <a:pt x="399" y="357"/>
                  <a:pt x="375" y="398"/>
                </a:cubicBezTo>
                <a:cubicBezTo>
                  <a:pt x="371" y="405"/>
                  <a:pt x="371" y="405"/>
                  <a:pt x="371" y="405"/>
                </a:cubicBezTo>
                <a:cubicBezTo>
                  <a:pt x="369" y="391"/>
                  <a:pt x="364" y="378"/>
                  <a:pt x="356" y="365"/>
                </a:cubicBezTo>
                <a:cubicBezTo>
                  <a:pt x="288" y="246"/>
                  <a:pt x="288" y="246"/>
                  <a:pt x="288" y="246"/>
                </a:cubicBezTo>
                <a:cubicBezTo>
                  <a:pt x="244" y="170"/>
                  <a:pt x="244" y="170"/>
                  <a:pt x="244" y="170"/>
                </a:cubicBezTo>
                <a:cubicBezTo>
                  <a:pt x="236" y="157"/>
                  <a:pt x="232" y="144"/>
                  <a:pt x="229" y="130"/>
                </a:cubicBezTo>
                <a:cubicBezTo>
                  <a:pt x="225" y="137"/>
                  <a:pt x="225" y="137"/>
                  <a:pt x="225" y="137"/>
                </a:cubicBezTo>
                <a:cubicBezTo>
                  <a:pt x="202" y="177"/>
                  <a:pt x="202" y="227"/>
                  <a:pt x="225" y="267"/>
                </a:cubicBezTo>
                <a:cubicBezTo>
                  <a:pt x="225" y="267"/>
                  <a:pt x="225" y="267"/>
                  <a:pt x="225" y="267"/>
                </a:cubicBezTo>
                <a:cubicBezTo>
                  <a:pt x="300" y="398"/>
                  <a:pt x="300" y="398"/>
                  <a:pt x="300" y="398"/>
                </a:cubicBezTo>
                <a:cubicBezTo>
                  <a:pt x="323" y="438"/>
                  <a:pt x="323" y="488"/>
                  <a:pt x="300" y="528"/>
                </a:cubicBezTo>
                <a:cubicBezTo>
                  <a:pt x="296" y="535"/>
                  <a:pt x="296" y="535"/>
                  <a:pt x="296" y="535"/>
                </a:cubicBezTo>
                <a:cubicBezTo>
                  <a:pt x="293" y="521"/>
                  <a:pt x="288" y="508"/>
                  <a:pt x="281" y="495"/>
                </a:cubicBezTo>
                <a:cubicBezTo>
                  <a:pt x="187" y="333"/>
                  <a:pt x="187" y="333"/>
                  <a:pt x="187" y="333"/>
                </a:cubicBezTo>
                <a:cubicBezTo>
                  <a:pt x="175" y="311"/>
                  <a:pt x="169" y="286"/>
                  <a:pt x="170" y="262"/>
                </a:cubicBezTo>
                <a:cubicBezTo>
                  <a:pt x="69" y="288"/>
                  <a:pt x="0" y="344"/>
                  <a:pt x="0" y="409"/>
                </a:cubicBezTo>
                <a:cubicBezTo>
                  <a:pt x="0" y="499"/>
                  <a:pt x="134" y="572"/>
                  <a:pt x="300" y="572"/>
                </a:cubicBezTo>
                <a:cubicBezTo>
                  <a:pt x="466" y="572"/>
                  <a:pt x="600" y="499"/>
                  <a:pt x="600" y="409"/>
                </a:cubicBezTo>
                <a:cubicBezTo>
                  <a:pt x="600" y="344"/>
                  <a:pt x="531" y="288"/>
                  <a:pt x="430" y="262"/>
                </a:cubicBezTo>
                <a:close/>
                <a:moveTo>
                  <a:pt x="714" y="540"/>
                </a:moveTo>
                <a:cubicBezTo>
                  <a:pt x="715" y="517"/>
                  <a:pt x="718" y="501"/>
                  <a:pt x="725" y="483"/>
                </a:cubicBezTo>
                <a:cubicBezTo>
                  <a:pt x="756" y="498"/>
                  <a:pt x="797" y="505"/>
                  <a:pt x="828" y="505"/>
                </a:cubicBezTo>
                <a:cubicBezTo>
                  <a:pt x="880" y="505"/>
                  <a:pt x="910" y="488"/>
                  <a:pt x="910" y="455"/>
                </a:cubicBezTo>
                <a:cubicBezTo>
                  <a:pt x="910" y="422"/>
                  <a:pt x="888" y="407"/>
                  <a:pt x="835" y="384"/>
                </a:cubicBezTo>
                <a:cubicBezTo>
                  <a:pt x="806" y="371"/>
                  <a:pt x="806" y="371"/>
                  <a:pt x="806" y="371"/>
                </a:cubicBezTo>
                <a:cubicBezTo>
                  <a:pt x="753" y="348"/>
                  <a:pt x="717" y="318"/>
                  <a:pt x="717" y="258"/>
                </a:cubicBezTo>
                <a:cubicBezTo>
                  <a:pt x="717" y="194"/>
                  <a:pt x="762" y="153"/>
                  <a:pt x="853" y="153"/>
                </a:cubicBezTo>
                <a:cubicBezTo>
                  <a:pt x="890" y="153"/>
                  <a:pt x="924" y="158"/>
                  <a:pt x="956" y="169"/>
                </a:cubicBezTo>
                <a:cubicBezTo>
                  <a:pt x="955" y="192"/>
                  <a:pt x="951" y="209"/>
                  <a:pt x="945" y="226"/>
                </a:cubicBezTo>
                <a:cubicBezTo>
                  <a:pt x="915" y="214"/>
                  <a:pt x="879" y="209"/>
                  <a:pt x="853" y="209"/>
                </a:cubicBezTo>
                <a:cubicBezTo>
                  <a:pt x="804" y="209"/>
                  <a:pt x="781" y="228"/>
                  <a:pt x="781" y="258"/>
                </a:cubicBezTo>
                <a:cubicBezTo>
                  <a:pt x="781" y="288"/>
                  <a:pt x="803" y="305"/>
                  <a:pt x="842" y="322"/>
                </a:cubicBezTo>
                <a:cubicBezTo>
                  <a:pt x="873" y="335"/>
                  <a:pt x="873" y="335"/>
                  <a:pt x="873" y="335"/>
                </a:cubicBezTo>
                <a:cubicBezTo>
                  <a:pt x="945" y="365"/>
                  <a:pt x="974" y="397"/>
                  <a:pt x="974" y="452"/>
                </a:cubicBezTo>
                <a:cubicBezTo>
                  <a:pt x="974" y="517"/>
                  <a:pt x="925" y="561"/>
                  <a:pt x="829" y="561"/>
                </a:cubicBezTo>
                <a:cubicBezTo>
                  <a:pt x="783" y="561"/>
                  <a:pt x="745" y="555"/>
                  <a:pt x="714" y="540"/>
                </a:cubicBezTo>
                <a:close/>
                <a:moveTo>
                  <a:pt x="1277" y="270"/>
                </a:moveTo>
                <a:cubicBezTo>
                  <a:pt x="1277" y="552"/>
                  <a:pt x="1277" y="552"/>
                  <a:pt x="1277" y="552"/>
                </a:cubicBezTo>
                <a:cubicBezTo>
                  <a:pt x="1220" y="552"/>
                  <a:pt x="1220" y="552"/>
                  <a:pt x="1220" y="552"/>
                </a:cubicBezTo>
                <a:cubicBezTo>
                  <a:pt x="1217" y="518"/>
                  <a:pt x="1217" y="518"/>
                  <a:pt x="1217" y="518"/>
                </a:cubicBezTo>
                <a:cubicBezTo>
                  <a:pt x="1201" y="543"/>
                  <a:pt x="1177" y="559"/>
                  <a:pt x="1138" y="559"/>
                </a:cubicBezTo>
                <a:cubicBezTo>
                  <a:pt x="1063" y="559"/>
                  <a:pt x="1013" y="505"/>
                  <a:pt x="1013" y="410"/>
                </a:cubicBezTo>
                <a:cubicBezTo>
                  <a:pt x="1013" y="311"/>
                  <a:pt x="1066" y="254"/>
                  <a:pt x="1171" y="254"/>
                </a:cubicBezTo>
                <a:cubicBezTo>
                  <a:pt x="1211" y="254"/>
                  <a:pt x="1245" y="259"/>
                  <a:pt x="1277" y="270"/>
                </a:cubicBezTo>
                <a:close/>
                <a:moveTo>
                  <a:pt x="1215" y="488"/>
                </a:moveTo>
                <a:cubicBezTo>
                  <a:pt x="1215" y="311"/>
                  <a:pt x="1215" y="311"/>
                  <a:pt x="1215" y="311"/>
                </a:cubicBezTo>
                <a:cubicBezTo>
                  <a:pt x="1202" y="309"/>
                  <a:pt x="1188" y="307"/>
                  <a:pt x="1171" y="307"/>
                </a:cubicBezTo>
                <a:cubicBezTo>
                  <a:pt x="1107" y="307"/>
                  <a:pt x="1077" y="347"/>
                  <a:pt x="1077" y="410"/>
                </a:cubicBezTo>
                <a:cubicBezTo>
                  <a:pt x="1077" y="468"/>
                  <a:pt x="1100" y="508"/>
                  <a:pt x="1155" y="508"/>
                </a:cubicBezTo>
                <a:cubicBezTo>
                  <a:pt x="1179" y="508"/>
                  <a:pt x="1199" y="500"/>
                  <a:pt x="1215" y="488"/>
                </a:cubicBezTo>
                <a:close/>
                <a:moveTo>
                  <a:pt x="1595" y="363"/>
                </a:moveTo>
                <a:cubicBezTo>
                  <a:pt x="1595" y="552"/>
                  <a:pt x="1595" y="552"/>
                  <a:pt x="1595" y="552"/>
                </a:cubicBezTo>
                <a:cubicBezTo>
                  <a:pt x="1533" y="552"/>
                  <a:pt x="1533" y="552"/>
                  <a:pt x="1533" y="552"/>
                </a:cubicBezTo>
                <a:cubicBezTo>
                  <a:pt x="1533" y="373"/>
                  <a:pt x="1533" y="373"/>
                  <a:pt x="1533" y="373"/>
                </a:cubicBezTo>
                <a:cubicBezTo>
                  <a:pt x="1533" y="329"/>
                  <a:pt x="1518" y="307"/>
                  <a:pt x="1456" y="307"/>
                </a:cubicBezTo>
                <a:cubicBezTo>
                  <a:pt x="1442" y="307"/>
                  <a:pt x="1424" y="309"/>
                  <a:pt x="1407" y="312"/>
                </a:cubicBezTo>
                <a:cubicBezTo>
                  <a:pt x="1407" y="552"/>
                  <a:pt x="1407" y="552"/>
                  <a:pt x="1407" y="552"/>
                </a:cubicBezTo>
                <a:cubicBezTo>
                  <a:pt x="1345" y="552"/>
                  <a:pt x="1345" y="552"/>
                  <a:pt x="1345" y="552"/>
                </a:cubicBezTo>
                <a:cubicBezTo>
                  <a:pt x="1345" y="270"/>
                  <a:pt x="1345" y="270"/>
                  <a:pt x="1345" y="270"/>
                </a:cubicBezTo>
                <a:cubicBezTo>
                  <a:pt x="1385" y="261"/>
                  <a:pt x="1428" y="254"/>
                  <a:pt x="1458" y="254"/>
                </a:cubicBezTo>
                <a:cubicBezTo>
                  <a:pt x="1562" y="254"/>
                  <a:pt x="1595" y="294"/>
                  <a:pt x="1595" y="363"/>
                </a:cubicBezTo>
                <a:close/>
                <a:moveTo>
                  <a:pt x="1767" y="506"/>
                </a:moveTo>
                <a:cubicBezTo>
                  <a:pt x="1785" y="506"/>
                  <a:pt x="1802" y="503"/>
                  <a:pt x="1816" y="498"/>
                </a:cubicBezTo>
                <a:cubicBezTo>
                  <a:pt x="1814" y="515"/>
                  <a:pt x="1812" y="534"/>
                  <a:pt x="1808" y="550"/>
                </a:cubicBezTo>
                <a:cubicBezTo>
                  <a:pt x="1791" y="557"/>
                  <a:pt x="1773" y="559"/>
                  <a:pt x="1756" y="559"/>
                </a:cubicBezTo>
                <a:cubicBezTo>
                  <a:pt x="1696" y="559"/>
                  <a:pt x="1657" y="531"/>
                  <a:pt x="1657" y="463"/>
                </a:cubicBezTo>
                <a:cubicBezTo>
                  <a:pt x="1657" y="166"/>
                  <a:pt x="1657" y="166"/>
                  <a:pt x="1657" y="166"/>
                </a:cubicBezTo>
                <a:cubicBezTo>
                  <a:pt x="1676" y="160"/>
                  <a:pt x="1700" y="157"/>
                  <a:pt x="1719" y="157"/>
                </a:cubicBezTo>
                <a:cubicBezTo>
                  <a:pt x="1719" y="264"/>
                  <a:pt x="1719" y="264"/>
                  <a:pt x="1719" y="264"/>
                </a:cubicBezTo>
                <a:cubicBezTo>
                  <a:pt x="1817" y="264"/>
                  <a:pt x="1817" y="264"/>
                  <a:pt x="1817" y="264"/>
                </a:cubicBezTo>
                <a:cubicBezTo>
                  <a:pt x="1816" y="283"/>
                  <a:pt x="1815" y="301"/>
                  <a:pt x="1812" y="317"/>
                </a:cubicBezTo>
                <a:cubicBezTo>
                  <a:pt x="1719" y="317"/>
                  <a:pt x="1719" y="317"/>
                  <a:pt x="1719" y="317"/>
                </a:cubicBezTo>
                <a:cubicBezTo>
                  <a:pt x="1719" y="455"/>
                  <a:pt x="1719" y="455"/>
                  <a:pt x="1719" y="455"/>
                </a:cubicBezTo>
                <a:cubicBezTo>
                  <a:pt x="1719" y="492"/>
                  <a:pt x="1737" y="506"/>
                  <a:pt x="1767" y="506"/>
                </a:cubicBezTo>
                <a:close/>
                <a:moveTo>
                  <a:pt x="2100" y="270"/>
                </a:moveTo>
                <a:cubicBezTo>
                  <a:pt x="2100" y="552"/>
                  <a:pt x="2100" y="552"/>
                  <a:pt x="2100" y="552"/>
                </a:cubicBezTo>
                <a:cubicBezTo>
                  <a:pt x="2043" y="552"/>
                  <a:pt x="2043" y="552"/>
                  <a:pt x="2043" y="552"/>
                </a:cubicBezTo>
                <a:cubicBezTo>
                  <a:pt x="2040" y="518"/>
                  <a:pt x="2040" y="518"/>
                  <a:pt x="2040" y="518"/>
                </a:cubicBezTo>
                <a:cubicBezTo>
                  <a:pt x="2024" y="543"/>
                  <a:pt x="2000" y="559"/>
                  <a:pt x="1960" y="559"/>
                </a:cubicBezTo>
                <a:cubicBezTo>
                  <a:pt x="1886" y="559"/>
                  <a:pt x="1836" y="505"/>
                  <a:pt x="1836" y="410"/>
                </a:cubicBezTo>
                <a:cubicBezTo>
                  <a:pt x="1836" y="311"/>
                  <a:pt x="1889" y="254"/>
                  <a:pt x="1993" y="254"/>
                </a:cubicBezTo>
                <a:cubicBezTo>
                  <a:pt x="2034" y="254"/>
                  <a:pt x="2067" y="259"/>
                  <a:pt x="2100" y="270"/>
                </a:cubicBezTo>
                <a:close/>
                <a:moveTo>
                  <a:pt x="2038" y="488"/>
                </a:moveTo>
                <a:cubicBezTo>
                  <a:pt x="2038" y="311"/>
                  <a:pt x="2038" y="311"/>
                  <a:pt x="2038" y="311"/>
                </a:cubicBezTo>
                <a:cubicBezTo>
                  <a:pt x="2025" y="309"/>
                  <a:pt x="2011" y="307"/>
                  <a:pt x="1993" y="307"/>
                </a:cubicBezTo>
                <a:cubicBezTo>
                  <a:pt x="1929" y="307"/>
                  <a:pt x="1899" y="347"/>
                  <a:pt x="1899" y="410"/>
                </a:cubicBezTo>
                <a:cubicBezTo>
                  <a:pt x="1899" y="468"/>
                  <a:pt x="1922" y="508"/>
                  <a:pt x="1978" y="508"/>
                </a:cubicBezTo>
                <a:cubicBezTo>
                  <a:pt x="2002" y="508"/>
                  <a:pt x="2022" y="500"/>
                  <a:pt x="2038" y="488"/>
                </a:cubicBezTo>
                <a:close/>
                <a:moveTo>
                  <a:pt x="2418" y="363"/>
                </a:moveTo>
                <a:cubicBezTo>
                  <a:pt x="2418" y="552"/>
                  <a:pt x="2418" y="552"/>
                  <a:pt x="2418" y="552"/>
                </a:cubicBezTo>
                <a:cubicBezTo>
                  <a:pt x="2356" y="552"/>
                  <a:pt x="2356" y="552"/>
                  <a:pt x="2356" y="552"/>
                </a:cubicBezTo>
                <a:cubicBezTo>
                  <a:pt x="2356" y="373"/>
                  <a:pt x="2356" y="373"/>
                  <a:pt x="2356" y="373"/>
                </a:cubicBezTo>
                <a:cubicBezTo>
                  <a:pt x="2356" y="329"/>
                  <a:pt x="2341" y="307"/>
                  <a:pt x="2279" y="307"/>
                </a:cubicBezTo>
                <a:cubicBezTo>
                  <a:pt x="2264" y="307"/>
                  <a:pt x="2247" y="309"/>
                  <a:pt x="2230" y="312"/>
                </a:cubicBezTo>
                <a:cubicBezTo>
                  <a:pt x="2230" y="552"/>
                  <a:pt x="2230" y="552"/>
                  <a:pt x="2230" y="552"/>
                </a:cubicBezTo>
                <a:cubicBezTo>
                  <a:pt x="2168" y="552"/>
                  <a:pt x="2168" y="552"/>
                  <a:pt x="2168" y="552"/>
                </a:cubicBezTo>
                <a:cubicBezTo>
                  <a:pt x="2168" y="270"/>
                  <a:pt x="2168" y="270"/>
                  <a:pt x="2168" y="270"/>
                </a:cubicBezTo>
                <a:cubicBezTo>
                  <a:pt x="2207" y="261"/>
                  <a:pt x="2251" y="254"/>
                  <a:pt x="2281" y="254"/>
                </a:cubicBezTo>
                <a:cubicBezTo>
                  <a:pt x="2384" y="254"/>
                  <a:pt x="2418" y="294"/>
                  <a:pt x="2418" y="363"/>
                </a:cubicBezTo>
                <a:close/>
                <a:moveTo>
                  <a:pt x="2733" y="157"/>
                </a:moveTo>
                <a:cubicBezTo>
                  <a:pt x="2733" y="552"/>
                  <a:pt x="2733" y="552"/>
                  <a:pt x="2733" y="552"/>
                </a:cubicBezTo>
                <a:cubicBezTo>
                  <a:pt x="2676" y="552"/>
                  <a:pt x="2676" y="552"/>
                  <a:pt x="2676" y="552"/>
                </a:cubicBezTo>
                <a:cubicBezTo>
                  <a:pt x="2672" y="516"/>
                  <a:pt x="2672" y="516"/>
                  <a:pt x="2672" y="516"/>
                </a:cubicBezTo>
                <a:cubicBezTo>
                  <a:pt x="2656" y="543"/>
                  <a:pt x="2632" y="559"/>
                  <a:pt x="2591" y="559"/>
                </a:cubicBezTo>
                <a:cubicBezTo>
                  <a:pt x="2517" y="559"/>
                  <a:pt x="2467" y="505"/>
                  <a:pt x="2467" y="410"/>
                </a:cubicBezTo>
                <a:cubicBezTo>
                  <a:pt x="2467" y="311"/>
                  <a:pt x="2520" y="254"/>
                  <a:pt x="2625" y="254"/>
                </a:cubicBezTo>
                <a:cubicBezTo>
                  <a:pt x="2641" y="254"/>
                  <a:pt x="2656" y="256"/>
                  <a:pt x="2671" y="259"/>
                </a:cubicBezTo>
                <a:cubicBezTo>
                  <a:pt x="2671" y="166"/>
                  <a:pt x="2671" y="166"/>
                  <a:pt x="2671" y="166"/>
                </a:cubicBezTo>
                <a:cubicBezTo>
                  <a:pt x="2690" y="159"/>
                  <a:pt x="2712" y="157"/>
                  <a:pt x="2733" y="157"/>
                </a:cubicBezTo>
                <a:close/>
                <a:moveTo>
                  <a:pt x="2671" y="487"/>
                </a:moveTo>
                <a:cubicBezTo>
                  <a:pt x="2671" y="313"/>
                  <a:pt x="2671" y="313"/>
                  <a:pt x="2671" y="313"/>
                </a:cubicBezTo>
                <a:cubicBezTo>
                  <a:pt x="2655" y="310"/>
                  <a:pt x="2638" y="307"/>
                  <a:pt x="2621" y="307"/>
                </a:cubicBezTo>
                <a:cubicBezTo>
                  <a:pt x="2560" y="307"/>
                  <a:pt x="2531" y="346"/>
                  <a:pt x="2531" y="410"/>
                </a:cubicBezTo>
                <a:cubicBezTo>
                  <a:pt x="2531" y="468"/>
                  <a:pt x="2554" y="508"/>
                  <a:pt x="2609" y="508"/>
                </a:cubicBezTo>
                <a:cubicBezTo>
                  <a:pt x="2634" y="508"/>
                  <a:pt x="2654" y="500"/>
                  <a:pt x="2671" y="487"/>
                </a:cubicBezTo>
                <a:close/>
                <a:moveTo>
                  <a:pt x="3045" y="432"/>
                </a:moveTo>
                <a:cubicBezTo>
                  <a:pt x="2847" y="432"/>
                  <a:pt x="2847" y="432"/>
                  <a:pt x="2847" y="432"/>
                </a:cubicBezTo>
                <a:cubicBezTo>
                  <a:pt x="2854" y="482"/>
                  <a:pt x="2884" y="506"/>
                  <a:pt x="2939" y="506"/>
                </a:cubicBezTo>
                <a:cubicBezTo>
                  <a:pt x="2973" y="506"/>
                  <a:pt x="3007" y="499"/>
                  <a:pt x="3038" y="485"/>
                </a:cubicBezTo>
                <a:cubicBezTo>
                  <a:pt x="3036" y="501"/>
                  <a:pt x="3033" y="522"/>
                  <a:pt x="3029" y="541"/>
                </a:cubicBezTo>
                <a:cubicBezTo>
                  <a:pt x="3001" y="554"/>
                  <a:pt x="2971" y="559"/>
                  <a:pt x="2937" y="559"/>
                </a:cubicBezTo>
                <a:cubicBezTo>
                  <a:pt x="2834" y="559"/>
                  <a:pt x="2783" y="502"/>
                  <a:pt x="2783" y="405"/>
                </a:cubicBezTo>
                <a:cubicBezTo>
                  <a:pt x="2783" y="321"/>
                  <a:pt x="2822" y="254"/>
                  <a:pt x="2921" y="254"/>
                </a:cubicBezTo>
                <a:cubicBezTo>
                  <a:pt x="3010" y="254"/>
                  <a:pt x="3048" y="313"/>
                  <a:pt x="3048" y="384"/>
                </a:cubicBezTo>
                <a:cubicBezTo>
                  <a:pt x="3048" y="401"/>
                  <a:pt x="3047" y="415"/>
                  <a:pt x="3045" y="432"/>
                </a:cubicBezTo>
                <a:close/>
                <a:moveTo>
                  <a:pt x="2845" y="380"/>
                </a:moveTo>
                <a:cubicBezTo>
                  <a:pt x="2985" y="380"/>
                  <a:pt x="2985" y="380"/>
                  <a:pt x="2985" y="380"/>
                </a:cubicBezTo>
                <a:cubicBezTo>
                  <a:pt x="2985" y="333"/>
                  <a:pt x="2960" y="306"/>
                  <a:pt x="2918" y="306"/>
                </a:cubicBezTo>
                <a:cubicBezTo>
                  <a:pt x="2874" y="306"/>
                  <a:pt x="2850" y="332"/>
                  <a:pt x="2845" y="380"/>
                </a:cubicBezTo>
                <a:close/>
                <a:moveTo>
                  <a:pt x="3262" y="257"/>
                </a:moveTo>
                <a:cubicBezTo>
                  <a:pt x="3262" y="275"/>
                  <a:pt x="3260" y="298"/>
                  <a:pt x="3256" y="310"/>
                </a:cubicBezTo>
                <a:cubicBezTo>
                  <a:pt x="3241" y="308"/>
                  <a:pt x="3227" y="307"/>
                  <a:pt x="3209" y="307"/>
                </a:cubicBezTo>
                <a:cubicBezTo>
                  <a:pt x="3194" y="307"/>
                  <a:pt x="3179" y="309"/>
                  <a:pt x="3164" y="311"/>
                </a:cubicBezTo>
                <a:cubicBezTo>
                  <a:pt x="3164" y="552"/>
                  <a:pt x="3164" y="552"/>
                  <a:pt x="3164" y="552"/>
                </a:cubicBezTo>
                <a:cubicBezTo>
                  <a:pt x="3102" y="552"/>
                  <a:pt x="3102" y="552"/>
                  <a:pt x="3102" y="552"/>
                </a:cubicBezTo>
                <a:cubicBezTo>
                  <a:pt x="3102" y="270"/>
                  <a:pt x="3102" y="270"/>
                  <a:pt x="3102" y="270"/>
                </a:cubicBezTo>
                <a:cubicBezTo>
                  <a:pt x="3128" y="261"/>
                  <a:pt x="3173" y="254"/>
                  <a:pt x="3208" y="254"/>
                </a:cubicBezTo>
                <a:cubicBezTo>
                  <a:pt x="3227" y="254"/>
                  <a:pt x="3248" y="255"/>
                  <a:pt x="3262" y="2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2" name="Freeform: Shape 14">
            <a:extLst>
              <a:ext uri="{FF2B5EF4-FFF2-40B4-BE49-F238E27FC236}">
                <a16:creationId xmlns:a16="http://schemas.microsoft.com/office/drawing/2014/main" id="{FAD5E498-61B1-4785-9A3A-670B307E94CB}"/>
              </a:ext>
            </a:extLst>
          </p:cNvPr>
          <p:cNvSpPr/>
          <p:nvPr userDrawn="1"/>
        </p:nvSpPr>
        <p:spPr>
          <a:xfrm>
            <a:off x="820236" y="3464157"/>
            <a:ext cx="2446172" cy="248603"/>
          </a:xfrm>
          <a:custGeom>
            <a:avLst/>
            <a:gdLst/>
            <a:ahLst/>
            <a:cxnLst/>
            <a:rect l="l" t="t" r="r" b="b"/>
            <a:pathLst>
              <a:path w="2446172" h="248603">
                <a:moveTo>
                  <a:pt x="2218258" y="75686"/>
                </a:moveTo>
                <a:cubicBezTo>
                  <a:pt x="2202560" y="75848"/>
                  <a:pt x="2190935" y="80359"/>
                  <a:pt x="2183385" y="89222"/>
                </a:cubicBezTo>
                <a:cubicBezTo>
                  <a:pt x="2175835" y="98084"/>
                  <a:pt x="2172083" y="110330"/>
                  <a:pt x="2172129" y="125959"/>
                </a:cubicBezTo>
                <a:cubicBezTo>
                  <a:pt x="2172037" y="140289"/>
                  <a:pt x="2175052" y="151821"/>
                  <a:pt x="2181175" y="160557"/>
                </a:cubicBezTo>
                <a:cubicBezTo>
                  <a:pt x="2187298" y="169292"/>
                  <a:pt x="2197081" y="173781"/>
                  <a:pt x="2210524" y="174023"/>
                </a:cubicBezTo>
                <a:cubicBezTo>
                  <a:pt x="2216451" y="173988"/>
                  <a:pt x="2221861" y="173090"/>
                  <a:pt x="2226752" y="171329"/>
                </a:cubicBezTo>
                <a:cubicBezTo>
                  <a:pt x="2231644" y="169568"/>
                  <a:pt x="2236086" y="167151"/>
                  <a:pt x="2240080" y="164078"/>
                </a:cubicBezTo>
                <a:lnTo>
                  <a:pt x="2240080" y="77344"/>
                </a:lnTo>
                <a:cubicBezTo>
                  <a:pt x="2236926" y="76791"/>
                  <a:pt x="2233566" y="76377"/>
                  <a:pt x="2229998" y="76101"/>
                </a:cubicBezTo>
                <a:cubicBezTo>
                  <a:pt x="2226430" y="75825"/>
                  <a:pt x="2222517" y="75686"/>
                  <a:pt x="2218258" y="75686"/>
                </a:cubicBezTo>
                <a:close/>
                <a:moveTo>
                  <a:pt x="1789633" y="75686"/>
                </a:moveTo>
                <a:cubicBezTo>
                  <a:pt x="1773935" y="75848"/>
                  <a:pt x="1762310" y="80359"/>
                  <a:pt x="1754760" y="89222"/>
                </a:cubicBezTo>
                <a:cubicBezTo>
                  <a:pt x="1747210" y="98084"/>
                  <a:pt x="1743458" y="110330"/>
                  <a:pt x="1743504" y="125959"/>
                </a:cubicBezTo>
                <a:cubicBezTo>
                  <a:pt x="1743412" y="140289"/>
                  <a:pt x="1746427" y="151821"/>
                  <a:pt x="1752550" y="160557"/>
                </a:cubicBezTo>
                <a:cubicBezTo>
                  <a:pt x="1758673" y="169292"/>
                  <a:pt x="1768456" y="173781"/>
                  <a:pt x="1781899" y="174023"/>
                </a:cubicBezTo>
                <a:cubicBezTo>
                  <a:pt x="1787826" y="173988"/>
                  <a:pt x="1793236" y="173090"/>
                  <a:pt x="1798127" y="171329"/>
                </a:cubicBezTo>
                <a:cubicBezTo>
                  <a:pt x="1803019" y="169568"/>
                  <a:pt x="1807461" y="167151"/>
                  <a:pt x="1811455" y="164078"/>
                </a:cubicBezTo>
                <a:lnTo>
                  <a:pt x="1811455" y="77344"/>
                </a:lnTo>
                <a:cubicBezTo>
                  <a:pt x="1808302" y="76791"/>
                  <a:pt x="1804941" y="76377"/>
                  <a:pt x="1801373" y="76101"/>
                </a:cubicBezTo>
                <a:cubicBezTo>
                  <a:pt x="1797805" y="75825"/>
                  <a:pt x="1793892" y="75686"/>
                  <a:pt x="1789633" y="75686"/>
                </a:cubicBezTo>
                <a:close/>
                <a:moveTo>
                  <a:pt x="1469508" y="75686"/>
                </a:moveTo>
                <a:cubicBezTo>
                  <a:pt x="1455466" y="75859"/>
                  <a:pt x="1445085" y="80210"/>
                  <a:pt x="1438363" y="88738"/>
                </a:cubicBezTo>
                <a:cubicBezTo>
                  <a:pt x="1431642" y="97267"/>
                  <a:pt x="1428304" y="108937"/>
                  <a:pt x="1428350" y="123750"/>
                </a:cubicBezTo>
                <a:cubicBezTo>
                  <a:pt x="1428460" y="140663"/>
                  <a:pt x="1432108" y="153104"/>
                  <a:pt x="1439296" y="161075"/>
                </a:cubicBezTo>
                <a:cubicBezTo>
                  <a:pt x="1446483" y="169045"/>
                  <a:pt x="1456554" y="172993"/>
                  <a:pt x="1469508" y="172918"/>
                </a:cubicBezTo>
                <a:cubicBezTo>
                  <a:pt x="1483031" y="172762"/>
                  <a:pt x="1493136" y="168446"/>
                  <a:pt x="1499823" y="159970"/>
                </a:cubicBezTo>
                <a:cubicBezTo>
                  <a:pt x="1506510" y="151493"/>
                  <a:pt x="1509848" y="139788"/>
                  <a:pt x="1509836" y="124855"/>
                </a:cubicBezTo>
                <a:cubicBezTo>
                  <a:pt x="1509710" y="108062"/>
                  <a:pt x="1506096" y="95655"/>
                  <a:pt x="1498995" y="87633"/>
                </a:cubicBezTo>
                <a:cubicBezTo>
                  <a:pt x="1491894" y="79611"/>
                  <a:pt x="1482064" y="75629"/>
                  <a:pt x="1469508" y="75686"/>
                </a:cubicBezTo>
                <a:close/>
                <a:moveTo>
                  <a:pt x="523075" y="75686"/>
                </a:moveTo>
                <a:cubicBezTo>
                  <a:pt x="519478" y="75698"/>
                  <a:pt x="515968" y="75882"/>
                  <a:pt x="512544" y="76239"/>
                </a:cubicBezTo>
                <a:cubicBezTo>
                  <a:pt x="509120" y="76596"/>
                  <a:pt x="505817" y="77056"/>
                  <a:pt x="502634" y="77620"/>
                </a:cubicBezTo>
                <a:lnTo>
                  <a:pt x="502634" y="169879"/>
                </a:lnTo>
                <a:cubicBezTo>
                  <a:pt x="510092" y="171859"/>
                  <a:pt x="517551" y="172872"/>
                  <a:pt x="525009" y="172918"/>
                </a:cubicBezTo>
                <a:cubicBezTo>
                  <a:pt x="540212" y="172877"/>
                  <a:pt x="551653" y="168746"/>
                  <a:pt x="559330" y="160522"/>
                </a:cubicBezTo>
                <a:cubicBezTo>
                  <a:pt x="567006" y="152299"/>
                  <a:pt x="570851" y="140225"/>
                  <a:pt x="570862" y="124302"/>
                </a:cubicBezTo>
                <a:cubicBezTo>
                  <a:pt x="571012" y="109346"/>
                  <a:pt x="567329" y="97549"/>
                  <a:pt x="559813" y="88911"/>
                </a:cubicBezTo>
                <a:cubicBezTo>
                  <a:pt x="552297" y="80273"/>
                  <a:pt x="540051" y="75865"/>
                  <a:pt x="523075" y="75686"/>
                </a:cubicBezTo>
                <a:close/>
                <a:moveTo>
                  <a:pt x="1101204" y="75134"/>
                </a:moveTo>
                <a:cubicBezTo>
                  <a:pt x="1090460" y="75163"/>
                  <a:pt x="1082185" y="78213"/>
                  <a:pt x="1076379" y="84284"/>
                </a:cubicBezTo>
                <a:cubicBezTo>
                  <a:pt x="1070572" y="90355"/>
                  <a:pt x="1067062" y="99275"/>
                  <a:pt x="1065848" y="111043"/>
                </a:cubicBezTo>
                <a:lnTo>
                  <a:pt x="1134351" y="111043"/>
                </a:lnTo>
                <a:cubicBezTo>
                  <a:pt x="1134282" y="99637"/>
                  <a:pt x="1131382" y="90821"/>
                  <a:pt x="1125650" y="84595"/>
                </a:cubicBezTo>
                <a:cubicBezTo>
                  <a:pt x="1119919" y="78368"/>
                  <a:pt x="1111770" y="75215"/>
                  <a:pt x="1101204" y="75134"/>
                </a:cubicBezTo>
                <a:close/>
                <a:moveTo>
                  <a:pt x="748779" y="75134"/>
                </a:moveTo>
                <a:cubicBezTo>
                  <a:pt x="738035" y="75163"/>
                  <a:pt x="729760" y="78213"/>
                  <a:pt x="723954" y="84284"/>
                </a:cubicBezTo>
                <a:cubicBezTo>
                  <a:pt x="718147" y="90355"/>
                  <a:pt x="714637" y="99275"/>
                  <a:pt x="713423" y="111043"/>
                </a:cubicBezTo>
                <a:lnTo>
                  <a:pt x="781926" y="111043"/>
                </a:lnTo>
                <a:cubicBezTo>
                  <a:pt x="781857" y="99637"/>
                  <a:pt x="778957" y="90821"/>
                  <a:pt x="773225" y="84595"/>
                </a:cubicBezTo>
                <a:cubicBezTo>
                  <a:pt x="767494" y="78368"/>
                  <a:pt x="759345" y="75215"/>
                  <a:pt x="748779" y="75134"/>
                </a:cubicBezTo>
                <a:close/>
                <a:moveTo>
                  <a:pt x="2301050" y="53036"/>
                </a:moveTo>
                <a:lnTo>
                  <a:pt x="2331434" y="53036"/>
                </a:lnTo>
                <a:lnTo>
                  <a:pt x="2331434" y="195568"/>
                </a:lnTo>
                <a:lnTo>
                  <a:pt x="2301050" y="195568"/>
                </a:lnTo>
                <a:close/>
                <a:moveTo>
                  <a:pt x="157925" y="53036"/>
                </a:moveTo>
                <a:lnTo>
                  <a:pt x="188309" y="53036"/>
                </a:lnTo>
                <a:lnTo>
                  <a:pt x="188309" y="195568"/>
                </a:lnTo>
                <a:lnTo>
                  <a:pt x="157925" y="195568"/>
                </a:lnTo>
                <a:close/>
                <a:moveTo>
                  <a:pt x="2419655" y="49721"/>
                </a:moveTo>
                <a:cubicBezTo>
                  <a:pt x="2424454" y="49716"/>
                  <a:pt x="2429219" y="49796"/>
                  <a:pt x="2433950" y="49963"/>
                </a:cubicBezTo>
                <a:cubicBezTo>
                  <a:pt x="2438680" y="50130"/>
                  <a:pt x="2442754" y="50418"/>
                  <a:pt x="2446172" y="50826"/>
                </a:cubicBezTo>
                <a:cubicBezTo>
                  <a:pt x="2446161" y="55534"/>
                  <a:pt x="2445908" y="60275"/>
                  <a:pt x="2445413" y="65052"/>
                </a:cubicBezTo>
                <a:cubicBezTo>
                  <a:pt x="2444918" y="69828"/>
                  <a:pt x="2444250" y="73741"/>
                  <a:pt x="2443410" y="76791"/>
                </a:cubicBezTo>
                <a:cubicBezTo>
                  <a:pt x="2439848" y="76383"/>
                  <a:pt x="2436200" y="76095"/>
                  <a:pt x="2432465" y="75928"/>
                </a:cubicBezTo>
                <a:cubicBezTo>
                  <a:pt x="2428730" y="75761"/>
                  <a:pt x="2424736" y="75681"/>
                  <a:pt x="2420484" y="75686"/>
                </a:cubicBezTo>
                <a:cubicBezTo>
                  <a:pt x="2413026" y="75686"/>
                  <a:pt x="2405567" y="76239"/>
                  <a:pt x="2398109" y="77344"/>
                </a:cubicBezTo>
                <a:lnTo>
                  <a:pt x="2398109" y="195568"/>
                </a:lnTo>
                <a:lnTo>
                  <a:pt x="2367725" y="195568"/>
                </a:lnTo>
                <a:lnTo>
                  <a:pt x="2367725" y="57456"/>
                </a:lnTo>
                <a:cubicBezTo>
                  <a:pt x="2374498" y="55200"/>
                  <a:pt x="2382635" y="53358"/>
                  <a:pt x="2392136" y="51931"/>
                </a:cubicBezTo>
                <a:cubicBezTo>
                  <a:pt x="2401637" y="50504"/>
                  <a:pt x="2410810" y="49767"/>
                  <a:pt x="2419655" y="49721"/>
                </a:cubicBezTo>
                <a:close/>
                <a:moveTo>
                  <a:pt x="2218258" y="49721"/>
                </a:moveTo>
                <a:cubicBezTo>
                  <a:pt x="2228133" y="49698"/>
                  <a:pt x="2237318" y="50297"/>
                  <a:pt x="2245812" y="51517"/>
                </a:cubicBezTo>
                <a:cubicBezTo>
                  <a:pt x="2254306" y="52737"/>
                  <a:pt x="2262523" y="54716"/>
                  <a:pt x="2270465" y="57456"/>
                </a:cubicBezTo>
                <a:lnTo>
                  <a:pt x="2270465" y="195568"/>
                </a:lnTo>
                <a:lnTo>
                  <a:pt x="2242566" y="195568"/>
                </a:lnTo>
                <a:lnTo>
                  <a:pt x="2240909" y="178995"/>
                </a:lnTo>
                <a:cubicBezTo>
                  <a:pt x="2237111" y="185141"/>
                  <a:pt x="2232069" y="189975"/>
                  <a:pt x="2225785" y="193496"/>
                </a:cubicBezTo>
                <a:cubicBezTo>
                  <a:pt x="2219501" y="197018"/>
                  <a:pt x="2211560" y="198814"/>
                  <a:pt x="2201961" y="198883"/>
                </a:cubicBezTo>
                <a:cubicBezTo>
                  <a:pt x="2183477" y="198745"/>
                  <a:pt x="2168791" y="192392"/>
                  <a:pt x="2157903" y="179823"/>
                </a:cubicBezTo>
                <a:cubicBezTo>
                  <a:pt x="2147015" y="167255"/>
                  <a:pt x="2141445" y="149300"/>
                  <a:pt x="2141191" y="125959"/>
                </a:cubicBezTo>
                <a:cubicBezTo>
                  <a:pt x="2141209" y="101514"/>
                  <a:pt x="2147665" y="82730"/>
                  <a:pt x="2160562" y="69610"/>
                </a:cubicBezTo>
                <a:cubicBezTo>
                  <a:pt x="2173458" y="56489"/>
                  <a:pt x="2192690" y="49859"/>
                  <a:pt x="2218258" y="49721"/>
                </a:cubicBezTo>
                <a:close/>
                <a:moveTo>
                  <a:pt x="1789633" y="49721"/>
                </a:moveTo>
                <a:cubicBezTo>
                  <a:pt x="1799508" y="49698"/>
                  <a:pt x="1808693" y="50297"/>
                  <a:pt x="1817187" y="51517"/>
                </a:cubicBezTo>
                <a:cubicBezTo>
                  <a:pt x="1825681" y="52737"/>
                  <a:pt x="1833899" y="54716"/>
                  <a:pt x="1841840" y="57456"/>
                </a:cubicBezTo>
                <a:lnTo>
                  <a:pt x="1841840" y="195568"/>
                </a:lnTo>
                <a:lnTo>
                  <a:pt x="1813941" y="195568"/>
                </a:lnTo>
                <a:lnTo>
                  <a:pt x="1812284" y="178995"/>
                </a:lnTo>
                <a:cubicBezTo>
                  <a:pt x="1808486" y="185141"/>
                  <a:pt x="1803445" y="189975"/>
                  <a:pt x="1797160" y="193496"/>
                </a:cubicBezTo>
                <a:cubicBezTo>
                  <a:pt x="1790876" y="197018"/>
                  <a:pt x="1782935" y="198814"/>
                  <a:pt x="1773336" y="198883"/>
                </a:cubicBezTo>
                <a:cubicBezTo>
                  <a:pt x="1754852" y="198745"/>
                  <a:pt x="1740166" y="192392"/>
                  <a:pt x="1729278" y="179823"/>
                </a:cubicBezTo>
                <a:cubicBezTo>
                  <a:pt x="1718390" y="167255"/>
                  <a:pt x="1712820" y="149300"/>
                  <a:pt x="1712567" y="125959"/>
                </a:cubicBezTo>
                <a:cubicBezTo>
                  <a:pt x="1712584" y="101514"/>
                  <a:pt x="1719041" y="82730"/>
                  <a:pt x="1731937" y="69610"/>
                </a:cubicBezTo>
                <a:cubicBezTo>
                  <a:pt x="1744833" y="56489"/>
                  <a:pt x="1764065" y="49859"/>
                  <a:pt x="1789633" y="49721"/>
                </a:cubicBezTo>
                <a:close/>
                <a:moveTo>
                  <a:pt x="1622870" y="49721"/>
                </a:moveTo>
                <a:cubicBezTo>
                  <a:pt x="1647903" y="49842"/>
                  <a:pt x="1665443" y="54503"/>
                  <a:pt x="1675491" y="63705"/>
                </a:cubicBezTo>
                <a:cubicBezTo>
                  <a:pt x="1685538" y="72907"/>
                  <a:pt x="1690372" y="85924"/>
                  <a:pt x="1689992" y="102757"/>
                </a:cubicBezTo>
                <a:lnTo>
                  <a:pt x="1689992" y="195568"/>
                </a:lnTo>
                <a:lnTo>
                  <a:pt x="1659608" y="195568"/>
                </a:lnTo>
                <a:lnTo>
                  <a:pt x="1659608" y="108005"/>
                </a:lnTo>
                <a:cubicBezTo>
                  <a:pt x="1659941" y="97111"/>
                  <a:pt x="1657478" y="88997"/>
                  <a:pt x="1652219" y="83662"/>
                </a:cubicBezTo>
                <a:cubicBezTo>
                  <a:pt x="1646959" y="78328"/>
                  <a:pt x="1636900" y="75669"/>
                  <a:pt x="1622041" y="75686"/>
                </a:cubicBezTo>
                <a:cubicBezTo>
                  <a:pt x="1618416" y="75692"/>
                  <a:pt x="1614548" y="75888"/>
                  <a:pt x="1610440" y="76273"/>
                </a:cubicBezTo>
                <a:cubicBezTo>
                  <a:pt x="1606331" y="76659"/>
                  <a:pt x="1602187" y="77200"/>
                  <a:pt x="1598009" y="77896"/>
                </a:cubicBezTo>
                <a:lnTo>
                  <a:pt x="1598009" y="195568"/>
                </a:lnTo>
                <a:lnTo>
                  <a:pt x="1567625" y="195568"/>
                </a:lnTo>
                <a:lnTo>
                  <a:pt x="1567625" y="57456"/>
                </a:lnTo>
                <a:cubicBezTo>
                  <a:pt x="1577471" y="55079"/>
                  <a:pt x="1587265" y="53203"/>
                  <a:pt x="1597008" y="51828"/>
                </a:cubicBezTo>
                <a:cubicBezTo>
                  <a:pt x="1606751" y="50452"/>
                  <a:pt x="1615371" y="49750"/>
                  <a:pt x="1622870" y="49721"/>
                </a:cubicBezTo>
                <a:close/>
                <a:moveTo>
                  <a:pt x="1470336" y="49721"/>
                </a:moveTo>
                <a:cubicBezTo>
                  <a:pt x="1485815" y="49861"/>
                  <a:pt x="1498777" y="53111"/>
                  <a:pt x="1509223" y="59471"/>
                </a:cubicBezTo>
                <a:cubicBezTo>
                  <a:pt x="1519668" y="65831"/>
                  <a:pt x="1527535" y="74462"/>
                  <a:pt x="1532825" y="85365"/>
                </a:cubicBezTo>
                <a:cubicBezTo>
                  <a:pt x="1538114" y="96267"/>
                  <a:pt x="1540764" y="108602"/>
                  <a:pt x="1540774" y="122369"/>
                </a:cubicBezTo>
                <a:cubicBezTo>
                  <a:pt x="1540555" y="146705"/>
                  <a:pt x="1534018" y="165500"/>
                  <a:pt x="1521162" y="178753"/>
                </a:cubicBezTo>
                <a:cubicBezTo>
                  <a:pt x="1508306" y="192006"/>
                  <a:pt x="1490443" y="198716"/>
                  <a:pt x="1467574" y="198883"/>
                </a:cubicBezTo>
                <a:cubicBezTo>
                  <a:pt x="1452360" y="198743"/>
                  <a:pt x="1439544" y="195493"/>
                  <a:pt x="1429128" y="189133"/>
                </a:cubicBezTo>
                <a:cubicBezTo>
                  <a:pt x="1418711" y="182773"/>
                  <a:pt x="1410827" y="174142"/>
                  <a:pt x="1405475" y="163240"/>
                </a:cubicBezTo>
                <a:cubicBezTo>
                  <a:pt x="1400122" y="152337"/>
                  <a:pt x="1397435" y="140003"/>
                  <a:pt x="1397413" y="126236"/>
                </a:cubicBezTo>
                <a:cubicBezTo>
                  <a:pt x="1397655" y="101899"/>
                  <a:pt x="1404215" y="83104"/>
                  <a:pt x="1417094" y="69851"/>
                </a:cubicBezTo>
                <a:cubicBezTo>
                  <a:pt x="1429973" y="56598"/>
                  <a:pt x="1447720" y="49888"/>
                  <a:pt x="1470336" y="49721"/>
                </a:cubicBezTo>
                <a:close/>
                <a:moveTo>
                  <a:pt x="1329662" y="49721"/>
                </a:moveTo>
                <a:cubicBezTo>
                  <a:pt x="1338351" y="49704"/>
                  <a:pt x="1346454" y="50222"/>
                  <a:pt x="1353969" y="51275"/>
                </a:cubicBezTo>
                <a:cubicBezTo>
                  <a:pt x="1361485" y="52328"/>
                  <a:pt x="1368483" y="54020"/>
                  <a:pt x="1374963" y="56351"/>
                </a:cubicBezTo>
                <a:cubicBezTo>
                  <a:pt x="1374709" y="60316"/>
                  <a:pt x="1374249" y="64263"/>
                  <a:pt x="1373581" y="68194"/>
                </a:cubicBezTo>
                <a:cubicBezTo>
                  <a:pt x="1372914" y="72124"/>
                  <a:pt x="1371901" y="76279"/>
                  <a:pt x="1370543" y="80659"/>
                </a:cubicBezTo>
                <a:cubicBezTo>
                  <a:pt x="1364092" y="78604"/>
                  <a:pt x="1357589" y="77119"/>
                  <a:pt x="1351035" y="76204"/>
                </a:cubicBezTo>
                <a:cubicBezTo>
                  <a:pt x="1344480" y="75289"/>
                  <a:pt x="1337632" y="74841"/>
                  <a:pt x="1330490" y="74858"/>
                </a:cubicBezTo>
                <a:cubicBezTo>
                  <a:pt x="1321018" y="74933"/>
                  <a:pt x="1314550" y="76302"/>
                  <a:pt x="1311086" y="78967"/>
                </a:cubicBezTo>
                <a:cubicBezTo>
                  <a:pt x="1307621" y="81631"/>
                  <a:pt x="1305987" y="85141"/>
                  <a:pt x="1306182" y="89498"/>
                </a:cubicBezTo>
                <a:cubicBezTo>
                  <a:pt x="1306165" y="94504"/>
                  <a:pt x="1307926" y="98510"/>
                  <a:pt x="1311465" y="101514"/>
                </a:cubicBezTo>
                <a:cubicBezTo>
                  <a:pt x="1315004" y="104517"/>
                  <a:pt x="1320425" y="107142"/>
                  <a:pt x="1327728" y="109386"/>
                </a:cubicBezTo>
                <a:lnTo>
                  <a:pt x="1342368" y="114082"/>
                </a:lnTo>
                <a:cubicBezTo>
                  <a:pt x="1355414" y="118104"/>
                  <a:pt x="1364955" y="123456"/>
                  <a:pt x="1370992" y="130137"/>
                </a:cubicBezTo>
                <a:cubicBezTo>
                  <a:pt x="1377029" y="136819"/>
                  <a:pt x="1380009" y="145554"/>
                  <a:pt x="1379935" y="156344"/>
                </a:cubicBezTo>
                <a:cubicBezTo>
                  <a:pt x="1379865" y="169114"/>
                  <a:pt x="1375032" y="179346"/>
                  <a:pt x="1365433" y="187040"/>
                </a:cubicBezTo>
                <a:cubicBezTo>
                  <a:pt x="1355834" y="194734"/>
                  <a:pt x="1341885" y="198681"/>
                  <a:pt x="1323585" y="198883"/>
                </a:cubicBezTo>
                <a:cubicBezTo>
                  <a:pt x="1313428" y="198906"/>
                  <a:pt x="1304393" y="198169"/>
                  <a:pt x="1296480" y="196673"/>
                </a:cubicBezTo>
                <a:cubicBezTo>
                  <a:pt x="1288567" y="195177"/>
                  <a:pt x="1281397" y="192783"/>
                  <a:pt x="1274969" y="189491"/>
                </a:cubicBezTo>
                <a:cubicBezTo>
                  <a:pt x="1275245" y="183863"/>
                  <a:pt x="1275729" y="178960"/>
                  <a:pt x="1276419" y="174782"/>
                </a:cubicBezTo>
                <a:cubicBezTo>
                  <a:pt x="1277110" y="170604"/>
                  <a:pt x="1278008" y="166944"/>
                  <a:pt x="1279112" y="163802"/>
                </a:cubicBezTo>
                <a:cubicBezTo>
                  <a:pt x="1285661" y="166985"/>
                  <a:pt x="1292866" y="169390"/>
                  <a:pt x="1300727" y="171019"/>
                </a:cubicBezTo>
                <a:cubicBezTo>
                  <a:pt x="1308588" y="172647"/>
                  <a:pt x="1315931" y="173464"/>
                  <a:pt x="1322756" y="173470"/>
                </a:cubicBezTo>
                <a:cubicBezTo>
                  <a:pt x="1331497" y="173516"/>
                  <a:pt x="1338184" y="172250"/>
                  <a:pt x="1342817" y="169672"/>
                </a:cubicBezTo>
                <a:cubicBezTo>
                  <a:pt x="1347449" y="167094"/>
                  <a:pt x="1349786" y="162928"/>
                  <a:pt x="1349826" y="157173"/>
                </a:cubicBezTo>
                <a:cubicBezTo>
                  <a:pt x="1349757" y="152189"/>
                  <a:pt x="1347823" y="148345"/>
                  <a:pt x="1344025" y="145640"/>
                </a:cubicBezTo>
                <a:cubicBezTo>
                  <a:pt x="1340227" y="142936"/>
                  <a:pt x="1334979" y="140611"/>
                  <a:pt x="1328281" y="138666"/>
                </a:cubicBezTo>
                <a:lnTo>
                  <a:pt x="1314193" y="134246"/>
                </a:lnTo>
                <a:cubicBezTo>
                  <a:pt x="1300434" y="129821"/>
                  <a:pt x="1290731" y="123963"/>
                  <a:pt x="1285086" y="116671"/>
                </a:cubicBezTo>
                <a:cubicBezTo>
                  <a:pt x="1279440" y="109380"/>
                  <a:pt x="1276713" y="100691"/>
                  <a:pt x="1276903" y="90603"/>
                </a:cubicBezTo>
                <a:cubicBezTo>
                  <a:pt x="1276926" y="77781"/>
                  <a:pt x="1281368" y="67791"/>
                  <a:pt x="1290231" y="60632"/>
                </a:cubicBezTo>
                <a:cubicBezTo>
                  <a:pt x="1299093" y="53473"/>
                  <a:pt x="1312236" y="49836"/>
                  <a:pt x="1329662" y="49721"/>
                </a:cubicBezTo>
                <a:close/>
                <a:moveTo>
                  <a:pt x="1238555" y="49721"/>
                </a:moveTo>
                <a:cubicBezTo>
                  <a:pt x="1243354" y="49716"/>
                  <a:pt x="1248119" y="49796"/>
                  <a:pt x="1252850" y="49963"/>
                </a:cubicBezTo>
                <a:cubicBezTo>
                  <a:pt x="1257580" y="50130"/>
                  <a:pt x="1261654" y="50418"/>
                  <a:pt x="1265073" y="50826"/>
                </a:cubicBezTo>
                <a:cubicBezTo>
                  <a:pt x="1265061" y="55534"/>
                  <a:pt x="1264808" y="60275"/>
                  <a:pt x="1264313" y="65052"/>
                </a:cubicBezTo>
                <a:cubicBezTo>
                  <a:pt x="1263818" y="69828"/>
                  <a:pt x="1263151" y="73741"/>
                  <a:pt x="1262310" y="76791"/>
                </a:cubicBezTo>
                <a:cubicBezTo>
                  <a:pt x="1258748" y="76383"/>
                  <a:pt x="1255100" y="76095"/>
                  <a:pt x="1251365" y="75928"/>
                </a:cubicBezTo>
                <a:cubicBezTo>
                  <a:pt x="1247630" y="75761"/>
                  <a:pt x="1243636" y="75681"/>
                  <a:pt x="1239384" y="75686"/>
                </a:cubicBezTo>
                <a:cubicBezTo>
                  <a:pt x="1231926" y="75686"/>
                  <a:pt x="1224468" y="76239"/>
                  <a:pt x="1217010" y="77344"/>
                </a:cubicBezTo>
                <a:lnTo>
                  <a:pt x="1217010" y="195568"/>
                </a:lnTo>
                <a:lnTo>
                  <a:pt x="1186625" y="195568"/>
                </a:lnTo>
                <a:lnTo>
                  <a:pt x="1186625" y="57456"/>
                </a:lnTo>
                <a:cubicBezTo>
                  <a:pt x="1193398" y="55200"/>
                  <a:pt x="1201535" y="53358"/>
                  <a:pt x="1211036" y="51931"/>
                </a:cubicBezTo>
                <a:cubicBezTo>
                  <a:pt x="1220537" y="50504"/>
                  <a:pt x="1229710" y="49767"/>
                  <a:pt x="1238555" y="49721"/>
                </a:cubicBezTo>
                <a:close/>
                <a:moveTo>
                  <a:pt x="1102862" y="49721"/>
                </a:moveTo>
                <a:cubicBezTo>
                  <a:pt x="1124425" y="50182"/>
                  <a:pt x="1140204" y="56374"/>
                  <a:pt x="1150200" y="68297"/>
                </a:cubicBezTo>
                <a:cubicBezTo>
                  <a:pt x="1160196" y="80221"/>
                  <a:pt x="1165133" y="95114"/>
                  <a:pt x="1165012" y="112977"/>
                </a:cubicBezTo>
                <a:cubicBezTo>
                  <a:pt x="1165012" y="117201"/>
                  <a:pt x="1164874" y="121183"/>
                  <a:pt x="1164598" y="124924"/>
                </a:cubicBezTo>
                <a:cubicBezTo>
                  <a:pt x="1164322" y="128664"/>
                  <a:pt x="1163908" y="132508"/>
                  <a:pt x="1163355" y="136456"/>
                </a:cubicBezTo>
                <a:lnTo>
                  <a:pt x="1066400" y="136456"/>
                </a:lnTo>
                <a:cubicBezTo>
                  <a:pt x="1068288" y="148731"/>
                  <a:pt x="1072937" y="157881"/>
                  <a:pt x="1080349" y="163906"/>
                </a:cubicBezTo>
                <a:cubicBezTo>
                  <a:pt x="1087762" y="169931"/>
                  <a:pt x="1098212" y="172935"/>
                  <a:pt x="1111701" y="172918"/>
                </a:cubicBezTo>
                <a:cubicBezTo>
                  <a:pt x="1120028" y="172912"/>
                  <a:pt x="1128303" y="172026"/>
                  <a:pt x="1136527" y="170259"/>
                </a:cubicBezTo>
                <a:cubicBezTo>
                  <a:pt x="1144750" y="168492"/>
                  <a:pt x="1152680" y="165880"/>
                  <a:pt x="1160317" y="162421"/>
                </a:cubicBezTo>
                <a:cubicBezTo>
                  <a:pt x="1159758" y="166507"/>
                  <a:pt x="1159079" y="170973"/>
                  <a:pt x="1158279" y="175818"/>
                </a:cubicBezTo>
                <a:cubicBezTo>
                  <a:pt x="1157479" y="180663"/>
                  <a:pt x="1156593" y="185405"/>
                  <a:pt x="1155621" y="190044"/>
                </a:cubicBezTo>
                <a:cubicBezTo>
                  <a:pt x="1148732" y="193191"/>
                  <a:pt x="1141585" y="195459"/>
                  <a:pt x="1134179" y="196846"/>
                </a:cubicBezTo>
                <a:cubicBezTo>
                  <a:pt x="1126772" y="198233"/>
                  <a:pt x="1119004" y="198912"/>
                  <a:pt x="1110872" y="198883"/>
                </a:cubicBezTo>
                <a:cubicBezTo>
                  <a:pt x="1085494" y="198693"/>
                  <a:pt x="1066573" y="192029"/>
                  <a:pt x="1054108" y="178891"/>
                </a:cubicBezTo>
                <a:cubicBezTo>
                  <a:pt x="1041643" y="165753"/>
                  <a:pt x="1035428" y="147281"/>
                  <a:pt x="1035463" y="123473"/>
                </a:cubicBezTo>
                <a:cubicBezTo>
                  <a:pt x="1035400" y="109606"/>
                  <a:pt x="1037644" y="97135"/>
                  <a:pt x="1042194" y="86060"/>
                </a:cubicBezTo>
                <a:cubicBezTo>
                  <a:pt x="1046745" y="74986"/>
                  <a:pt x="1053982" y="66198"/>
                  <a:pt x="1063904" y="59696"/>
                </a:cubicBezTo>
                <a:cubicBezTo>
                  <a:pt x="1073826" y="53195"/>
                  <a:pt x="1086812" y="49870"/>
                  <a:pt x="1102862" y="49721"/>
                </a:cubicBezTo>
                <a:close/>
                <a:moveTo>
                  <a:pt x="750437" y="49721"/>
                </a:moveTo>
                <a:cubicBezTo>
                  <a:pt x="772000" y="50182"/>
                  <a:pt x="787779" y="56374"/>
                  <a:pt x="797775" y="68297"/>
                </a:cubicBezTo>
                <a:cubicBezTo>
                  <a:pt x="807771" y="80221"/>
                  <a:pt x="812708" y="95114"/>
                  <a:pt x="812587" y="112977"/>
                </a:cubicBezTo>
                <a:cubicBezTo>
                  <a:pt x="812587" y="117201"/>
                  <a:pt x="812449" y="121183"/>
                  <a:pt x="812173" y="124924"/>
                </a:cubicBezTo>
                <a:cubicBezTo>
                  <a:pt x="811897" y="128664"/>
                  <a:pt x="811482" y="132508"/>
                  <a:pt x="810930" y="136456"/>
                </a:cubicBezTo>
                <a:lnTo>
                  <a:pt x="713975" y="136456"/>
                </a:lnTo>
                <a:cubicBezTo>
                  <a:pt x="715863" y="148731"/>
                  <a:pt x="720512" y="157881"/>
                  <a:pt x="727924" y="163906"/>
                </a:cubicBezTo>
                <a:cubicBezTo>
                  <a:pt x="735337" y="169931"/>
                  <a:pt x="745787" y="172935"/>
                  <a:pt x="759276" y="172918"/>
                </a:cubicBezTo>
                <a:cubicBezTo>
                  <a:pt x="767603" y="172912"/>
                  <a:pt x="775878" y="172026"/>
                  <a:pt x="784102" y="170259"/>
                </a:cubicBezTo>
                <a:cubicBezTo>
                  <a:pt x="792325" y="168492"/>
                  <a:pt x="800255" y="165880"/>
                  <a:pt x="807892" y="162421"/>
                </a:cubicBezTo>
                <a:cubicBezTo>
                  <a:pt x="807333" y="166507"/>
                  <a:pt x="806654" y="170973"/>
                  <a:pt x="805854" y="175818"/>
                </a:cubicBezTo>
                <a:cubicBezTo>
                  <a:pt x="805055" y="180663"/>
                  <a:pt x="804168" y="185405"/>
                  <a:pt x="803196" y="190044"/>
                </a:cubicBezTo>
                <a:cubicBezTo>
                  <a:pt x="796307" y="193191"/>
                  <a:pt x="789160" y="195459"/>
                  <a:pt x="781754" y="196846"/>
                </a:cubicBezTo>
                <a:cubicBezTo>
                  <a:pt x="774347" y="198233"/>
                  <a:pt x="766579" y="198912"/>
                  <a:pt x="758447" y="198883"/>
                </a:cubicBezTo>
                <a:cubicBezTo>
                  <a:pt x="733069" y="198693"/>
                  <a:pt x="714148" y="192029"/>
                  <a:pt x="701683" y="178891"/>
                </a:cubicBezTo>
                <a:cubicBezTo>
                  <a:pt x="689218" y="165753"/>
                  <a:pt x="683003" y="147281"/>
                  <a:pt x="683038" y="123473"/>
                </a:cubicBezTo>
                <a:cubicBezTo>
                  <a:pt x="682975" y="109606"/>
                  <a:pt x="685219" y="97135"/>
                  <a:pt x="689769" y="86060"/>
                </a:cubicBezTo>
                <a:cubicBezTo>
                  <a:pt x="694320" y="74986"/>
                  <a:pt x="701557" y="66198"/>
                  <a:pt x="711479" y="59696"/>
                </a:cubicBezTo>
                <a:cubicBezTo>
                  <a:pt x="721401" y="53195"/>
                  <a:pt x="734387" y="49870"/>
                  <a:pt x="750437" y="49721"/>
                </a:cubicBezTo>
                <a:close/>
                <a:moveTo>
                  <a:pt x="525285" y="49721"/>
                </a:moveTo>
                <a:cubicBezTo>
                  <a:pt x="551302" y="49859"/>
                  <a:pt x="570534" y="56213"/>
                  <a:pt x="582981" y="68781"/>
                </a:cubicBezTo>
                <a:cubicBezTo>
                  <a:pt x="595429" y="81349"/>
                  <a:pt x="601609" y="99304"/>
                  <a:pt x="601523" y="122645"/>
                </a:cubicBezTo>
                <a:cubicBezTo>
                  <a:pt x="601437" y="147091"/>
                  <a:pt x="595049" y="165874"/>
                  <a:pt x="582360" y="178995"/>
                </a:cubicBezTo>
                <a:cubicBezTo>
                  <a:pt x="569671" y="192115"/>
                  <a:pt x="551198" y="198745"/>
                  <a:pt x="526942" y="198883"/>
                </a:cubicBezTo>
                <a:cubicBezTo>
                  <a:pt x="517597" y="198837"/>
                  <a:pt x="509494" y="197824"/>
                  <a:pt x="502634" y="195844"/>
                </a:cubicBezTo>
                <a:lnTo>
                  <a:pt x="502634" y="248603"/>
                </a:lnTo>
                <a:lnTo>
                  <a:pt x="472250" y="248603"/>
                </a:lnTo>
                <a:lnTo>
                  <a:pt x="472250" y="57456"/>
                </a:lnTo>
                <a:cubicBezTo>
                  <a:pt x="479587" y="55200"/>
                  <a:pt x="487908" y="53358"/>
                  <a:pt x="497213" y="51931"/>
                </a:cubicBezTo>
                <a:cubicBezTo>
                  <a:pt x="506519" y="50504"/>
                  <a:pt x="515876" y="49767"/>
                  <a:pt x="525285" y="49721"/>
                </a:cubicBezTo>
                <a:close/>
                <a:moveTo>
                  <a:pt x="283988" y="49721"/>
                </a:moveTo>
                <a:cubicBezTo>
                  <a:pt x="293788" y="49704"/>
                  <a:pt x="302432" y="50567"/>
                  <a:pt x="309919" y="52311"/>
                </a:cubicBezTo>
                <a:cubicBezTo>
                  <a:pt x="317405" y="54055"/>
                  <a:pt x="323770" y="56782"/>
                  <a:pt x="329013" y="60494"/>
                </a:cubicBezTo>
                <a:cubicBezTo>
                  <a:pt x="336925" y="57024"/>
                  <a:pt x="344924" y="54365"/>
                  <a:pt x="353010" y="52518"/>
                </a:cubicBezTo>
                <a:cubicBezTo>
                  <a:pt x="361095" y="50671"/>
                  <a:pt x="369025" y="49739"/>
                  <a:pt x="376800" y="49721"/>
                </a:cubicBezTo>
                <a:cubicBezTo>
                  <a:pt x="399813" y="49842"/>
                  <a:pt x="416006" y="54503"/>
                  <a:pt x="425381" y="63705"/>
                </a:cubicBezTo>
                <a:cubicBezTo>
                  <a:pt x="434755" y="72907"/>
                  <a:pt x="439278" y="85924"/>
                  <a:pt x="438950" y="102757"/>
                </a:cubicBezTo>
                <a:lnTo>
                  <a:pt x="438950" y="195568"/>
                </a:lnTo>
                <a:lnTo>
                  <a:pt x="408565" y="195568"/>
                </a:lnTo>
                <a:lnTo>
                  <a:pt x="408565" y="107176"/>
                </a:lnTo>
                <a:cubicBezTo>
                  <a:pt x="408715" y="96800"/>
                  <a:pt x="406137" y="88963"/>
                  <a:pt x="400831" y="83662"/>
                </a:cubicBezTo>
                <a:cubicBezTo>
                  <a:pt x="395525" y="78362"/>
                  <a:pt x="386594" y="75704"/>
                  <a:pt x="374037" y="75686"/>
                </a:cubicBezTo>
                <a:cubicBezTo>
                  <a:pt x="369031" y="75698"/>
                  <a:pt x="363990" y="76227"/>
                  <a:pt x="358914" y="77275"/>
                </a:cubicBezTo>
                <a:cubicBezTo>
                  <a:pt x="353838" y="78322"/>
                  <a:pt x="348935" y="79818"/>
                  <a:pt x="344205" y="81763"/>
                </a:cubicBezTo>
                <a:cubicBezTo>
                  <a:pt x="346093" y="87794"/>
                  <a:pt x="347013" y="94792"/>
                  <a:pt x="346967" y="102757"/>
                </a:cubicBezTo>
                <a:lnTo>
                  <a:pt x="346967" y="195568"/>
                </a:lnTo>
                <a:lnTo>
                  <a:pt x="316582" y="195568"/>
                </a:lnTo>
                <a:lnTo>
                  <a:pt x="316582" y="106900"/>
                </a:lnTo>
                <a:cubicBezTo>
                  <a:pt x="316738" y="96657"/>
                  <a:pt x="314079" y="88899"/>
                  <a:pt x="308607" y="83628"/>
                </a:cubicBezTo>
                <a:cubicBezTo>
                  <a:pt x="303134" y="78357"/>
                  <a:pt x="293915" y="75710"/>
                  <a:pt x="280949" y="75686"/>
                </a:cubicBezTo>
                <a:cubicBezTo>
                  <a:pt x="276639" y="75686"/>
                  <a:pt x="272277" y="75894"/>
                  <a:pt x="267863" y="76308"/>
                </a:cubicBezTo>
                <a:cubicBezTo>
                  <a:pt x="263450" y="76722"/>
                  <a:pt x="259157" y="77344"/>
                  <a:pt x="254984" y="78173"/>
                </a:cubicBezTo>
                <a:lnTo>
                  <a:pt x="254984" y="195568"/>
                </a:lnTo>
                <a:lnTo>
                  <a:pt x="224600" y="195568"/>
                </a:lnTo>
                <a:lnTo>
                  <a:pt x="224600" y="57456"/>
                </a:lnTo>
                <a:cubicBezTo>
                  <a:pt x="234360" y="55079"/>
                  <a:pt x="244327" y="53203"/>
                  <a:pt x="254501" y="51828"/>
                </a:cubicBezTo>
                <a:cubicBezTo>
                  <a:pt x="264675" y="50452"/>
                  <a:pt x="274504" y="49750"/>
                  <a:pt x="283988" y="49721"/>
                </a:cubicBezTo>
                <a:close/>
                <a:moveTo>
                  <a:pt x="944528" y="28452"/>
                </a:moveTo>
                <a:cubicBezTo>
                  <a:pt x="941173" y="28435"/>
                  <a:pt x="937593" y="28538"/>
                  <a:pt x="933789" y="28763"/>
                </a:cubicBezTo>
                <a:cubicBezTo>
                  <a:pt x="929986" y="28987"/>
                  <a:pt x="926199" y="29436"/>
                  <a:pt x="922430" y="30109"/>
                </a:cubicBezTo>
                <a:lnTo>
                  <a:pt x="922430" y="101375"/>
                </a:lnTo>
                <a:lnTo>
                  <a:pt x="945633" y="101375"/>
                </a:lnTo>
                <a:cubicBezTo>
                  <a:pt x="960790" y="101312"/>
                  <a:pt x="972047" y="98193"/>
                  <a:pt x="979401" y="92018"/>
                </a:cubicBezTo>
                <a:cubicBezTo>
                  <a:pt x="986756" y="85844"/>
                  <a:pt x="990416" y="76993"/>
                  <a:pt x="990381" y="65466"/>
                </a:cubicBezTo>
                <a:cubicBezTo>
                  <a:pt x="990439" y="52927"/>
                  <a:pt x="986733" y="43616"/>
                  <a:pt x="979263" y="37533"/>
                </a:cubicBezTo>
                <a:cubicBezTo>
                  <a:pt x="971793" y="31450"/>
                  <a:pt x="960215" y="28423"/>
                  <a:pt x="944528" y="28452"/>
                </a:cubicBezTo>
                <a:close/>
                <a:moveTo>
                  <a:pt x="2005917" y="4420"/>
                </a:moveTo>
                <a:lnTo>
                  <a:pt x="2120275" y="4420"/>
                </a:lnTo>
                <a:cubicBezTo>
                  <a:pt x="2119998" y="8558"/>
                  <a:pt x="2119584" y="13127"/>
                  <a:pt x="2119032" y="18128"/>
                </a:cubicBezTo>
                <a:cubicBezTo>
                  <a:pt x="2118479" y="23129"/>
                  <a:pt x="2117789" y="27767"/>
                  <a:pt x="2116960" y="32043"/>
                </a:cubicBezTo>
                <a:lnTo>
                  <a:pt x="2036855" y="32043"/>
                </a:lnTo>
                <a:lnTo>
                  <a:pt x="2036855" y="85631"/>
                </a:lnTo>
                <a:lnTo>
                  <a:pt x="2115026" y="85631"/>
                </a:lnTo>
                <a:cubicBezTo>
                  <a:pt x="2114750" y="89636"/>
                  <a:pt x="2114336" y="94124"/>
                  <a:pt x="2113783" y="99097"/>
                </a:cubicBezTo>
                <a:cubicBezTo>
                  <a:pt x="2113231" y="104069"/>
                  <a:pt x="2112540" y="108695"/>
                  <a:pt x="2111712" y="112977"/>
                </a:cubicBezTo>
                <a:lnTo>
                  <a:pt x="2036855" y="112977"/>
                </a:lnTo>
                <a:lnTo>
                  <a:pt x="2036855" y="195568"/>
                </a:lnTo>
                <a:lnTo>
                  <a:pt x="2005917" y="195568"/>
                </a:lnTo>
                <a:close/>
                <a:moveTo>
                  <a:pt x="1902809" y="2211"/>
                </a:moveTo>
                <a:lnTo>
                  <a:pt x="1902809" y="195568"/>
                </a:lnTo>
                <a:lnTo>
                  <a:pt x="1872425" y="195568"/>
                </a:lnTo>
                <a:lnTo>
                  <a:pt x="1872425" y="6630"/>
                </a:lnTo>
                <a:cubicBezTo>
                  <a:pt x="1876488" y="5479"/>
                  <a:pt x="1881345" y="4466"/>
                  <a:pt x="1886996" y="3592"/>
                </a:cubicBezTo>
                <a:cubicBezTo>
                  <a:pt x="1892647" y="2717"/>
                  <a:pt x="1897918" y="2257"/>
                  <a:pt x="1902809" y="2211"/>
                </a:cubicBezTo>
                <a:close/>
                <a:moveTo>
                  <a:pt x="655034" y="2211"/>
                </a:moveTo>
                <a:lnTo>
                  <a:pt x="655034" y="195568"/>
                </a:lnTo>
                <a:lnTo>
                  <a:pt x="624650" y="195568"/>
                </a:lnTo>
                <a:lnTo>
                  <a:pt x="624650" y="6630"/>
                </a:lnTo>
                <a:cubicBezTo>
                  <a:pt x="628712" y="5479"/>
                  <a:pt x="633569" y="4466"/>
                  <a:pt x="639221" y="3592"/>
                </a:cubicBezTo>
                <a:cubicBezTo>
                  <a:pt x="644872" y="2717"/>
                  <a:pt x="650143" y="2257"/>
                  <a:pt x="655034" y="2211"/>
                </a:cubicBezTo>
                <a:close/>
                <a:moveTo>
                  <a:pt x="943423" y="1382"/>
                </a:moveTo>
                <a:cubicBezTo>
                  <a:pt x="963261" y="1532"/>
                  <a:pt x="978921" y="4393"/>
                  <a:pt x="990401" y="9965"/>
                </a:cubicBezTo>
                <a:cubicBezTo>
                  <a:pt x="1001882" y="15538"/>
                  <a:pt x="1010032" y="22921"/>
                  <a:pt x="1014852" y="32115"/>
                </a:cubicBezTo>
                <a:cubicBezTo>
                  <a:pt x="1019673" y="41308"/>
                  <a:pt x="1022012" y="51413"/>
                  <a:pt x="1021871" y="62428"/>
                </a:cubicBezTo>
                <a:cubicBezTo>
                  <a:pt x="1021715" y="83283"/>
                  <a:pt x="1015051" y="99373"/>
                  <a:pt x="1001879" y="110698"/>
                </a:cubicBezTo>
                <a:cubicBezTo>
                  <a:pt x="988706" y="122023"/>
                  <a:pt x="969958" y="127755"/>
                  <a:pt x="945633" y="127893"/>
                </a:cubicBezTo>
                <a:lnTo>
                  <a:pt x="922430" y="127893"/>
                </a:lnTo>
                <a:lnTo>
                  <a:pt x="922430" y="195292"/>
                </a:lnTo>
                <a:lnTo>
                  <a:pt x="891492" y="195292"/>
                </a:lnTo>
                <a:lnTo>
                  <a:pt x="891492" y="6906"/>
                </a:lnTo>
                <a:cubicBezTo>
                  <a:pt x="898473" y="5347"/>
                  <a:pt x="906610" y="4046"/>
                  <a:pt x="915904" y="3005"/>
                </a:cubicBezTo>
                <a:cubicBezTo>
                  <a:pt x="925198" y="1963"/>
                  <a:pt x="934371" y="1422"/>
                  <a:pt x="943423" y="1382"/>
                </a:cubicBezTo>
                <a:close/>
                <a:moveTo>
                  <a:pt x="2316242" y="1106"/>
                </a:moveTo>
                <a:cubicBezTo>
                  <a:pt x="2321738" y="1215"/>
                  <a:pt x="2326215" y="2999"/>
                  <a:pt x="2329673" y="6458"/>
                </a:cubicBezTo>
                <a:cubicBezTo>
                  <a:pt x="2333132" y="9916"/>
                  <a:pt x="2334916" y="14393"/>
                  <a:pt x="2335025" y="19889"/>
                </a:cubicBezTo>
                <a:cubicBezTo>
                  <a:pt x="2334916" y="25385"/>
                  <a:pt x="2333132" y="29862"/>
                  <a:pt x="2329673" y="33320"/>
                </a:cubicBezTo>
                <a:cubicBezTo>
                  <a:pt x="2326215" y="36779"/>
                  <a:pt x="2321738" y="38563"/>
                  <a:pt x="2316242" y="38672"/>
                </a:cubicBezTo>
                <a:cubicBezTo>
                  <a:pt x="2310614" y="38563"/>
                  <a:pt x="2306056" y="36779"/>
                  <a:pt x="2302569" y="33320"/>
                </a:cubicBezTo>
                <a:cubicBezTo>
                  <a:pt x="2299082" y="29862"/>
                  <a:pt x="2297286" y="25385"/>
                  <a:pt x="2297183" y="19889"/>
                </a:cubicBezTo>
                <a:cubicBezTo>
                  <a:pt x="2297286" y="14393"/>
                  <a:pt x="2299082" y="9916"/>
                  <a:pt x="2302569" y="6458"/>
                </a:cubicBezTo>
                <a:cubicBezTo>
                  <a:pt x="2306056" y="2999"/>
                  <a:pt x="2310614" y="1215"/>
                  <a:pt x="2316242" y="1106"/>
                </a:cubicBezTo>
                <a:close/>
                <a:moveTo>
                  <a:pt x="173117" y="1106"/>
                </a:moveTo>
                <a:cubicBezTo>
                  <a:pt x="178613" y="1215"/>
                  <a:pt x="183090" y="2999"/>
                  <a:pt x="186549" y="6458"/>
                </a:cubicBezTo>
                <a:cubicBezTo>
                  <a:pt x="190007" y="9916"/>
                  <a:pt x="191791" y="14393"/>
                  <a:pt x="191900" y="19889"/>
                </a:cubicBezTo>
                <a:cubicBezTo>
                  <a:pt x="191791" y="25385"/>
                  <a:pt x="190007" y="29862"/>
                  <a:pt x="186549" y="33320"/>
                </a:cubicBezTo>
                <a:cubicBezTo>
                  <a:pt x="183090" y="36779"/>
                  <a:pt x="178613" y="38563"/>
                  <a:pt x="173117" y="38672"/>
                </a:cubicBezTo>
                <a:cubicBezTo>
                  <a:pt x="167489" y="38563"/>
                  <a:pt x="162931" y="36779"/>
                  <a:pt x="159444" y="33320"/>
                </a:cubicBezTo>
                <a:cubicBezTo>
                  <a:pt x="155957" y="29862"/>
                  <a:pt x="154161" y="25385"/>
                  <a:pt x="154058" y="19889"/>
                </a:cubicBezTo>
                <a:cubicBezTo>
                  <a:pt x="154161" y="14393"/>
                  <a:pt x="155957" y="9916"/>
                  <a:pt x="159444" y="6458"/>
                </a:cubicBezTo>
                <a:cubicBezTo>
                  <a:pt x="162931" y="2999"/>
                  <a:pt x="167489" y="1215"/>
                  <a:pt x="173117" y="1106"/>
                </a:cubicBezTo>
                <a:close/>
                <a:moveTo>
                  <a:pt x="68228" y="1"/>
                </a:moveTo>
                <a:cubicBezTo>
                  <a:pt x="77205" y="-11"/>
                  <a:pt x="85906" y="634"/>
                  <a:pt x="94331" y="1934"/>
                </a:cubicBezTo>
                <a:cubicBezTo>
                  <a:pt x="102756" y="3235"/>
                  <a:pt x="110904" y="5261"/>
                  <a:pt x="118777" y="8011"/>
                </a:cubicBezTo>
                <a:cubicBezTo>
                  <a:pt x="118357" y="13496"/>
                  <a:pt x="117678" y="18479"/>
                  <a:pt x="116740" y="22962"/>
                </a:cubicBezTo>
                <a:cubicBezTo>
                  <a:pt x="115802" y="27445"/>
                  <a:pt x="114639" y="31669"/>
                  <a:pt x="113252" y="35634"/>
                </a:cubicBezTo>
                <a:cubicBezTo>
                  <a:pt x="105633" y="32883"/>
                  <a:pt x="97807" y="30857"/>
                  <a:pt x="89773" y="29557"/>
                </a:cubicBezTo>
                <a:cubicBezTo>
                  <a:pt x="81740" y="28256"/>
                  <a:pt x="74466" y="27612"/>
                  <a:pt x="67951" y="27623"/>
                </a:cubicBezTo>
                <a:cubicBezTo>
                  <a:pt x="55976" y="27710"/>
                  <a:pt x="47125" y="29885"/>
                  <a:pt x="41399" y="34149"/>
                </a:cubicBezTo>
                <a:cubicBezTo>
                  <a:pt x="35673" y="38413"/>
                  <a:pt x="32831" y="44249"/>
                  <a:pt x="32871" y="51655"/>
                </a:cubicBezTo>
                <a:cubicBezTo>
                  <a:pt x="32917" y="58710"/>
                  <a:pt x="35518" y="64626"/>
                  <a:pt x="40674" y="69402"/>
                </a:cubicBezTo>
                <a:cubicBezTo>
                  <a:pt x="45831" y="74179"/>
                  <a:pt x="53266" y="78575"/>
                  <a:pt x="62979" y="82592"/>
                </a:cubicBezTo>
                <a:lnTo>
                  <a:pt x="77896" y="88945"/>
                </a:lnTo>
                <a:cubicBezTo>
                  <a:pt x="95315" y="96190"/>
                  <a:pt x="107987" y="104282"/>
                  <a:pt x="115911" y="113219"/>
                </a:cubicBezTo>
                <a:cubicBezTo>
                  <a:pt x="123835" y="122156"/>
                  <a:pt x="127737" y="133216"/>
                  <a:pt x="127616" y="146400"/>
                </a:cubicBezTo>
                <a:cubicBezTo>
                  <a:pt x="127593" y="162530"/>
                  <a:pt x="121631" y="175432"/>
                  <a:pt x="109731" y="185106"/>
                </a:cubicBezTo>
                <a:cubicBezTo>
                  <a:pt x="97830" y="194780"/>
                  <a:pt x="80128" y="199740"/>
                  <a:pt x="56626" y="199988"/>
                </a:cubicBezTo>
                <a:cubicBezTo>
                  <a:pt x="45324" y="199999"/>
                  <a:pt x="34989" y="199148"/>
                  <a:pt x="25620" y="197433"/>
                </a:cubicBezTo>
                <a:cubicBezTo>
                  <a:pt x="16251" y="195718"/>
                  <a:pt x="7711" y="193071"/>
                  <a:pt x="0" y="189491"/>
                </a:cubicBezTo>
                <a:cubicBezTo>
                  <a:pt x="271" y="183926"/>
                  <a:pt x="835" y="178966"/>
                  <a:pt x="1692" y="174610"/>
                </a:cubicBezTo>
                <a:cubicBezTo>
                  <a:pt x="2550" y="170253"/>
                  <a:pt x="3735" y="165914"/>
                  <a:pt x="5248" y="161592"/>
                </a:cubicBezTo>
                <a:cubicBezTo>
                  <a:pt x="13173" y="165183"/>
                  <a:pt x="21632" y="167877"/>
                  <a:pt x="30627" y="169672"/>
                </a:cubicBezTo>
                <a:cubicBezTo>
                  <a:pt x="39621" y="171467"/>
                  <a:pt x="48012" y="172365"/>
                  <a:pt x="55798" y="172365"/>
                </a:cubicBezTo>
                <a:cubicBezTo>
                  <a:pt x="68705" y="172359"/>
                  <a:pt x="78592" y="170299"/>
                  <a:pt x="85457" y="166185"/>
                </a:cubicBezTo>
                <a:cubicBezTo>
                  <a:pt x="92323" y="162070"/>
                  <a:pt x="95787" y="155936"/>
                  <a:pt x="95850" y="147781"/>
                </a:cubicBezTo>
                <a:cubicBezTo>
                  <a:pt x="95954" y="140030"/>
                  <a:pt x="93123" y="133642"/>
                  <a:pt x="87356" y="128618"/>
                </a:cubicBezTo>
                <a:cubicBezTo>
                  <a:pt x="81590" y="123594"/>
                  <a:pt x="72268" y="118381"/>
                  <a:pt x="59388" y="112977"/>
                </a:cubicBezTo>
                <a:lnTo>
                  <a:pt x="45301" y="106900"/>
                </a:lnTo>
                <a:cubicBezTo>
                  <a:pt x="32123" y="101473"/>
                  <a:pt x="21603" y="94510"/>
                  <a:pt x="13742" y="86010"/>
                </a:cubicBezTo>
                <a:cubicBezTo>
                  <a:pt x="5881" y="77511"/>
                  <a:pt x="1853" y="66059"/>
                  <a:pt x="1657" y="51655"/>
                </a:cubicBezTo>
                <a:cubicBezTo>
                  <a:pt x="1634" y="35726"/>
                  <a:pt x="7136" y="23181"/>
                  <a:pt x="18162" y="14019"/>
                </a:cubicBezTo>
                <a:cubicBezTo>
                  <a:pt x="29188" y="4858"/>
                  <a:pt x="45877" y="185"/>
                  <a:pt x="68228" y="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97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28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4C0A0-6BC2-D470-8157-218CC5C945A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E401A1A-EC18-2220-BF54-A85D428E1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9E5B79B-6B43-EAAC-F591-0F909AB0CBB1}"/>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5" name="Marcador de pie de página 4">
            <a:extLst>
              <a:ext uri="{FF2B5EF4-FFF2-40B4-BE49-F238E27FC236}">
                <a16:creationId xmlns:a16="http://schemas.microsoft.com/office/drawing/2014/main" id="{19AA3DD2-F329-7389-357B-292A4590D8E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6BC25D-3682-A7B4-D56B-1684BC317B6C}"/>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1326832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19E74-74E6-671F-580F-C13958DC6C4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C23FA0E-AB28-B044-A84C-1F949185F01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BF571BC-D1F5-3ECA-7ED8-A6B9C8237713}"/>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5" name="Marcador de pie de página 4">
            <a:extLst>
              <a:ext uri="{FF2B5EF4-FFF2-40B4-BE49-F238E27FC236}">
                <a16:creationId xmlns:a16="http://schemas.microsoft.com/office/drawing/2014/main" id="{4D1693D6-C7AA-B2A7-4B51-F58195CE811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EA9CE49-91FF-6705-CA08-36D0C370A678}"/>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2771606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ACC82-BD3B-EE1E-BB60-8CBF87ADB2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B896488-142C-7012-1F59-BC47163B3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C8628B-9BCE-2AFB-6AA5-4AEE69C362A5}"/>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5" name="Marcador de pie de página 4">
            <a:extLst>
              <a:ext uri="{FF2B5EF4-FFF2-40B4-BE49-F238E27FC236}">
                <a16:creationId xmlns:a16="http://schemas.microsoft.com/office/drawing/2014/main" id="{73393D44-AA08-835B-A612-236932A004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9A46F23-54F6-3C78-3DB3-53C98ABB8A73}"/>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224578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0CEB1-97C9-640B-7552-815780E1E9E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F9C8F10-5366-166D-A87F-23F4DF9FBA1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1CE0120-1FA6-BE11-7CF8-4E16C84CA7F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00E439C-DC53-3D0C-3892-2D8F1AB2DF17}"/>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6" name="Marcador de pie de página 5">
            <a:extLst>
              <a:ext uri="{FF2B5EF4-FFF2-40B4-BE49-F238E27FC236}">
                <a16:creationId xmlns:a16="http://schemas.microsoft.com/office/drawing/2014/main" id="{8C6A2ECD-0BCC-85EC-71B4-40EB766DB7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C0FD815-6023-4EE9-2678-9A1E9D1CDA28}"/>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3566199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9E853-853F-819F-E7E0-B5BF598CCEC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2208A00-DF58-AA3F-0DEF-1ADD56F8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5C46242-B4A0-652B-49DF-6A26C40ED66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F6EF71D-B213-6641-2CB2-95A1CBD76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1C55E5F-CEA0-622B-37C6-472D6AB5A87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1CD1331-A593-C2E6-8216-732AA371EBE6}"/>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8" name="Marcador de pie de página 7">
            <a:extLst>
              <a:ext uri="{FF2B5EF4-FFF2-40B4-BE49-F238E27FC236}">
                <a16:creationId xmlns:a16="http://schemas.microsoft.com/office/drawing/2014/main" id="{794CAC2E-A5AB-4506-228C-D12C07CDD67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F032F50-D306-F01A-F1B4-A13AD3366D81}"/>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115331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Índice">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B3950534-FF56-4FD6-A098-D625BC54F0FA}"/>
              </a:ext>
            </a:extLst>
          </p:cNvPr>
          <p:cNvSpPr txBox="1"/>
          <p:nvPr userDrawn="1"/>
        </p:nvSpPr>
        <p:spPr>
          <a:xfrm>
            <a:off x="722533" y="312269"/>
            <a:ext cx="1849821" cy="338554"/>
          </a:xfrm>
          <a:prstGeom prst="rect">
            <a:avLst/>
          </a:prstGeom>
          <a:noFill/>
        </p:spPr>
        <p:txBody>
          <a:bodyPr wrap="square" rtlCol="0">
            <a:spAutoFit/>
          </a:bodyPr>
          <a:lstStyle/>
          <a:p>
            <a:r>
              <a:rPr lang="es-ES" sz="1600" kern="1200">
                <a:solidFill>
                  <a:schemeClr val="accent1"/>
                </a:solidFill>
                <a:latin typeface="Santander Text" panose="020B0504020201020104" pitchFamily="34" charset="0"/>
                <a:ea typeface="+mn-ea"/>
                <a:cs typeface="+mn-cs"/>
              </a:rPr>
              <a:t>Índice</a:t>
            </a:r>
          </a:p>
        </p:txBody>
      </p:sp>
      <p:sp>
        <p:nvSpPr>
          <p:cNvPr id="14" name="Marcador de texto 11">
            <a:extLst>
              <a:ext uri="{FF2B5EF4-FFF2-40B4-BE49-F238E27FC236}">
                <a16:creationId xmlns:a16="http://schemas.microsoft.com/office/drawing/2014/main" id="{0CC57AA0-6C3B-4C80-BF6B-C321A960A96C}"/>
              </a:ext>
            </a:extLst>
          </p:cNvPr>
          <p:cNvSpPr>
            <a:spLocks noGrp="1"/>
          </p:cNvSpPr>
          <p:nvPr>
            <p:ph type="body" sz="quarter" idx="13"/>
          </p:nvPr>
        </p:nvSpPr>
        <p:spPr>
          <a:xfrm>
            <a:off x="832641" y="1100239"/>
            <a:ext cx="10635843" cy="4906665"/>
          </a:xfrm>
        </p:spPr>
        <p:txBody>
          <a:bodyPr>
            <a:normAutofit/>
          </a:bodyPr>
          <a:lstStyle>
            <a:lvl1pPr marL="432000" indent="-396000">
              <a:buClr>
                <a:schemeClr val="accent1"/>
              </a:buClr>
              <a:buSzPct val="45000"/>
              <a:buFont typeface="+mj-lt"/>
              <a:buAutoNum type="arabicPeriod"/>
              <a:defRPr lang="es-ES" sz="3800" b="0" kern="1200" dirty="0">
                <a:solidFill>
                  <a:schemeClr val="tx2"/>
                </a:solidFill>
                <a:latin typeface="Santander Text" panose="020B0504020201020104" pitchFamily="34" charset="0"/>
                <a:ea typeface="+mn-ea"/>
                <a:cs typeface="+mn-cs"/>
              </a:defRPr>
            </a:lvl1pPr>
            <a:lvl2pPr marL="457200" indent="0">
              <a:buNone/>
              <a:defRPr/>
            </a:lvl2pPr>
          </a:lstStyle>
          <a:p>
            <a:pPr lvl="0"/>
            <a:r>
              <a:rPr lang="es-ES"/>
              <a:t>Editar los estilos de texto del patrón</a:t>
            </a:r>
          </a:p>
        </p:txBody>
      </p:sp>
      <p:cxnSp>
        <p:nvCxnSpPr>
          <p:cNvPr id="5" name="Conector recto 4"/>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63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2F146-C152-D782-7064-85BD5979AF2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226E90F-3B22-30C9-C110-C294548F6B8F}"/>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4" name="Marcador de pie de página 3">
            <a:extLst>
              <a:ext uri="{FF2B5EF4-FFF2-40B4-BE49-F238E27FC236}">
                <a16:creationId xmlns:a16="http://schemas.microsoft.com/office/drawing/2014/main" id="{C7BDD777-06B7-FA91-C834-8A078CA4F13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260EDA5-7151-5CD4-B60A-92E102D088E3}"/>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2655544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592DC7-F4B2-4DD0-9E44-F57608CDED2A}"/>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3" name="Marcador de pie de página 2">
            <a:extLst>
              <a:ext uri="{FF2B5EF4-FFF2-40B4-BE49-F238E27FC236}">
                <a16:creationId xmlns:a16="http://schemas.microsoft.com/office/drawing/2014/main" id="{DBD31C2C-C673-8ABB-8D68-891FAF93DD1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7852FDB-B857-BA16-ECEE-DB70B97274DD}"/>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24901094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EC1C3-E4FC-95B7-D9F0-44953C400D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CFAE823-8167-62B7-4FF0-76E9979B2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F83B33-92D1-AA8C-2F02-13EF51EE5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773F59-3E69-FD21-0FEE-623074528E15}"/>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6" name="Marcador de pie de página 5">
            <a:extLst>
              <a:ext uri="{FF2B5EF4-FFF2-40B4-BE49-F238E27FC236}">
                <a16:creationId xmlns:a16="http://schemas.microsoft.com/office/drawing/2014/main" id="{5D037FF2-A57F-AD8A-6B21-6F64F9FBDC9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07C8AFB-0758-F52B-95DB-DCF67A84E029}"/>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287105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0487A-0946-34A9-B58B-CAA9D8E9E1B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52F8AC6-D9C0-AEC7-1A72-F891E5A55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EC1D348-3F6F-DDC9-BB88-2EC70743B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1729326-21CF-9F69-6E1D-E6A27D6905E7}"/>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6" name="Marcador de pie de página 5">
            <a:extLst>
              <a:ext uri="{FF2B5EF4-FFF2-40B4-BE49-F238E27FC236}">
                <a16:creationId xmlns:a16="http://schemas.microsoft.com/office/drawing/2014/main" id="{9F490A28-0878-5C36-68B3-F6FDBEFC8B8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25C4C2C-3B2D-3FB7-3348-DBF08283147E}"/>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1277085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18740-9B5A-11D0-8FF7-BB8411A7818B}"/>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1BCF7FC-70AC-0945-2D20-BBBC7FB52D6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DA871E9-9C6F-6711-86E6-8F0C26949EA9}"/>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5" name="Marcador de pie de página 4">
            <a:extLst>
              <a:ext uri="{FF2B5EF4-FFF2-40B4-BE49-F238E27FC236}">
                <a16:creationId xmlns:a16="http://schemas.microsoft.com/office/drawing/2014/main" id="{BC262892-E8BA-8E04-BD73-80401F535B4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CF6DC4-5978-CD84-FE16-CF6FA2D03344}"/>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757579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B6E332-1705-38E9-8D69-372D0E3D3A5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4CF07EC-2407-5815-E6E6-B77EB5BD7A1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33D1F8-4B6E-0694-CAF8-70D91571A813}"/>
              </a:ext>
            </a:extLst>
          </p:cNvPr>
          <p:cNvSpPr>
            <a:spLocks noGrp="1"/>
          </p:cNvSpPr>
          <p:nvPr>
            <p:ph type="dt" sz="half" idx="10"/>
          </p:nvPr>
        </p:nvSpPr>
        <p:spPr/>
        <p:txBody>
          <a:bodyPr/>
          <a:lstStyle/>
          <a:p>
            <a:fld id="{56CEE797-8D2A-4994-A5CD-3646ACD6D663}" type="datetimeFigureOut">
              <a:rPr lang="es-ES" smtClean="0"/>
              <a:t>02/11/2023</a:t>
            </a:fld>
            <a:endParaRPr lang="es-ES"/>
          </a:p>
        </p:txBody>
      </p:sp>
      <p:sp>
        <p:nvSpPr>
          <p:cNvPr id="5" name="Marcador de pie de página 4">
            <a:extLst>
              <a:ext uri="{FF2B5EF4-FFF2-40B4-BE49-F238E27FC236}">
                <a16:creationId xmlns:a16="http://schemas.microsoft.com/office/drawing/2014/main" id="{70ED8D2C-5964-70DC-CC1C-D2ACD78CF5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BBCCF12-C637-8882-F1CD-CD7F522C560D}"/>
              </a:ext>
            </a:extLst>
          </p:cNvPr>
          <p:cNvSpPr>
            <a:spLocks noGrp="1"/>
          </p:cNvSpPr>
          <p:nvPr>
            <p:ph type="sldNum" sz="quarter" idx="12"/>
          </p:nvPr>
        </p:nvSpPr>
        <p:spPr/>
        <p:txBody>
          <a:bodyPr/>
          <a:lstStyle/>
          <a:p>
            <a:fld id="{C1AE2513-5158-45E6-80D5-1F1C12538F1C}" type="slidenum">
              <a:rPr lang="es-ES" smtClean="0"/>
              <a:t>‹Nº›</a:t>
            </a:fld>
            <a:endParaRPr lang="es-ES"/>
          </a:p>
        </p:txBody>
      </p:sp>
    </p:spTree>
    <p:extLst>
      <p:ext uri="{BB962C8B-B14F-4D97-AF65-F5344CB8AC3E}">
        <p14:creationId xmlns:p14="http://schemas.microsoft.com/office/powerpoint/2010/main" val="6035293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ortada foto">
    <p:spTree>
      <p:nvGrpSpPr>
        <p:cNvPr id="1" name=""/>
        <p:cNvGrpSpPr/>
        <p:nvPr/>
      </p:nvGrpSpPr>
      <p:grpSpPr>
        <a:xfrm>
          <a:off x="0" y="0"/>
          <a:ext cx="0" cy="0"/>
          <a:chOff x="0" y="0"/>
          <a:chExt cx="0" cy="0"/>
        </a:xfrm>
      </p:grpSpPr>
      <p:sp>
        <p:nvSpPr>
          <p:cNvPr id="13" name="Marcador de posición de imagen 12">
            <a:extLst>
              <a:ext uri="{FF2B5EF4-FFF2-40B4-BE49-F238E27FC236}">
                <a16:creationId xmlns:a16="http://schemas.microsoft.com/office/drawing/2014/main" id="{15C5E64B-3225-45C7-B625-CC93DD9A4117}"/>
              </a:ext>
            </a:extLst>
          </p:cNvPr>
          <p:cNvSpPr>
            <a:spLocks noGrp="1"/>
          </p:cNvSpPr>
          <p:nvPr>
            <p:ph type="pic" sz="quarter" idx="13" hasCustomPrompt="1"/>
          </p:nvPr>
        </p:nvSpPr>
        <p:spPr>
          <a:xfrm>
            <a:off x="0" y="1222375"/>
            <a:ext cx="12192000" cy="5635625"/>
          </a:xfrm>
          <a:custGeom>
            <a:avLst/>
            <a:gdLst>
              <a:gd name="connsiteX0" fmla="*/ 6096000 w 12192000"/>
              <a:gd name="connsiteY0" fmla="*/ 0 h 5635625"/>
              <a:gd name="connsiteX1" fmla="*/ 12192000 w 12192000"/>
              <a:gd name="connsiteY1" fmla="*/ 0 h 5635625"/>
              <a:gd name="connsiteX2" fmla="*/ 12192000 w 12192000"/>
              <a:gd name="connsiteY2" fmla="*/ 5635625 h 5635625"/>
              <a:gd name="connsiteX3" fmla="*/ 0 w 12192000"/>
              <a:gd name="connsiteY3" fmla="*/ 5635625 h 5635625"/>
              <a:gd name="connsiteX4" fmla="*/ 0 w 12192000"/>
              <a:gd name="connsiteY4" fmla="*/ 5222492 h 5635625"/>
              <a:gd name="connsiteX5" fmla="*/ 6096000 w 12192000"/>
              <a:gd name="connsiteY5" fmla="*/ 5222492 h 563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635625">
                <a:moveTo>
                  <a:pt x="6096000" y="0"/>
                </a:moveTo>
                <a:lnTo>
                  <a:pt x="12192000" y="0"/>
                </a:lnTo>
                <a:lnTo>
                  <a:pt x="12192000" y="5635625"/>
                </a:lnTo>
                <a:lnTo>
                  <a:pt x="0" y="5635625"/>
                </a:lnTo>
                <a:lnTo>
                  <a:pt x="0" y="5222492"/>
                </a:lnTo>
                <a:lnTo>
                  <a:pt x="6096000" y="5222492"/>
                </a:lnTo>
                <a:close/>
              </a:path>
            </a:pathLst>
          </a:custGeom>
        </p:spPr>
        <p:txBody>
          <a:bodyPr wrap="square">
            <a:noAutofit/>
          </a:bodyPr>
          <a:lstStyle>
            <a:lvl1pPr marL="0" indent="0" algn="r">
              <a:buFontTx/>
              <a:buNone/>
              <a:defRPr lang="es-ES" sz="1800" kern="1200" dirty="0">
                <a:solidFill>
                  <a:schemeClr val="tx2"/>
                </a:solidFill>
                <a:latin typeface="Santander Text" panose="020B0504020201020104" pitchFamily="34" charset="0"/>
                <a:ea typeface="+mn-ea"/>
                <a:cs typeface="+mn-cs"/>
              </a:defRPr>
            </a:lvl1pPr>
          </a:lstStyle>
          <a:p>
            <a:r>
              <a:rPr lang="es-ES"/>
              <a:t>Inserte aquí su imagen</a:t>
            </a:r>
          </a:p>
        </p:txBody>
      </p:sp>
      <p:sp>
        <p:nvSpPr>
          <p:cNvPr id="2" name="Título 1">
            <a:extLst>
              <a:ext uri="{FF2B5EF4-FFF2-40B4-BE49-F238E27FC236}">
                <a16:creationId xmlns:a16="http://schemas.microsoft.com/office/drawing/2014/main" id="{92F305A9-DE4B-49AF-BCD4-43A65F7EB523}"/>
              </a:ext>
            </a:extLst>
          </p:cNvPr>
          <p:cNvSpPr>
            <a:spLocks noGrp="1"/>
          </p:cNvSpPr>
          <p:nvPr>
            <p:ph type="ctrTitle" hasCustomPrompt="1"/>
          </p:nvPr>
        </p:nvSpPr>
        <p:spPr>
          <a:xfrm>
            <a:off x="721745" y="1096485"/>
            <a:ext cx="4937184" cy="1407004"/>
          </a:xfrm>
        </p:spPr>
        <p:txBody>
          <a:bodyPr vert="horz" lIns="91440" tIns="45720" rIns="91440" bIns="45720" rtlCol="0" anchor="t">
            <a:normAutofit fontScale="90000"/>
          </a:bodyPr>
          <a:lstStyle>
            <a:lvl1pPr>
              <a:defRPr lang="es-ES" sz="5000" dirty="0">
                <a:solidFill>
                  <a:schemeClr val="accent1"/>
                </a:solidFill>
                <a:latin typeface="Santander Headline" panose="020B0504020201020104" pitchFamily="34" charset="0"/>
              </a:defRPr>
            </a:lvl1pPr>
          </a:lstStyle>
          <a:p>
            <a:pPr lvl="0"/>
            <a:r>
              <a:rPr lang="es-ES"/>
              <a:t>Título </a:t>
            </a:r>
            <a:br>
              <a:rPr lang="es-ES"/>
            </a:br>
            <a:r>
              <a:rPr lang="es-ES"/>
              <a:t>del patrón</a:t>
            </a:r>
          </a:p>
        </p:txBody>
      </p:sp>
      <p:sp>
        <p:nvSpPr>
          <p:cNvPr id="3" name="Subtítulo 2">
            <a:extLst>
              <a:ext uri="{FF2B5EF4-FFF2-40B4-BE49-F238E27FC236}">
                <a16:creationId xmlns:a16="http://schemas.microsoft.com/office/drawing/2014/main" id="{7AB17398-CAA7-49B6-868C-44D053E7EAC0}"/>
              </a:ext>
            </a:extLst>
          </p:cNvPr>
          <p:cNvSpPr>
            <a:spLocks noGrp="1"/>
          </p:cNvSpPr>
          <p:nvPr>
            <p:ph type="subTitle" idx="1" hasCustomPrompt="1"/>
          </p:nvPr>
        </p:nvSpPr>
        <p:spPr>
          <a:xfrm>
            <a:off x="724620" y="2722142"/>
            <a:ext cx="4934309" cy="2436454"/>
          </a:xfrm>
        </p:spPr>
        <p:txBody>
          <a:bodyPr>
            <a:noAutofit/>
          </a:bodyPr>
          <a:lstStyle>
            <a:lvl1pPr marL="0" indent="0" algn="l">
              <a:lnSpc>
                <a:spcPct val="100000"/>
              </a:lnSpc>
              <a:spcBef>
                <a:spcPts val="0"/>
              </a:spcBef>
              <a:spcAft>
                <a:spcPts val="1200"/>
              </a:spcAft>
              <a:buNone/>
              <a:defRPr lang="es-ES" sz="1600" kern="1200" dirty="0">
                <a:solidFill>
                  <a:schemeClr val="tx2"/>
                </a:solidFill>
                <a:latin typeface="Santander Text" panose="020B05040202010201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Esto clic para modificar el estilo de subtítulo del patrón</a:t>
            </a:r>
          </a:p>
        </p:txBody>
      </p:sp>
      <p:sp>
        <p:nvSpPr>
          <p:cNvPr id="17" name="Marcador de texto 16">
            <a:extLst>
              <a:ext uri="{FF2B5EF4-FFF2-40B4-BE49-F238E27FC236}">
                <a16:creationId xmlns:a16="http://schemas.microsoft.com/office/drawing/2014/main" id="{F5E5F18D-70E6-495C-A384-2EDAE0030937}"/>
              </a:ext>
            </a:extLst>
          </p:cNvPr>
          <p:cNvSpPr>
            <a:spLocks noGrp="1"/>
          </p:cNvSpPr>
          <p:nvPr>
            <p:ph type="body" sz="quarter" idx="14"/>
          </p:nvPr>
        </p:nvSpPr>
        <p:spPr>
          <a:xfrm>
            <a:off x="709650" y="333651"/>
            <a:ext cx="11177550" cy="419100"/>
          </a:xfrm>
        </p:spPr>
        <p:txBody>
          <a:bodyPr>
            <a:noAutofit/>
          </a:bodyPr>
          <a:lstStyle>
            <a:lvl1pPr marL="0" indent="0">
              <a:buNone/>
              <a:defRPr lang="es-ES" sz="1300" kern="1200" dirty="0">
                <a:solidFill>
                  <a:schemeClr val="tx2"/>
                </a:solidFill>
                <a:latin typeface="Santander Text" panose="020B0504020201020104" pitchFamily="34" charset="0"/>
                <a:ea typeface="+mn-ea"/>
                <a:cs typeface="+mn-cs"/>
              </a:defRPr>
            </a:lvl1pPr>
            <a:lvl2pPr marL="457200" indent="0">
              <a:buNone/>
              <a:defRPr sz="1300">
                <a:solidFill>
                  <a:schemeClr val="tx2"/>
                </a:solidFill>
              </a:defRPr>
            </a:lvl2pPr>
            <a:lvl3pPr marL="914400" indent="0">
              <a:buNone/>
              <a:defRPr sz="1300">
                <a:solidFill>
                  <a:schemeClr val="tx2"/>
                </a:solidFill>
              </a:defRPr>
            </a:lvl3pPr>
            <a:lvl4pPr marL="1371600" indent="0">
              <a:buNone/>
              <a:defRPr sz="1300">
                <a:solidFill>
                  <a:schemeClr val="tx2"/>
                </a:solidFill>
              </a:defRPr>
            </a:lvl4pPr>
            <a:lvl5pPr marL="1828800" indent="0">
              <a:buNone/>
              <a:defRPr sz="1300">
                <a:solidFill>
                  <a:schemeClr val="tx2"/>
                </a:solidFill>
              </a:defRPr>
            </a:lvl5pPr>
          </a:lstStyle>
          <a:p>
            <a:pPr lvl="0"/>
            <a:r>
              <a:rPr lang="es-ES"/>
              <a:t>Editar los estilos de texto del patrón</a:t>
            </a:r>
          </a:p>
        </p:txBody>
      </p:sp>
      <p:sp>
        <p:nvSpPr>
          <p:cNvPr id="8" name="Freeform 5">
            <a:extLst>
              <a:ext uri="{FF2B5EF4-FFF2-40B4-BE49-F238E27FC236}">
                <a16:creationId xmlns:a16="http://schemas.microsoft.com/office/drawing/2014/main" id="{F21DBEA8-F271-4200-A176-0DDB58AFFBCB}"/>
              </a:ext>
            </a:extLst>
          </p:cNvPr>
          <p:cNvSpPr>
            <a:spLocks noEditPoints="1"/>
          </p:cNvSpPr>
          <p:nvPr userDrawn="1"/>
        </p:nvSpPr>
        <p:spPr bwMode="auto">
          <a:xfrm>
            <a:off x="822325" y="5727700"/>
            <a:ext cx="1898650" cy="334963"/>
          </a:xfrm>
          <a:custGeom>
            <a:avLst/>
            <a:gdLst>
              <a:gd name="T0" fmla="*/ 319 w 3262"/>
              <a:gd name="T1" fmla="*/ 39 h 572"/>
              <a:gd name="T2" fmla="*/ 300 w 3262"/>
              <a:gd name="T3" fmla="*/ 137 h 572"/>
              <a:gd name="T4" fmla="*/ 371 w 3262"/>
              <a:gd name="T5" fmla="*/ 405 h 572"/>
              <a:gd name="T6" fmla="*/ 244 w 3262"/>
              <a:gd name="T7" fmla="*/ 170 h 572"/>
              <a:gd name="T8" fmla="*/ 225 w 3262"/>
              <a:gd name="T9" fmla="*/ 267 h 572"/>
              <a:gd name="T10" fmla="*/ 300 w 3262"/>
              <a:gd name="T11" fmla="*/ 528 h 572"/>
              <a:gd name="T12" fmla="*/ 187 w 3262"/>
              <a:gd name="T13" fmla="*/ 333 h 572"/>
              <a:gd name="T14" fmla="*/ 300 w 3262"/>
              <a:gd name="T15" fmla="*/ 572 h 572"/>
              <a:gd name="T16" fmla="*/ 714 w 3262"/>
              <a:gd name="T17" fmla="*/ 540 h 572"/>
              <a:gd name="T18" fmla="*/ 910 w 3262"/>
              <a:gd name="T19" fmla="*/ 455 h 572"/>
              <a:gd name="T20" fmla="*/ 717 w 3262"/>
              <a:gd name="T21" fmla="*/ 258 h 572"/>
              <a:gd name="T22" fmla="*/ 945 w 3262"/>
              <a:gd name="T23" fmla="*/ 226 h 572"/>
              <a:gd name="T24" fmla="*/ 842 w 3262"/>
              <a:gd name="T25" fmla="*/ 322 h 572"/>
              <a:gd name="T26" fmla="*/ 829 w 3262"/>
              <a:gd name="T27" fmla="*/ 561 h 572"/>
              <a:gd name="T28" fmla="*/ 1277 w 3262"/>
              <a:gd name="T29" fmla="*/ 552 h 572"/>
              <a:gd name="T30" fmla="*/ 1138 w 3262"/>
              <a:gd name="T31" fmla="*/ 559 h 572"/>
              <a:gd name="T32" fmla="*/ 1277 w 3262"/>
              <a:gd name="T33" fmla="*/ 270 h 572"/>
              <a:gd name="T34" fmla="*/ 1171 w 3262"/>
              <a:gd name="T35" fmla="*/ 307 h 572"/>
              <a:gd name="T36" fmla="*/ 1215 w 3262"/>
              <a:gd name="T37" fmla="*/ 488 h 572"/>
              <a:gd name="T38" fmla="*/ 1533 w 3262"/>
              <a:gd name="T39" fmla="*/ 552 h 572"/>
              <a:gd name="T40" fmla="*/ 1407 w 3262"/>
              <a:gd name="T41" fmla="*/ 312 h 572"/>
              <a:gd name="T42" fmla="*/ 1345 w 3262"/>
              <a:gd name="T43" fmla="*/ 270 h 572"/>
              <a:gd name="T44" fmla="*/ 1767 w 3262"/>
              <a:gd name="T45" fmla="*/ 506 h 572"/>
              <a:gd name="T46" fmla="*/ 1756 w 3262"/>
              <a:gd name="T47" fmla="*/ 559 h 572"/>
              <a:gd name="T48" fmla="*/ 1719 w 3262"/>
              <a:gd name="T49" fmla="*/ 157 h 572"/>
              <a:gd name="T50" fmla="*/ 1812 w 3262"/>
              <a:gd name="T51" fmla="*/ 317 h 572"/>
              <a:gd name="T52" fmla="*/ 1767 w 3262"/>
              <a:gd name="T53" fmla="*/ 506 h 572"/>
              <a:gd name="T54" fmla="*/ 2043 w 3262"/>
              <a:gd name="T55" fmla="*/ 552 h 572"/>
              <a:gd name="T56" fmla="*/ 1836 w 3262"/>
              <a:gd name="T57" fmla="*/ 410 h 572"/>
              <a:gd name="T58" fmla="*/ 2038 w 3262"/>
              <a:gd name="T59" fmla="*/ 488 h 572"/>
              <a:gd name="T60" fmla="*/ 1899 w 3262"/>
              <a:gd name="T61" fmla="*/ 410 h 572"/>
              <a:gd name="T62" fmla="*/ 2418 w 3262"/>
              <a:gd name="T63" fmla="*/ 363 h 572"/>
              <a:gd name="T64" fmla="*/ 2356 w 3262"/>
              <a:gd name="T65" fmla="*/ 373 h 572"/>
              <a:gd name="T66" fmla="*/ 2230 w 3262"/>
              <a:gd name="T67" fmla="*/ 552 h 572"/>
              <a:gd name="T68" fmla="*/ 2281 w 3262"/>
              <a:gd name="T69" fmla="*/ 254 h 572"/>
              <a:gd name="T70" fmla="*/ 2733 w 3262"/>
              <a:gd name="T71" fmla="*/ 552 h 572"/>
              <a:gd name="T72" fmla="*/ 2591 w 3262"/>
              <a:gd name="T73" fmla="*/ 559 h 572"/>
              <a:gd name="T74" fmla="*/ 2671 w 3262"/>
              <a:gd name="T75" fmla="*/ 259 h 572"/>
              <a:gd name="T76" fmla="*/ 2671 w 3262"/>
              <a:gd name="T77" fmla="*/ 487 h 572"/>
              <a:gd name="T78" fmla="*/ 2531 w 3262"/>
              <a:gd name="T79" fmla="*/ 410 h 572"/>
              <a:gd name="T80" fmla="*/ 3045 w 3262"/>
              <a:gd name="T81" fmla="*/ 432 h 572"/>
              <a:gd name="T82" fmla="*/ 3038 w 3262"/>
              <a:gd name="T83" fmla="*/ 485 h 572"/>
              <a:gd name="T84" fmla="*/ 2783 w 3262"/>
              <a:gd name="T85" fmla="*/ 405 h 572"/>
              <a:gd name="T86" fmla="*/ 3045 w 3262"/>
              <a:gd name="T87" fmla="*/ 432 h 572"/>
              <a:gd name="T88" fmla="*/ 2918 w 3262"/>
              <a:gd name="T89" fmla="*/ 306 h 572"/>
              <a:gd name="T90" fmla="*/ 3256 w 3262"/>
              <a:gd name="T91" fmla="*/ 310 h 572"/>
              <a:gd name="T92" fmla="*/ 3164 w 3262"/>
              <a:gd name="T93" fmla="*/ 552 h 572"/>
              <a:gd name="T94" fmla="*/ 3208 w 3262"/>
              <a:gd name="T95" fmla="*/ 25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2" h="572">
                <a:moveTo>
                  <a:pt x="430" y="262"/>
                </a:moveTo>
                <a:cubicBezTo>
                  <a:pt x="429" y="241"/>
                  <a:pt x="424" y="221"/>
                  <a:pt x="413" y="202"/>
                </a:cubicBezTo>
                <a:cubicBezTo>
                  <a:pt x="319" y="39"/>
                  <a:pt x="319" y="39"/>
                  <a:pt x="319" y="39"/>
                </a:cubicBezTo>
                <a:cubicBezTo>
                  <a:pt x="312" y="27"/>
                  <a:pt x="307" y="14"/>
                  <a:pt x="304" y="0"/>
                </a:cubicBezTo>
                <a:cubicBezTo>
                  <a:pt x="300" y="7"/>
                  <a:pt x="300" y="7"/>
                  <a:pt x="300" y="7"/>
                </a:cubicBezTo>
                <a:cubicBezTo>
                  <a:pt x="277" y="47"/>
                  <a:pt x="277" y="97"/>
                  <a:pt x="300" y="137"/>
                </a:cubicBezTo>
                <a:cubicBezTo>
                  <a:pt x="375" y="267"/>
                  <a:pt x="375" y="267"/>
                  <a:pt x="375" y="267"/>
                </a:cubicBezTo>
                <a:cubicBezTo>
                  <a:pt x="399" y="308"/>
                  <a:pt x="399" y="357"/>
                  <a:pt x="375" y="398"/>
                </a:cubicBezTo>
                <a:cubicBezTo>
                  <a:pt x="371" y="405"/>
                  <a:pt x="371" y="405"/>
                  <a:pt x="371" y="405"/>
                </a:cubicBezTo>
                <a:cubicBezTo>
                  <a:pt x="369" y="391"/>
                  <a:pt x="364" y="378"/>
                  <a:pt x="356" y="365"/>
                </a:cubicBezTo>
                <a:cubicBezTo>
                  <a:pt x="288" y="246"/>
                  <a:pt x="288" y="246"/>
                  <a:pt x="288" y="246"/>
                </a:cubicBezTo>
                <a:cubicBezTo>
                  <a:pt x="244" y="170"/>
                  <a:pt x="244" y="170"/>
                  <a:pt x="244" y="170"/>
                </a:cubicBezTo>
                <a:cubicBezTo>
                  <a:pt x="236" y="157"/>
                  <a:pt x="232" y="144"/>
                  <a:pt x="229" y="130"/>
                </a:cubicBezTo>
                <a:cubicBezTo>
                  <a:pt x="225" y="137"/>
                  <a:pt x="225" y="137"/>
                  <a:pt x="225" y="137"/>
                </a:cubicBezTo>
                <a:cubicBezTo>
                  <a:pt x="202" y="177"/>
                  <a:pt x="202" y="227"/>
                  <a:pt x="225" y="267"/>
                </a:cubicBezTo>
                <a:cubicBezTo>
                  <a:pt x="225" y="267"/>
                  <a:pt x="225" y="267"/>
                  <a:pt x="225" y="267"/>
                </a:cubicBezTo>
                <a:cubicBezTo>
                  <a:pt x="300" y="398"/>
                  <a:pt x="300" y="398"/>
                  <a:pt x="300" y="398"/>
                </a:cubicBezTo>
                <a:cubicBezTo>
                  <a:pt x="323" y="438"/>
                  <a:pt x="323" y="488"/>
                  <a:pt x="300" y="528"/>
                </a:cubicBezTo>
                <a:cubicBezTo>
                  <a:pt x="296" y="535"/>
                  <a:pt x="296" y="535"/>
                  <a:pt x="296" y="535"/>
                </a:cubicBezTo>
                <a:cubicBezTo>
                  <a:pt x="293" y="521"/>
                  <a:pt x="288" y="508"/>
                  <a:pt x="281" y="495"/>
                </a:cubicBezTo>
                <a:cubicBezTo>
                  <a:pt x="187" y="333"/>
                  <a:pt x="187" y="333"/>
                  <a:pt x="187" y="333"/>
                </a:cubicBezTo>
                <a:cubicBezTo>
                  <a:pt x="175" y="311"/>
                  <a:pt x="169" y="286"/>
                  <a:pt x="170" y="262"/>
                </a:cubicBezTo>
                <a:cubicBezTo>
                  <a:pt x="69" y="288"/>
                  <a:pt x="0" y="344"/>
                  <a:pt x="0" y="409"/>
                </a:cubicBezTo>
                <a:cubicBezTo>
                  <a:pt x="0" y="499"/>
                  <a:pt x="134" y="572"/>
                  <a:pt x="300" y="572"/>
                </a:cubicBezTo>
                <a:cubicBezTo>
                  <a:pt x="466" y="572"/>
                  <a:pt x="600" y="499"/>
                  <a:pt x="600" y="409"/>
                </a:cubicBezTo>
                <a:cubicBezTo>
                  <a:pt x="600" y="344"/>
                  <a:pt x="531" y="288"/>
                  <a:pt x="430" y="262"/>
                </a:cubicBezTo>
                <a:close/>
                <a:moveTo>
                  <a:pt x="714" y="540"/>
                </a:moveTo>
                <a:cubicBezTo>
                  <a:pt x="715" y="517"/>
                  <a:pt x="718" y="501"/>
                  <a:pt x="725" y="483"/>
                </a:cubicBezTo>
                <a:cubicBezTo>
                  <a:pt x="756" y="498"/>
                  <a:pt x="797" y="505"/>
                  <a:pt x="828" y="505"/>
                </a:cubicBezTo>
                <a:cubicBezTo>
                  <a:pt x="880" y="505"/>
                  <a:pt x="910" y="488"/>
                  <a:pt x="910" y="455"/>
                </a:cubicBezTo>
                <a:cubicBezTo>
                  <a:pt x="910" y="422"/>
                  <a:pt x="888" y="407"/>
                  <a:pt x="835" y="384"/>
                </a:cubicBezTo>
                <a:cubicBezTo>
                  <a:pt x="806" y="371"/>
                  <a:pt x="806" y="371"/>
                  <a:pt x="806" y="371"/>
                </a:cubicBezTo>
                <a:cubicBezTo>
                  <a:pt x="753" y="348"/>
                  <a:pt x="717" y="318"/>
                  <a:pt x="717" y="258"/>
                </a:cubicBezTo>
                <a:cubicBezTo>
                  <a:pt x="717" y="194"/>
                  <a:pt x="762" y="153"/>
                  <a:pt x="853" y="153"/>
                </a:cubicBezTo>
                <a:cubicBezTo>
                  <a:pt x="890" y="153"/>
                  <a:pt x="924" y="158"/>
                  <a:pt x="956" y="169"/>
                </a:cubicBezTo>
                <a:cubicBezTo>
                  <a:pt x="955" y="192"/>
                  <a:pt x="951" y="209"/>
                  <a:pt x="945" y="226"/>
                </a:cubicBezTo>
                <a:cubicBezTo>
                  <a:pt x="915" y="214"/>
                  <a:pt x="879" y="209"/>
                  <a:pt x="853" y="209"/>
                </a:cubicBezTo>
                <a:cubicBezTo>
                  <a:pt x="804" y="209"/>
                  <a:pt x="781" y="228"/>
                  <a:pt x="781" y="258"/>
                </a:cubicBezTo>
                <a:cubicBezTo>
                  <a:pt x="781" y="288"/>
                  <a:pt x="803" y="305"/>
                  <a:pt x="842" y="322"/>
                </a:cubicBezTo>
                <a:cubicBezTo>
                  <a:pt x="873" y="335"/>
                  <a:pt x="873" y="335"/>
                  <a:pt x="873" y="335"/>
                </a:cubicBezTo>
                <a:cubicBezTo>
                  <a:pt x="945" y="365"/>
                  <a:pt x="974" y="397"/>
                  <a:pt x="974" y="452"/>
                </a:cubicBezTo>
                <a:cubicBezTo>
                  <a:pt x="974" y="517"/>
                  <a:pt x="925" y="561"/>
                  <a:pt x="829" y="561"/>
                </a:cubicBezTo>
                <a:cubicBezTo>
                  <a:pt x="783" y="561"/>
                  <a:pt x="745" y="555"/>
                  <a:pt x="714" y="540"/>
                </a:cubicBezTo>
                <a:close/>
                <a:moveTo>
                  <a:pt x="1277" y="270"/>
                </a:moveTo>
                <a:cubicBezTo>
                  <a:pt x="1277" y="552"/>
                  <a:pt x="1277" y="552"/>
                  <a:pt x="1277" y="552"/>
                </a:cubicBezTo>
                <a:cubicBezTo>
                  <a:pt x="1220" y="552"/>
                  <a:pt x="1220" y="552"/>
                  <a:pt x="1220" y="552"/>
                </a:cubicBezTo>
                <a:cubicBezTo>
                  <a:pt x="1217" y="518"/>
                  <a:pt x="1217" y="518"/>
                  <a:pt x="1217" y="518"/>
                </a:cubicBezTo>
                <a:cubicBezTo>
                  <a:pt x="1201" y="543"/>
                  <a:pt x="1177" y="559"/>
                  <a:pt x="1138" y="559"/>
                </a:cubicBezTo>
                <a:cubicBezTo>
                  <a:pt x="1063" y="559"/>
                  <a:pt x="1013" y="505"/>
                  <a:pt x="1013" y="410"/>
                </a:cubicBezTo>
                <a:cubicBezTo>
                  <a:pt x="1013" y="311"/>
                  <a:pt x="1066" y="254"/>
                  <a:pt x="1171" y="254"/>
                </a:cubicBezTo>
                <a:cubicBezTo>
                  <a:pt x="1211" y="254"/>
                  <a:pt x="1245" y="259"/>
                  <a:pt x="1277" y="270"/>
                </a:cubicBezTo>
                <a:close/>
                <a:moveTo>
                  <a:pt x="1215" y="488"/>
                </a:moveTo>
                <a:cubicBezTo>
                  <a:pt x="1215" y="311"/>
                  <a:pt x="1215" y="311"/>
                  <a:pt x="1215" y="311"/>
                </a:cubicBezTo>
                <a:cubicBezTo>
                  <a:pt x="1202" y="309"/>
                  <a:pt x="1188" y="307"/>
                  <a:pt x="1171" y="307"/>
                </a:cubicBezTo>
                <a:cubicBezTo>
                  <a:pt x="1107" y="307"/>
                  <a:pt x="1077" y="347"/>
                  <a:pt x="1077" y="410"/>
                </a:cubicBezTo>
                <a:cubicBezTo>
                  <a:pt x="1077" y="468"/>
                  <a:pt x="1100" y="508"/>
                  <a:pt x="1155" y="508"/>
                </a:cubicBezTo>
                <a:cubicBezTo>
                  <a:pt x="1179" y="508"/>
                  <a:pt x="1199" y="500"/>
                  <a:pt x="1215" y="488"/>
                </a:cubicBezTo>
                <a:close/>
                <a:moveTo>
                  <a:pt x="1595" y="363"/>
                </a:moveTo>
                <a:cubicBezTo>
                  <a:pt x="1595" y="552"/>
                  <a:pt x="1595" y="552"/>
                  <a:pt x="1595" y="552"/>
                </a:cubicBezTo>
                <a:cubicBezTo>
                  <a:pt x="1533" y="552"/>
                  <a:pt x="1533" y="552"/>
                  <a:pt x="1533" y="552"/>
                </a:cubicBezTo>
                <a:cubicBezTo>
                  <a:pt x="1533" y="373"/>
                  <a:pt x="1533" y="373"/>
                  <a:pt x="1533" y="373"/>
                </a:cubicBezTo>
                <a:cubicBezTo>
                  <a:pt x="1533" y="329"/>
                  <a:pt x="1518" y="307"/>
                  <a:pt x="1456" y="307"/>
                </a:cubicBezTo>
                <a:cubicBezTo>
                  <a:pt x="1442" y="307"/>
                  <a:pt x="1424" y="309"/>
                  <a:pt x="1407" y="312"/>
                </a:cubicBezTo>
                <a:cubicBezTo>
                  <a:pt x="1407" y="552"/>
                  <a:pt x="1407" y="552"/>
                  <a:pt x="1407" y="552"/>
                </a:cubicBezTo>
                <a:cubicBezTo>
                  <a:pt x="1345" y="552"/>
                  <a:pt x="1345" y="552"/>
                  <a:pt x="1345" y="552"/>
                </a:cubicBezTo>
                <a:cubicBezTo>
                  <a:pt x="1345" y="270"/>
                  <a:pt x="1345" y="270"/>
                  <a:pt x="1345" y="270"/>
                </a:cubicBezTo>
                <a:cubicBezTo>
                  <a:pt x="1385" y="261"/>
                  <a:pt x="1428" y="254"/>
                  <a:pt x="1458" y="254"/>
                </a:cubicBezTo>
                <a:cubicBezTo>
                  <a:pt x="1562" y="254"/>
                  <a:pt x="1595" y="294"/>
                  <a:pt x="1595" y="363"/>
                </a:cubicBezTo>
                <a:close/>
                <a:moveTo>
                  <a:pt x="1767" y="506"/>
                </a:moveTo>
                <a:cubicBezTo>
                  <a:pt x="1785" y="506"/>
                  <a:pt x="1802" y="503"/>
                  <a:pt x="1816" y="498"/>
                </a:cubicBezTo>
                <a:cubicBezTo>
                  <a:pt x="1814" y="515"/>
                  <a:pt x="1812" y="534"/>
                  <a:pt x="1808" y="550"/>
                </a:cubicBezTo>
                <a:cubicBezTo>
                  <a:pt x="1791" y="557"/>
                  <a:pt x="1773" y="559"/>
                  <a:pt x="1756" y="559"/>
                </a:cubicBezTo>
                <a:cubicBezTo>
                  <a:pt x="1696" y="559"/>
                  <a:pt x="1657" y="531"/>
                  <a:pt x="1657" y="463"/>
                </a:cubicBezTo>
                <a:cubicBezTo>
                  <a:pt x="1657" y="166"/>
                  <a:pt x="1657" y="166"/>
                  <a:pt x="1657" y="166"/>
                </a:cubicBezTo>
                <a:cubicBezTo>
                  <a:pt x="1676" y="160"/>
                  <a:pt x="1700" y="157"/>
                  <a:pt x="1719" y="157"/>
                </a:cubicBezTo>
                <a:cubicBezTo>
                  <a:pt x="1719" y="264"/>
                  <a:pt x="1719" y="264"/>
                  <a:pt x="1719" y="264"/>
                </a:cubicBezTo>
                <a:cubicBezTo>
                  <a:pt x="1817" y="264"/>
                  <a:pt x="1817" y="264"/>
                  <a:pt x="1817" y="264"/>
                </a:cubicBezTo>
                <a:cubicBezTo>
                  <a:pt x="1816" y="283"/>
                  <a:pt x="1815" y="301"/>
                  <a:pt x="1812" y="317"/>
                </a:cubicBezTo>
                <a:cubicBezTo>
                  <a:pt x="1719" y="317"/>
                  <a:pt x="1719" y="317"/>
                  <a:pt x="1719" y="317"/>
                </a:cubicBezTo>
                <a:cubicBezTo>
                  <a:pt x="1719" y="455"/>
                  <a:pt x="1719" y="455"/>
                  <a:pt x="1719" y="455"/>
                </a:cubicBezTo>
                <a:cubicBezTo>
                  <a:pt x="1719" y="492"/>
                  <a:pt x="1737" y="506"/>
                  <a:pt x="1767" y="506"/>
                </a:cubicBezTo>
                <a:close/>
                <a:moveTo>
                  <a:pt x="2100" y="270"/>
                </a:moveTo>
                <a:cubicBezTo>
                  <a:pt x="2100" y="552"/>
                  <a:pt x="2100" y="552"/>
                  <a:pt x="2100" y="552"/>
                </a:cubicBezTo>
                <a:cubicBezTo>
                  <a:pt x="2043" y="552"/>
                  <a:pt x="2043" y="552"/>
                  <a:pt x="2043" y="552"/>
                </a:cubicBezTo>
                <a:cubicBezTo>
                  <a:pt x="2040" y="518"/>
                  <a:pt x="2040" y="518"/>
                  <a:pt x="2040" y="518"/>
                </a:cubicBezTo>
                <a:cubicBezTo>
                  <a:pt x="2024" y="543"/>
                  <a:pt x="2000" y="559"/>
                  <a:pt x="1960" y="559"/>
                </a:cubicBezTo>
                <a:cubicBezTo>
                  <a:pt x="1886" y="559"/>
                  <a:pt x="1836" y="505"/>
                  <a:pt x="1836" y="410"/>
                </a:cubicBezTo>
                <a:cubicBezTo>
                  <a:pt x="1836" y="311"/>
                  <a:pt x="1889" y="254"/>
                  <a:pt x="1993" y="254"/>
                </a:cubicBezTo>
                <a:cubicBezTo>
                  <a:pt x="2034" y="254"/>
                  <a:pt x="2067" y="259"/>
                  <a:pt x="2100" y="270"/>
                </a:cubicBezTo>
                <a:close/>
                <a:moveTo>
                  <a:pt x="2038" y="488"/>
                </a:moveTo>
                <a:cubicBezTo>
                  <a:pt x="2038" y="311"/>
                  <a:pt x="2038" y="311"/>
                  <a:pt x="2038" y="311"/>
                </a:cubicBezTo>
                <a:cubicBezTo>
                  <a:pt x="2025" y="309"/>
                  <a:pt x="2011" y="307"/>
                  <a:pt x="1993" y="307"/>
                </a:cubicBezTo>
                <a:cubicBezTo>
                  <a:pt x="1929" y="307"/>
                  <a:pt x="1899" y="347"/>
                  <a:pt x="1899" y="410"/>
                </a:cubicBezTo>
                <a:cubicBezTo>
                  <a:pt x="1899" y="468"/>
                  <a:pt x="1922" y="508"/>
                  <a:pt x="1978" y="508"/>
                </a:cubicBezTo>
                <a:cubicBezTo>
                  <a:pt x="2002" y="508"/>
                  <a:pt x="2022" y="500"/>
                  <a:pt x="2038" y="488"/>
                </a:cubicBezTo>
                <a:close/>
                <a:moveTo>
                  <a:pt x="2418" y="363"/>
                </a:moveTo>
                <a:cubicBezTo>
                  <a:pt x="2418" y="552"/>
                  <a:pt x="2418" y="552"/>
                  <a:pt x="2418" y="552"/>
                </a:cubicBezTo>
                <a:cubicBezTo>
                  <a:pt x="2356" y="552"/>
                  <a:pt x="2356" y="552"/>
                  <a:pt x="2356" y="552"/>
                </a:cubicBezTo>
                <a:cubicBezTo>
                  <a:pt x="2356" y="373"/>
                  <a:pt x="2356" y="373"/>
                  <a:pt x="2356" y="373"/>
                </a:cubicBezTo>
                <a:cubicBezTo>
                  <a:pt x="2356" y="329"/>
                  <a:pt x="2341" y="307"/>
                  <a:pt x="2279" y="307"/>
                </a:cubicBezTo>
                <a:cubicBezTo>
                  <a:pt x="2264" y="307"/>
                  <a:pt x="2247" y="309"/>
                  <a:pt x="2230" y="312"/>
                </a:cubicBezTo>
                <a:cubicBezTo>
                  <a:pt x="2230" y="552"/>
                  <a:pt x="2230" y="552"/>
                  <a:pt x="2230" y="552"/>
                </a:cubicBezTo>
                <a:cubicBezTo>
                  <a:pt x="2168" y="552"/>
                  <a:pt x="2168" y="552"/>
                  <a:pt x="2168" y="552"/>
                </a:cubicBezTo>
                <a:cubicBezTo>
                  <a:pt x="2168" y="270"/>
                  <a:pt x="2168" y="270"/>
                  <a:pt x="2168" y="270"/>
                </a:cubicBezTo>
                <a:cubicBezTo>
                  <a:pt x="2207" y="261"/>
                  <a:pt x="2251" y="254"/>
                  <a:pt x="2281" y="254"/>
                </a:cubicBezTo>
                <a:cubicBezTo>
                  <a:pt x="2384" y="254"/>
                  <a:pt x="2418" y="294"/>
                  <a:pt x="2418" y="363"/>
                </a:cubicBezTo>
                <a:close/>
                <a:moveTo>
                  <a:pt x="2733" y="157"/>
                </a:moveTo>
                <a:cubicBezTo>
                  <a:pt x="2733" y="552"/>
                  <a:pt x="2733" y="552"/>
                  <a:pt x="2733" y="552"/>
                </a:cubicBezTo>
                <a:cubicBezTo>
                  <a:pt x="2676" y="552"/>
                  <a:pt x="2676" y="552"/>
                  <a:pt x="2676" y="552"/>
                </a:cubicBezTo>
                <a:cubicBezTo>
                  <a:pt x="2672" y="516"/>
                  <a:pt x="2672" y="516"/>
                  <a:pt x="2672" y="516"/>
                </a:cubicBezTo>
                <a:cubicBezTo>
                  <a:pt x="2656" y="543"/>
                  <a:pt x="2632" y="559"/>
                  <a:pt x="2591" y="559"/>
                </a:cubicBezTo>
                <a:cubicBezTo>
                  <a:pt x="2517" y="559"/>
                  <a:pt x="2467" y="505"/>
                  <a:pt x="2467" y="410"/>
                </a:cubicBezTo>
                <a:cubicBezTo>
                  <a:pt x="2467" y="311"/>
                  <a:pt x="2520" y="254"/>
                  <a:pt x="2625" y="254"/>
                </a:cubicBezTo>
                <a:cubicBezTo>
                  <a:pt x="2641" y="254"/>
                  <a:pt x="2656" y="256"/>
                  <a:pt x="2671" y="259"/>
                </a:cubicBezTo>
                <a:cubicBezTo>
                  <a:pt x="2671" y="166"/>
                  <a:pt x="2671" y="166"/>
                  <a:pt x="2671" y="166"/>
                </a:cubicBezTo>
                <a:cubicBezTo>
                  <a:pt x="2690" y="159"/>
                  <a:pt x="2712" y="157"/>
                  <a:pt x="2733" y="157"/>
                </a:cubicBezTo>
                <a:close/>
                <a:moveTo>
                  <a:pt x="2671" y="487"/>
                </a:moveTo>
                <a:cubicBezTo>
                  <a:pt x="2671" y="313"/>
                  <a:pt x="2671" y="313"/>
                  <a:pt x="2671" y="313"/>
                </a:cubicBezTo>
                <a:cubicBezTo>
                  <a:pt x="2655" y="310"/>
                  <a:pt x="2638" y="307"/>
                  <a:pt x="2621" y="307"/>
                </a:cubicBezTo>
                <a:cubicBezTo>
                  <a:pt x="2560" y="307"/>
                  <a:pt x="2531" y="346"/>
                  <a:pt x="2531" y="410"/>
                </a:cubicBezTo>
                <a:cubicBezTo>
                  <a:pt x="2531" y="468"/>
                  <a:pt x="2554" y="508"/>
                  <a:pt x="2609" y="508"/>
                </a:cubicBezTo>
                <a:cubicBezTo>
                  <a:pt x="2634" y="508"/>
                  <a:pt x="2654" y="500"/>
                  <a:pt x="2671" y="487"/>
                </a:cubicBezTo>
                <a:close/>
                <a:moveTo>
                  <a:pt x="3045" y="432"/>
                </a:moveTo>
                <a:cubicBezTo>
                  <a:pt x="2847" y="432"/>
                  <a:pt x="2847" y="432"/>
                  <a:pt x="2847" y="432"/>
                </a:cubicBezTo>
                <a:cubicBezTo>
                  <a:pt x="2854" y="482"/>
                  <a:pt x="2884" y="506"/>
                  <a:pt x="2939" y="506"/>
                </a:cubicBezTo>
                <a:cubicBezTo>
                  <a:pt x="2973" y="506"/>
                  <a:pt x="3007" y="499"/>
                  <a:pt x="3038" y="485"/>
                </a:cubicBezTo>
                <a:cubicBezTo>
                  <a:pt x="3036" y="501"/>
                  <a:pt x="3033" y="522"/>
                  <a:pt x="3029" y="541"/>
                </a:cubicBezTo>
                <a:cubicBezTo>
                  <a:pt x="3001" y="554"/>
                  <a:pt x="2971" y="559"/>
                  <a:pt x="2937" y="559"/>
                </a:cubicBezTo>
                <a:cubicBezTo>
                  <a:pt x="2834" y="559"/>
                  <a:pt x="2783" y="502"/>
                  <a:pt x="2783" y="405"/>
                </a:cubicBezTo>
                <a:cubicBezTo>
                  <a:pt x="2783" y="321"/>
                  <a:pt x="2822" y="254"/>
                  <a:pt x="2921" y="254"/>
                </a:cubicBezTo>
                <a:cubicBezTo>
                  <a:pt x="3010" y="254"/>
                  <a:pt x="3048" y="313"/>
                  <a:pt x="3048" y="384"/>
                </a:cubicBezTo>
                <a:cubicBezTo>
                  <a:pt x="3048" y="401"/>
                  <a:pt x="3047" y="415"/>
                  <a:pt x="3045" y="432"/>
                </a:cubicBezTo>
                <a:close/>
                <a:moveTo>
                  <a:pt x="2845" y="380"/>
                </a:moveTo>
                <a:cubicBezTo>
                  <a:pt x="2985" y="380"/>
                  <a:pt x="2985" y="380"/>
                  <a:pt x="2985" y="380"/>
                </a:cubicBezTo>
                <a:cubicBezTo>
                  <a:pt x="2985" y="333"/>
                  <a:pt x="2960" y="306"/>
                  <a:pt x="2918" y="306"/>
                </a:cubicBezTo>
                <a:cubicBezTo>
                  <a:pt x="2874" y="306"/>
                  <a:pt x="2850" y="332"/>
                  <a:pt x="2845" y="380"/>
                </a:cubicBezTo>
                <a:close/>
                <a:moveTo>
                  <a:pt x="3262" y="257"/>
                </a:moveTo>
                <a:cubicBezTo>
                  <a:pt x="3262" y="275"/>
                  <a:pt x="3260" y="298"/>
                  <a:pt x="3256" y="310"/>
                </a:cubicBezTo>
                <a:cubicBezTo>
                  <a:pt x="3241" y="308"/>
                  <a:pt x="3227" y="307"/>
                  <a:pt x="3209" y="307"/>
                </a:cubicBezTo>
                <a:cubicBezTo>
                  <a:pt x="3194" y="307"/>
                  <a:pt x="3179" y="309"/>
                  <a:pt x="3164" y="311"/>
                </a:cubicBezTo>
                <a:cubicBezTo>
                  <a:pt x="3164" y="552"/>
                  <a:pt x="3164" y="552"/>
                  <a:pt x="3164" y="552"/>
                </a:cubicBezTo>
                <a:cubicBezTo>
                  <a:pt x="3102" y="552"/>
                  <a:pt x="3102" y="552"/>
                  <a:pt x="3102" y="552"/>
                </a:cubicBezTo>
                <a:cubicBezTo>
                  <a:pt x="3102" y="270"/>
                  <a:pt x="3102" y="270"/>
                  <a:pt x="3102" y="270"/>
                </a:cubicBezTo>
                <a:cubicBezTo>
                  <a:pt x="3128" y="261"/>
                  <a:pt x="3173" y="254"/>
                  <a:pt x="3208" y="254"/>
                </a:cubicBezTo>
                <a:cubicBezTo>
                  <a:pt x="3227" y="254"/>
                  <a:pt x="3248" y="255"/>
                  <a:pt x="3262" y="2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s-ES">
              <a:solidFill>
                <a:schemeClr val="accent1"/>
              </a:solidFill>
            </a:endParaRPr>
          </a:p>
        </p:txBody>
      </p:sp>
    </p:spTree>
    <p:extLst>
      <p:ext uri="{BB962C8B-B14F-4D97-AF65-F5344CB8AC3E}">
        <p14:creationId xmlns:p14="http://schemas.microsoft.com/office/powerpoint/2010/main" val="232444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Índice">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B3950534-FF56-4FD6-A098-D625BC54F0FA}"/>
              </a:ext>
            </a:extLst>
          </p:cNvPr>
          <p:cNvSpPr txBox="1"/>
          <p:nvPr userDrawn="1"/>
        </p:nvSpPr>
        <p:spPr>
          <a:xfrm>
            <a:off x="722533" y="312269"/>
            <a:ext cx="1849821" cy="338554"/>
          </a:xfrm>
          <a:prstGeom prst="rect">
            <a:avLst/>
          </a:prstGeom>
          <a:noFill/>
        </p:spPr>
        <p:txBody>
          <a:bodyPr wrap="square" rtlCol="0">
            <a:spAutoFit/>
          </a:bodyPr>
          <a:lstStyle/>
          <a:p>
            <a:r>
              <a:rPr lang="es-ES" sz="1600" kern="1200">
                <a:solidFill>
                  <a:schemeClr val="accent1"/>
                </a:solidFill>
                <a:latin typeface="Santander Text" panose="020B0504020201020104" pitchFamily="34" charset="0"/>
                <a:ea typeface="+mn-ea"/>
                <a:cs typeface="+mn-cs"/>
              </a:rPr>
              <a:t>Índice</a:t>
            </a:r>
          </a:p>
        </p:txBody>
      </p:sp>
      <p:sp>
        <p:nvSpPr>
          <p:cNvPr id="14" name="Marcador de texto 11">
            <a:extLst>
              <a:ext uri="{FF2B5EF4-FFF2-40B4-BE49-F238E27FC236}">
                <a16:creationId xmlns:a16="http://schemas.microsoft.com/office/drawing/2014/main" id="{0CC57AA0-6C3B-4C80-BF6B-C321A960A96C}"/>
              </a:ext>
            </a:extLst>
          </p:cNvPr>
          <p:cNvSpPr>
            <a:spLocks noGrp="1"/>
          </p:cNvSpPr>
          <p:nvPr>
            <p:ph type="body" sz="quarter" idx="13"/>
          </p:nvPr>
        </p:nvSpPr>
        <p:spPr>
          <a:xfrm>
            <a:off x="832641" y="1100239"/>
            <a:ext cx="10635843" cy="4906665"/>
          </a:xfrm>
        </p:spPr>
        <p:txBody>
          <a:bodyPr>
            <a:normAutofit/>
          </a:bodyPr>
          <a:lstStyle>
            <a:lvl1pPr marL="432000" indent="-396000">
              <a:buClr>
                <a:schemeClr val="accent1"/>
              </a:buClr>
              <a:buSzPct val="45000"/>
              <a:buFont typeface="+mj-lt"/>
              <a:buAutoNum type="arabicPeriod"/>
              <a:defRPr lang="es-ES" sz="3800" b="0" kern="1200" dirty="0">
                <a:solidFill>
                  <a:schemeClr val="tx2"/>
                </a:solidFill>
                <a:latin typeface="Santander Text" panose="020B0504020201020104" pitchFamily="34" charset="0"/>
                <a:ea typeface="+mn-ea"/>
                <a:cs typeface="+mn-cs"/>
              </a:defRPr>
            </a:lvl1pPr>
            <a:lvl2pPr marL="457200" indent="0">
              <a:buNone/>
              <a:defRPr/>
            </a:lvl2pPr>
          </a:lstStyle>
          <a:p>
            <a:pPr lvl="0"/>
            <a:r>
              <a:rPr lang="es-ES"/>
              <a:t>Editar los estilos de texto del patrón</a:t>
            </a:r>
          </a:p>
        </p:txBody>
      </p:sp>
      <p:cxnSp>
        <p:nvCxnSpPr>
          <p:cNvPr id="5" name="Conector recto 4"/>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63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parador rojo">
    <p:spTree>
      <p:nvGrpSpPr>
        <p:cNvPr id="1" name=""/>
        <p:cNvGrpSpPr/>
        <p:nvPr/>
      </p:nvGrpSpPr>
      <p:grpSpPr>
        <a:xfrm>
          <a:off x="0" y="0"/>
          <a:ext cx="0" cy="0"/>
          <a:chOff x="0" y="0"/>
          <a:chExt cx="0" cy="0"/>
        </a:xfrm>
      </p:grpSpPr>
      <p:sp>
        <p:nvSpPr>
          <p:cNvPr id="6" name="Forma libre: forma 5">
            <a:extLst>
              <a:ext uri="{FF2B5EF4-FFF2-40B4-BE49-F238E27FC236}">
                <a16:creationId xmlns:a16="http://schemas.microsoft.com/office/drawing/2014/main" id="{1CB60B27-3339-4968-B60C-5595DBAA9393}"/>
              </a:ext>
            </a:extLst>
          </p:cNvPr>
          <p:cNvSpPr/>
          <p:nvPr userDrawn="1"/>
        </p:nvSpPr>
        <p:spPr>
          <a:xfrm>
            <a:off x="1" y="0"/>
            <a:ext cx="10555357" cy="6858000"/>
          </a:xfrm>
          <a:custGeom>
            <a:avLst/>
            <a:gdLst>
              <a:gd name="connsiteX0" fmla="*/ 0 w 10555357"/>
              <a:gd name="connsiteY0" fmla="*/ 0 h 6858000"/>
              <a:gd name="connsiteX1" fmla="*/ 10555357 w 10555357"/>
              <a:gd name="connsiteY1" fmla="*/ 0 h 6858000"/>
              <a:gd name="connsiteX2" fmla="*/ 10555357 w 10555357"/>
              <a:gd name="connsiteY2" fmla="*/ 2822713 h 6858000"/>
              <a:gd name="connsiteX3" fmla="*/ 8925339 w 10555357"/>
              <a:gd name="connsiteY3" fmla="*/ 2822713 h 6858000"/>
              <a:gd name="connsiteX4" fmla="*/ 8925339 w 10555357"/>
              <a:gd name="connsiteY4" fmla="*/ 6858000 h 6858000"/>
              <a:gd name="connsiteX5" fmla="*/ 0 w 1055535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5357" h="6858000">
                <a:moveTo>
                  <a:pt x="0" y="0"/>
                </a:moveTo>
                <a:lnTo>
                  <a:pt x="10555357" y="0"/>
                </a:lnTo>
                <a:lnTo>
                  <a:pt x="10555357" y="2822713"/>
                </a:lnTo>
                <a:lnTo>
                  <a:pt x="8925339" y="2822713"/>
                </a:lnTo>
                <a:lnTo>
                  <a:pt x="892533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 name="Título 1">
            <a:extLst>
              <a:ext uri="{FF2B5EF4-FFF2-40B4-BE49-F238E27FC236}">
                <a16:creationId xmlns:a16="http://schemas.microsoft.com/office/drawing/2014/main" id="{B045CB15-1F44-40E1-909E-6233010BC133}"/>
              </a:ext>
            </a:extLst>
          </p:cNvPr>
          <p:cNvSpPr>
            <a:spLocks noGrp="1"/>
          </p:cNvSpPr>
          <p:nvPr>
            <p:ph type="title"/>
          </p:nvPr>
        </p:nvSpPr>
        <p:spPr>
          <a:xfrm>
            <a:off x="722519" y="626373"/>
            <a:ext cx="4386194" cy="2852737"/>
          </a:xfrm>
        </p:spPr>
        <p:txBody>
          <a:bodyPr anchor="t">
            <a:noAutofit/>
          </a:bodyPr>
          <a:lstStyle>
            <a:lvl1pPr>
              <a:lnSpc>
                <a:spcPct val="100000"/>
              </a:lnSpc>
              <a:defRPr lang="es-ES" sz="5000" kern="1200" dirty="0">
                <a:solidFill>
                  <a:schemeClr val="bg1"/>
                </a:solidFill>
                <a:latin typeface="Santander Headline" panose="020B0504020201020104" pitchFamily="34" charset="0"/>
                <a:ea typeface="+mj-ea"/>
                <a:cs typeface="+mj-cs"/>
              </a:defRPr>
            </a:lvl1pPr>
          </a:lstStyle>
          <a:p>
            <a:r>
              <a:rPr lang="es-ES"/>
              <a:t>Haga clic para modificar el estilo de título del patrón</a:t>
            </a:r>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6"/>
            <a:ext cx="2958754" cy="2364961"/>
          </a:xfrm>
        </p:spPr>
        <p:txBody>
          <a:bodyPr>
            <a:noAutofit/>
          </a:bodyPr>
          <a:lstStyle>
            <a:lvl1pPr marL="0" indent="0" algn="r">
              <a:buFontTx/>
              <a:buNone/>
              <a:defRPr sz="16600">
                <a:solidFill>
                  <a:schemeClr val="accent1"/>
                </a:solidFill>
                <a:latin typeface="Santander Text" panose="020B0504020201020104" pitchFamily="34" charset="0"/>
              </a:defRPr>
            </a:lvl1pPr>
            <a:lvl2pPr>
              <a:defRPr sz="13800">
                <a:solidFill>
                  <a:schemeClr val="tx1"/>
                </a:solidFill>
              </a:defRPr>
            </a:lvl2pPr>
            <a:lvl3pPr>
              <a:defRPr sz="11500">
                <a:solidFill>
                  <a:schemeClr val="tx1"/>
                </a:solidFill>
              </a:defRPr>
            </a:lvl3pPr>
            <a:lvl4pPr>
              <a:defRPr sz="9600">
                <a:solidFill>
                  <a:schemeClr val="tx1"/>
                </a:solidFill>
              </a:defRPr>
            </a:lvl4pPr>
            <a:lvl5pPr>
              <a:defRPr sz="9600">
                <a:solidFill>
                  <a:schemeClr val="tx1"/>
                </a:solidFill>
              </a:defRPr>
            </a:lvl5pPr>
          </a:lstStyle>
          <a:p>
            <a:pPr lvl="0"/>
            <a:r>
              <a:rPr lang="es-ES"/>
              <a:t>00</a:t>
            </a:r>
          </a:p>
        </p:txBody>
      </p:sp>
    </p:spTree>
    <p:extLst>
      <p:ext uri="{BB962C8B-B14F-4D97-AF65-F5344CB8AC3E}">
        <p14:creationId xmlns:p14="http://schemas.microsoft.com/office/powerpoint/2010/main" val="64504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Conten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11024" y="1087457"/>
            <a:ext cx="5297557" cy="1606047"/>
          </a:xfrm>
        </p:spPr>
        <p:txBody>
          <a:bodyPr anchor="t">
            <a:noAutofit/>
          </a:bodyPr>
          <a:lstStyle>
            <a:lvl1pPr>
              <a:defRPr lang="en-US" sz="3800" kern="1200" dirty="0">
                <a:solidFill>
                  <a:schemeClr val="accent1"/>
                </a:solidFill>
                <a:latin typeface="Santander Headline" panose="020B0504020201020104" pitchFamily="34" charset="0"/>
                <a:ea typeface="+mj-ea"/>
                <a:cs typeface="+mj-cs"/>
              </a:defRPr>
            </a:lvl1pPr>
          </a:lstStyle>
          <a:p>
            <a:r>
              <a:rPr lang="en-US" err="1"/>
              <a:t>Haga</a:t>
            </a:r>
            <a:r>
              <a:rPr lang="en-US"/>
              <a:t> </a:t>
            </a:r>
            <a:r>
              <a:rPr lang="en-US" err="1"/>
              <a:t>clic</a:t>
            </a:r>
            <a:r>
              <a:rPr lang="en-US"/>
              <a:t> para </a:t>
            </a:r>
            <a:r>
              <a:rPr lang="en-US" err="1"/>
              <a:t>modificar</a:t>
            </a:r>
            <a:r>
              <a:rPr lang="en-US"/>
              <a:t> el </a:t>
            </a:r>
            <a:r>
              <a:rPr lang="en-US" err="1"/>
              <a:t>estilo</a:t>
            </a:r>
            <a:r>
              <a:rPr lang="en-US"/>
              <a:t> de </a:t>
            </a:r>
            <a:r>
              <a:rPr lang="en-US" err="1"/>
              <a:t>título</a:t>
            </a:r>
            <a:r>
              <a:rPr lang="en-US"/>
              <a:t> del </a:t>
            </a:r>
            <a:r>
              <a:rPr lang="en-US" err="1"/>
              <a:t>patrón</a:t>
            </a:r>
            <a:endParaRPr lang="es-ES"/>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hasCustomPrompt="1"/>
          </p:nvPr>
        </p:nvSpPr>
        <p:spPr>
          <a:xfrm>
            <a:off x="711024" y="2944750"/>
            <a:ext cx="5308776" cy="3083401"/>
          </a:xfrm>
        </p:spPr>
        <p:txBody>
          <a:bodyPr>
            <a:noAutofit/>
          </a:bodyPr>
          <a:lstStyle>
            <a:lvl1pPr marL="180000" indent="-180000">
              <a:lnSpc>
                <a:spcPct val="100000"/>
              </a:lnSpc>
              <a:spcBef>
                <a:spcPts val="600"/>
              </a:spcBef>
              <a:spcAft>
                <a:spcPts val="0"/>
              </a:spcAft>
              <a:buClr>
                <a:schemeClr val="accent1"/>
              </a:buClr>
              <a:buFont typeface="Arial" panose="020B0604020202020204" pitchFamily="34" charset="0"/>
              <a:buChar char="•"/>
              <a:defRPr lang="en-US" sz="1600" kern="1200" dirty="0">
                <a:solidFill>
                  <a:schemeClr val="tx2"/>
                </a:solidFill>
                <a:latin typeface="Santander Text Light" panose="020B0304020201020104" pitchFamily="34" charset="0"/>
                <a:ea typeface="+mn-ea"/>
                <a:cs typeface="+mn-cs"/>
              </a:defRPr>
            </a:lvl1pPr>
            <a:lvl2pPr marL="360363" indent="-180000">
              <a:lnSpc>
                <a:spcPct val="100000"/>
              </a:lnSpc>
              <a:spcBef>
                <a:spcPts val="600"/>
              </a:spcBef>
              <a:spcAft>
                <a:spcPts val="0"/>
              </a:spcAft>
              <a:buClr>
                <a:schemeClr val="accent1"/>
              </a:buClr>
              <a:buFont typeface="Santander Text" panose="020B0504020201020104" pitchFamily="34" charset="0"/>
              <a:buChar char="-"/>
              <a:defRPr lang="en-US" sz="1600" kern="1200" dirty="0" smtClean="0">
                <a:solidFill>
                  <a:schemeClr val="tx2"/>
                </a:solidFill>
                <a:latin typeface="Santander Text Light" panose="020B0304020201020104" pitchFamily="34" charset="0"/>
                <a:ea typeface="+mn-ea"/>
                <a:cs typeface="+mn-cs"/>
              </a:defRPr>
            </a:lvl2pPr>
            <a:lvl3pPr marL="540000" indent="-180000" defTabSz="896938">
              <a:lnSpc>
                <a:spcPct val="100000"/>
              </a:lnSpc>
              <a:spcBef>
                <a:spcPts val="600"/>
              </a:spcBef>
              <a:spcAft>
                <a:spcPts val="0"/>
              </a:spcAft>
              <a:buClr>
                <a:schemeClr val="accent1"/>
              </a:buClr>
              <a:buFont typeface="Arial" panose="020B0604020202020204" pitchFamily="34" charset="0"/>
              <a:buChar char="•"/>
              <a:tabLst/>
              <a:defRPr lang="en-US" sz="1400" kern="1200" dirty="0">
                <a:solidFill>
                  <a:schemeClr val="tx2"/>
                </a:solidFill>
                <a:latin typeface="Santander Text Light" panose="020B0304020201020104" pitchFamily="34" charset="0"/>
                <a:ea typeface="+mn-ea"/>
                <a:cs typeface="+mn-cs"/>
              </a:defRPr>
            </a:lvl3pPr>
            <a:lvl4pPr marL="719138" indent="-180000">
              <a:lnSpc>
                <a:spcPct val="100000"/>
              </a:lnSpc>
              <a:spcBef>
                <a:spcPts val="600"/>
              </a:spcBef>
              <a:buClr>
                <a:schemeClr val="accent1"/>
              </a:buClr>
              <a:buFont typeface="Santander Text" panose="020B0504020201020104" pitchFamily="34" charset="0"/>
              <a:buChar char="-"/>
              <a:defRPr lang="es-ES" sz="1400" kern="1200" smtClean="0">
                <a:solidFill>
                  <a:schemeClr val="tx2"/>
                </a:solidFill>
                <a:latin typeface="Santander Text Light" panose="020B0304020201020104" pitchFamily="34" charset="0"/>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err="1"/>
              <a:t>Editar</a:t>
            </a:r>
            <a:r>
              <a:rPr lang="en-US"/>
              <a:t> los </a:t>
            </a:r>
            <a:r>
              <a:rPr lang="en-US" err="1"/>
              <a:t>estilos</a:t>
            </a:r>
            <a:r>
              <a:rPr lang="en-US"/>
              <a:t> de </a:t>
            </a:r>
            <a:r>
              <a:rPr lang="en-US" err="1"/>
              <a:t>texto</a:t>
            </a:r>
            <a:r>
              <a:rPr lang="en-US"/>
              <a:t> del patron</a:t>
            </a:r>
          </a:p>
          <a:p>
            <a:pPr lvl="1"/>
            <a:r>
              <a:rPr lang="en-US"/>
              <a:t>Segundo </a:t>
            </a:r>
            <a:r>
              <a:rPr lang="en-US" err="1"/>
              <a:t>nivel</a:t>
            </a:r>
            <a:endParaRPr lang="en-US"/>
          </a:p>
          <a:p>
            <a:pPr lvl="2"/>
            <a:r>
              <a:rPr lang="en-US" err="1"/>
              <a:t>Tercer</a:t>
            </a:r>
            <a:r>
              <a:rPr lang="en-US"/>
              <a:t> </a:t>
            </a:r>
            <a:r>
              <a:rPr lang="en-US" err="1"/>
              <a:t>nivel</a:t>
            </a:r>
            <a:endParaRPr lang="en-US"/>
          </a:p>
          <a:p>
            <a:pPr lvl="3"/>
            <a:r>
              <a:rPr lang="en-US"/>
              <a:t>Cuarto Nivel</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hasCustomPrompt="1"/>
          </p:nvPr>
        </p:nvSpPr>
        <p:spPr>
          <a:xfrm>
            <a:off x="6399971" y="1087458"/>
            <a:ext cx="5081004" cy="4940693"/>
          </a:xfrm>
        </p:spPr>
        <p:txBody>
          <a:bodyPr>
            <a:noAutofit/>
          </a:bodyPr>
          <a:lstStyle>
            <a:lvl1pPr marL="0" indent="0">
              <a:spcBef>
                <a:spcPts val="0"/>
              </a:spcBef>
              <a:spcAft>
                <a:spcPts val="2200"/>
              </a:spcAft>
              <a:buFontTx/>
              <a:buNone/>
              <a:defRPr lang="en-U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err="1"/>
              <a:t>Editar</a:t>
            </a:r>
            <a:r>
              <a:rPr lang="en-US"/>
              <a:t> los </a:t>
            </a:r>
            <a:r>
              <a:rPr lang="en-US" err="1"/>
              <a:t>estilos</a:t>
            </a:r>
            <a:r>
              <a:rPr lang="en-US"/>
              <a:t> de </a:t>
            </a:r>
            <a:r>
              <a:rPr lang="en-US" err="1"/>
              <a:t>texto</a:t>
            </a:r>
            <a:r>
              <a:rPr lang="en-US"/>
              <a:t> del </a:t>
            </a:r>
            <a:r>
              <a:rPr lang="en-US" err="1"/>
              <a:t>patrón</a:t>
            </a:r>
            <a:endParaRPr lang="en-US"/>
          </a:p>
        </p:txBody>
      </p:sp>
      <p:sp>
        <p:nvSpPr>
          <p:cNvPr id="14" name="Marcador de texto 14">
            <a:extLst>
              <a:ext uri="{FF2B5EF4-FFF2-40B4-BE49-F238E27FC236}">
                <a16:creationId xmlns:a16="http://schemas.microsoft.com/office/drawing/2014/main" id="{20D6169B-7727-478C-9F79-E3312A448FEC}"/>
              </a:ext>
            </a:extLst>
          </p:cNvPr>
          <p:cNvSpPr>
            <a:spLocks noGrp="1"/>
          </p:cNvSpPr>
          <p:nvPr>
            <p:ph type="body" sz="quarter" idx="17"/>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cxnSp>
        <p:nvCxnSpPr>
          <p:cNvPr id="7" name="Conector recto 6"/>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19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dor rojo">
    <p:spTree>
      <p:nvGrpSpPr>
        <p:cNvPr id="1" name=""/>
        <p:cNvGrpSpPr/>
        <p:nvPr/>
      </p:nvGrpSpPr>
      <p:grpSpPr>
        <a:xfrm>
          <a:off x="0" y="0"/>
          <a:ext cx="0" cy="0"/>
          <a:chOff x="0" y="0"/>
          <a:chExt cx="0" cy="0"/>
        </a:xfrm>
      </p:grpSpPr>
      <p:sp>
        <p:nvSpPr>
          <p:cNvPr id="6" name="Forma libre: forma 5">
            <a:extLst>
              <a:ext uri="{FF2B5EF4-FFF2-40B4-BE49-F238E27FC236}">
                <a16:creationId xmlns:a16="http://schemas.microsoft.com/office/drawing/2014/main" id="{1CB60B27-3339-4968-B60C-5595DBAA9393}"/>
              </a:ext>
            </a:extLst>
          </p:cNvPr>
          <p:cNvSpPr/>
          <p:nvPr userDrawn="1"/>
        </p:nvSpPr>
        <p:spPr>
          <a:xfrm>
            <a:off x="1" y="0"/>
            <a:ext cx="10555357" cy="6858000"/>
          </a:xfrm>
          <a:custGeom>
            <a:avLst/>
            <a:gdLst>
              <a:gd name="connsiteX0" fmla="*/ 0 w 10555357"/>
              <a:gd name="connsiteY0" fmla="*/ 0 h 6858000"/>
              <a:gd name="connsiteX1" fmla="*/ 10555357 w 10555357"/>
              <a:gd name="connsiteY1" fmla="*/ 0 h 6858000"/>
              <a:gd name="connsiteX2" fmla="*/ 10555357 w 10555357"/>
              <a:gd name="connsiteY2" fmla="*/ 2822713 h 6858000"/>
              <a:gd name="connsiteX3" fmla="*/ 8925339 w 10555357"/>
              <a:gd name="connsiteY3" fmla="*/ 2822713 h 6858000"/>
              <a:gd name="connsiteX4" fmla="*/ 8925339 w 10555357"/>
              <a:gd name="connsiteY4" fmla="*/ 6858000 h 6858000"/>
              <a:gd name="connsiteX5" fmla="*/ 0 w 1055535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5357" h="6858000">
                <a:moveTo>
                  <a:pt x="0" y="0"/>
                </a:moveTo>
                <a:lnTo>
                  <a:pt x="10555357" y="0"/>
                </a:lnTo>
                <a:lnTo>
                  <a:pt x="10555357" y="2822713"/>
                </a:lnTo>
                <a:lnTo>
                  <a:pt x="8925339" y="2822713"/>
                </a:lnTo>
                <a:lnTo>
                  <a:pt x="892533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 name="Título 1">
            <a:extLst>
              <a:ext uri="{FF2B5EF4-FFF2-40B4-BE49-F238E27FC236}">
                <a16:creationId xmlns:a16="http://schemas.microsoft.com/office/drawing/2014/main" id="{B045CB15-1F44-40E1-909E-6233010BC133}"/>
              </a:ext>
            </a:extLst>
          </p:cNvPr>
          <p:cNvSpPr>
            <a:spLocks noGrp="1"/>
          </p:cNvSpPr>
          <p:nvPr>
            <p:ph type="title"/>
          </p:nvPr>
        </p:nvSpPr>
        <p:spPr>
          <a:xfrm>
            <a:off x="722519" y="626373"/>
            <a:ext cx="4386194" cy="2852737"/>
          </a:xfrm>
        </p:spPr>
        <p:txBody>
          <a:bodyPr anchor="t">
            <a:noAutofit/>
          </a:bodyPr>
          <a:lstStyle>
            <a:lvl1pPr>
              <a:lnSpc>
                <a:spcPct val="100000"/>
              </a:lnSpc>
              <a:defRPr lang="es-ES" sz="5000" kern="1200" dirty="0">
                <a:solidFill>
                  <a:schemeClr val="bg1"/>
                </a:solidFill>
                <a:latin typeface="Santander Headline" panose="020B0504020201020104" pitchFamily="34" charset="0"/>
                <a:ea typeface="+mj-ea"/>
                <a:cs typeface="+mj-cs"/>
              </a:defRPr>
            </a:lvl1pPr>
          </a:lstStyle>
          <a:p>
            <a:r>
              <a:rPr lang="es-ES"/>
              <a:t>Haga clic para modificar el estilo de título del patrón</a:t>
            </a:r>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6"/>
            <a:ext cx="2958754" cy="2364961"/>
          </a:xfrm>
        </p:spPr>
        <p:txBody>
          <a:bodyPr>
            <a:noAutofit/>
          </a:bodyPr>
          <a:lstStyle>
            <a:lvl1pPr marL="0" indent="0" algn="r">
              <a:buFontTx/>
              <a:buNone/>
              <a:defRPr sz="16600">
                <a:solidFill>
                  <a:schemeClr val="accent1"/>
                </a:solidFill>
                <a:latin typeface="Santander Text" panose="020B0504020201020104" pitchFamily="34" charset="0"/>
              </a:defRPr>
            </a:lvl1pPr>
            <a:lvl2pPr>
              <a:defRPr sz="13800">
                <a:solidFill>
                  <a:schemeClr val="tx1"/>
                </a:solidFill>
              </a:defRPr>
            </a:lvl2pPr>
            <a:lvl3pPr>
              <a:defRPr sz="11500">
                <a:solidFill>
                  <a:schemeClr val="tx1"/>
                </a:solidFill>
              </a:defRPr>
            </a:lvl3pPr>
            <a:lvl4pPr>
              <a:defRPr sz="9600">
                <a:solidFill>
                  <a:schemeClr val="tx1"/>
                </a:solidFill>
              </a:defRPr>
            </a:lvl4pPr>
            <a:lvl5pPr>
              <a:defRPr sz="9600">
                <a:solidFill>
                  <a:schemeClr val="tx1"/>
                </a:solidFill>
              </a:defRPr>
            </a:lvl5pPr>
          </a:lstStyle>
          <a:p>
            <a:pPr lvl="0"/>
            <a:r>
              <a:rPr lang="es-ES"/>
              <a:t>00</a:t>
            </a:r>
          </a:p>
        </p:txBody>
      </p:sp>
    </p:spTree>
    <p:extLst>
      <p:ext uri="{BB962C8B-B14F-4D97-AF65-F5344CB8AC3E}">
        <p14:creationId xmlns:p14="http://schemas.microsoft.com/office/powerpoint/2010/main" val="64504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cxnSp>
        <p:nvCxnSpPr>
          <p:cNvPr id="4" name="Conector recto 3"/>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171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amp; Content ">
    <p:spTree>
      <p:nvGrpSpPr>
        <p:cNvPr id="1" name=""/>
        <p:cNvGrpSpPr/>
        <p:nvPr/>
      </p:nvGrpSpPr>
      <p:grpSpPr>
        <a:xfrm>
          <a:off x="0" y="0"/>
          <a:ext cx="0" cy="0"/>
          <a:chOff x="0" y="0"/>
          <a:chExt cx="0" cy="0"/>
        </a:xfrm>
      </p:grpSpPr>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hasCustomPrompt="1"/>
          </p:nvPr>
        </p:nvSpPr>
        <p:spPr>
          <a:xfrm>
            <a:off x="711023" y="1087459"/>
            <a:ext cx="10769951" cy="4560866"/>
          </a:xfrm>
        </p:spPr>
        <p:txBody>
          <a:bodyPr>
            <a:noAutofit/>
          </a:bodyPr>
          <a:lstStyle>
            <a:lvl1pPr marL="180000" indent="-180000">
              <a:lnSpc>
                <a:spcPct val="100000"/>
              </a:lnSpc>
              <a:spcBef>
                <a:spcPts val="600"/>
              </a:spcBef>
              <a:spcAft>
                <a:spcPts val="0"/>
              </a:spcAft>
              <a:buClr>
                <a:schemeClr val="accent1"/>
              </a:buClr>
              <a:buFont typeface="Arial" panose="020B0604020202020204" pitchFamily="34" charset="0"/>
              <a:buChar char="•"/>
              <a:defRPr lang="en-US" sz="1600" kern="1200" dirty="0">
                <a:solidFill>
                  <a:schemeClr val="tx2"/>
                </a:solidFill>
                <a:latin typeface="Santander Text Light" panose="020B0304020201020104" pitchFamily="34" charset="0"/>
                <a:ea typeface="+mn-ea"/>
                <a:cs typeface="+mn-cs"/>
              </a:defRPr>
            </a:lvl1pPr>
            <a:lvl2pPr marL="360000" indent="-180000">
              <a:lnSpc>
                <a:spcPct val="100000"/>
              </a:lnSpc>
              <a:spcBef>
                <a:spcPts val="600"/>
              </a:spcBef>
              <a:spcAft>
                <a:spcPts val="0"/>
              </a:spcAft>
              <a:buClr>
                <a:schemeClr val="accent1"/>
              </a:buClr>
              <a:buFont typeface="Santander Text" panose="020B0504020201020104" pitchFamily="34" charset="0"/>
              <a:buChar char="-"/>
              <a:defRPr lang="en-US" sz="1600" kern="1200" dirty="0" smtClean="0">
                <a:solidFill>
                  <a:schemeClr val="tx2"/>
                </a:solidFill>
                <a:latin typeface="Santander Text Light" panose="020B0304020201020104" pitchFamily="34" charset="0"/>
                <a:ea typeface="+mn-ea"/>
                <a:cs typeface="+mn-cs"/>
              </a:defRPr>
            </a:lvl2pPr>
            <a:lvl3pPr marL="540000" indent="-180000" defTabSz="896938">
              <a:lnSpc>
                <a:spcPct val="100000"/>
              </a:lnSpc>
              <a:spcBef>
                <a:spcPts val="600"/>
              </a:spcBef>
              <a:spcAft>
                <a:spcPts val="0"/>
              </a:spcAft>
              <a:buClr>
                <a:schemeClr val="accent1"/>
              </a:buClr>
              <a:buFont typeface="Arial" panose="020B0604020202020204" pitchFamily="34" charset="0"/>
              <a:buChar char="•"/>
              <a:tabLst/>
              <a:defRPr lang="en-US" sz="1400" kern="1200" dirty="0">
                <a:solidFill>
                  <a:schemeClr val="tx2"/>
                </a:solidFill>
                <a:latin typeface="Santander Text Light" panose="020B0304020201020104" pitchFamily="34" charset="0"/>
                <a:ea typeface="+mn-ea"/>
                <a:cs typeface="+mn-cs"/>
              </a:defRPr>
            </a:lvl3pPr>
            <a:lvl4pPr marL="720000" indent="-180000">
              <a:lnSpc>
                <a:spcPct val="100000"/>
              </a:lnSpc>
              <a:spcBef>
                <a:spcPts val="600"/>
              </a:spcBef>
              <a:buClr>
                <a:schemeClr val="accent1"/>
              </a:buClr>
              <a:buFont typeface="Santander Text" panose="020B0504020201020104" pitchFamily="34" charset="0"/>
              <a:buChar char="-"/>
              <a:defRPr lang="es-ES" sz="1400" kern="1200" smtClean="0">
                <a:solidFill>
                  <a:schemeClr val="tx2"/>
                </a:solidFill>
                <a:latin typeface="Santander Text Light" panose="020B0304020201020104" pitchFamily="34" charset="0"/>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err="1"/>
              <a:t>Editar</a:t>
            </a:r>
            <a:r>
              <a:rPr lang="en-US"/>
              <a:t> los </a:t>
            </a:r>
            <a:r>
              <a:rPr lang="en-US" err="1"/>
              <a:t>estilos</a:t>
            </a:r>
            <a:r>
              <a:rPr lang="en-US"/>
              <a:t> de </a:t>
            </a:r>
            <a:r>
              <a:rPr lang="en-US" err="1"/>
              <a:t>texto</a:t>
            </a:r>
            <a:r>
              <a:rPr lang="en-US"/>
              <a:t> del patron</a:t>
            </a:r>
          </a:p>
          <a:p>
            <a:pPr lvl="1"/>
            <a:r>
              <a:rPr lang="en-US"/>
              <a:t>Segundo </a:t>
            </a:r>
            <a:r>
              <a:rPr lang="en-US" err="1"/>
              <a:t>nivel</a:t>
            </a:r>
            <a:endParaRPr lang="en-US"/>
          </a:p>
          <a:p>
            <a:pPr lvl="2"/>
            <a:r>
              <a:rPr lang="en-US" err="1"/>
              <a:t>Tercer</a:t>
            </a:r>
            <a:r>
              <a:rPr lang="en-US"/>
              <a:t> </a:t>
            </a:r>
            <a:r>
              <a:rPr lang="en-US" err="1"/>
              <a:t>nivel</a:t>
            </a:r>
            <a:endParaRPr lang="en-US"/>
          </a:p>
          <a:p>
            <a:pPr lvl="3"/>
            <a:r>
              <a:rPr lang="en-US"/>
              <a:t>Cuarto Nivel</a:t>
            </a:r>
          </a:p>
          <a:p>
            <a:pPr lvl="2"/>
            <a:endParaRPr lang="en-US"/>
          </a:p>
          <a:p>
            <a:pPr lvl="0"/>
            <a:endParaRPr lang="en-US"/>
          </a:p>
        </p:txBody>
      </p:sp>
      <p:sp>
        <p:nvSpPr>
          <p:cNvPr id="14" name="Marcador de texto 14">
            <a:extLst>
              <a:ext uri="{FF2B5EF4-FFF2-40B4-BE49-F238E27FC236}">
                <a16:creationId xmlns:a16="http://schemas.microsoft.com/office/drawing/2014/main" id="{20D6169B-7727-478C-9F79-E3312A448FEC}"/>
              </a:ext>
            </a:extLst>
          </p:cNvPr>
          <p:cNvSpPr>
            <a:spLocks noGrp="1"/>
          </p:cNvSpPr>
          <p:nvPr>
            <p:ph type="body" sz="quarter" idx="17"/>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cxnSp>
        <p:nvCxnSpPr>
          <p:cNvPr id="5" name="Conector recto 4"/>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1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Header &amp; Content ">
    <p:spTree>
      <p:nvGrpSpPr>
        <p:cNvPr id="1" name=""/>
        <p:cNvGrpSpPr/>
        <p:nvPr/>
      </p:nvGrpSpPr>
      <p:grpSpPr>
        <a:xfrm>
          <a:off x="0" y="0"/>
          <a:ext cx="0" cy="0"/>
          <a:chOff x="0" y="0"/>
          <a:chExt cx="0" cy="0"/>
        </a:xfrm>
      </p:grpSpPr>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hasCustomPrompt="1"/>
          </p:nvPr>
        </p:nvSpPr>
        <p:spPr>
          <a:xfrm>
            <a:off x="711023" y="1087459"/>
            <a:ext cx="10769951" cy="4560866"/>
          </a:xfrm>
        </p:spPr>
        <p:txBody>
          <a:bodyPr>
            <a:noAutofit/>
          </a:bodyPr>
          <a:lstStyle>
            <a:lvl1pPr marL="180000" indent="-180000">
              <a:lnSpc>
                <a:spcPct val="100000"/>
              </a:lnSpc>
              <a:spcBef>
                <a:spcPts val="600"/>
              </a:spcBef>
              <a:spcAft>
                <a:spcPts val="0"/>
              </a:spcAft>
              <a:buClr>
                <a:schemeClr val="accent1"/>
              </a:buClr>
              <a:buFont typeface="+mj-lt"/>
              <a:buAutoNum type="arabicPeriod"/>
              <a:defRPr lang="en-US" sz="1600" kern="1200" dirty="0">
                <a:solidFill>
                  <a:schemeClr val="tx2"/>
                </a:solidFill>
                <a:latin typeface="Santander Text Light" panose="020B0304020201020104" pitchFamily="34" charset="0"/>
                <a:ea typeface="+mn-ea"/>
                <a:cs typeface="+mn-cs"/>
              </a:defRPr>
            </a:lvl1pPr>
            <a:lvl2pPr marL="360000" indent="-180000">
              <a:lnSpc>
                <a:spcPct val="100000"/>
              </a:lnSpc>
              <a:spcBef>
                <a:spcPts val="600"/>
              </a:spcBef>
              <a:spcAft>
                <a:spcPts val="0"/>
              </a:spcAft>
              <a:buClr>
                <a:schemeClr val="accent1"/>
              </a:buClr>
              <a:buFont typeface="+mj-lt"/>
              <a:buAutoNum type="alphaLcPeriod"/>
              <a:defRPr lang="en-US" sz="1600" kern="1200" dirty="0" smtClean="0">
                <a:solidFill>
                  <a:schemeClr val="tx2"/>
                </a:solidFill>
                <a:latin typeface="Santander Text Light" panose="020B0304020201020104" pitchFamily="34" charset="0"/>
                <a:ea typeface="+mn-ea"/>
                <a:cs typeface="+mn-cs"/>
              </a:defRPr>
            </a:lvl2pPr>
            <a:lvl3pPr marL="540000" indent="-180000" defTabSz="896938">
              <a:lnSpc>
                <a:spcPct val="100000"/>
              </a:lnSpc>
              <a:spcBef>
                <a:spcPts val="600"/>
              </a:spcBef>
              <a:spcAft>
                <a:spcPts val="0"/>
              </a:spcAft>
              <a:buClr>
                <a:schemeClr val="accent1"/>
              </a:buClr>
              <a:buFont typeface="+mj-lt"/>
              <a:buAutoNum type="romanLcPeriod"/>
              <a:tabLst/>
              <a:defRPr lang="en-US" sz="1400" kern="1200" dirty="0">
                <a:solidFill>
                  <a:schemeClr val="tx2"/>
                </a:solidFill>
                <a:latin typeface="Santander Text Light" panose="020B0304020201020104" pitchFamily="34" charset="0"/>
                <a:ea typeface="+mn-ea"/>
                <a:cs typeface="+mn-cs"/>
              </a:defRPr>
            </a:lvl3pPr>
            <a:lvl4pPr marL="720000" indent="-180000">
              <a:lnSpc>
                <a:spcPct val="100000"/>
              </a:lnSpc>
              <a:spcBef>
                <a:spcPts val="600"/>
              </a:spcBef>
              <a:buClr>
                <a:schemeClr val="accent1"/>
              </a:buClr>
              <a:buFont typeface="+mj-lt"/>
              <a:buAutoNum type="arabicPeriod"/>
              <a:defRPr lang="es-ES" sz="1400" kern="1200" smtClean="0">
                <a:solidFill>
                  <a:schemeClr val="tx2"/>
                </a:solidFill>
                <a:latin typeface="Santander Text Light" panose="020B0304020201020104" pitchFamily="34" charset="0"/>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err="1"/>
              <a:t>Editar</a:t>
            </a:r>
            <a:r>
              <a:rPr lang="en-US"/>
              <a:t> los </a:t>
            </a:r>
            <a:r>
              <a:rPr lang="en-US" err="1"/>
              <a:t>estilos</a:t>
            </a:r>
            <a:r>
              <a:rPr lang="en-US"/>
              <a:t> de </a:t>
            </a:r>
            <a:r>
              <a:rPr lang="en-US" err="1"/>
              <a:t>texto</a:t>
            </a:r>
            <a:r>
              <a:rPr lang="en-US"/>
              <a:t> del patron</a:t>
            </a:r>
          </a:p>
          <a:p>
            <a:pPr lvl="1"/>
            <a:r>
              <a:rPr lang="en-US"/>
              <a:t>Segundo </a:t>
            </a:r>
            <a:r>
              <a:rPr lang="en-US" err="1"/>
              <a:t>nivel</a:t>
            </a:r>
            <a:endParaRPr lang="en-US"/>
          </a:p>
          <a:p>
            <a:pPr lvl="2"/>
            <a:r>
              <a:rPr lang="en-US" err="1"/>
              <a:t>Tercer</a:t>
            </a:r>
            <a:r>
              <a:rPr lang="en-US"/>
              <a:t> </a:t>
            </a:r>
            <a:r>
              <a:rPr lang="en-US" err="1"/>
              <a:t>nivel</a:t>
            </a:r>
            <a:endParaRPr lang="en-US"/>
          </a:p>
          <a:p>
            <a:pPr lvl="0"/>
            <a:endParaRPr lang="en-US"/>
          </a:p>
        </p:txBody>
      </p:sp>
      <p:sp>
        <p:nvSpPr>
          <p:cNvPr id="14" name="Marcador de texto 14">
            <a:extLst>
              <a:ext uri="{FF2B5EF4-FFF2-40B4-BE49-F238E27FC236}">
                <a16:creationId xmlns:a16="http://schemas.microsoft.com/office/drawing/2014/main" id="{20D6169B-7727-478C-9F79-E3312A448FEC}"/>
              </a:ext>
            </a:extLst>
          </p:cNvPr>
          <p:cNvSpPr>
            <a:spLocks noGrp="1"/>
          </p:cNvSpPr>
          <p:nvPr>
            <p:ph type="body" sz="quarter" idx="17"/>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cxnSp>
        <p:nvCxnSpPr>
          <p:cNvPr id="5" name="Conector recto 4"/>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43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11024" y="1087457"/>
            <a:ext cx="10758733" cy="1123937"/>
          </a:xfrm>
        </p:spPr>
        <p:txBody>
          <a:bodyPr anchor="t">
            <a:noAutofit/>
          </a:bodyPr>
          <a:lstStyle>
            <a:lvl1pPr>
              <a:defRPr lang="es-ES" sz="3800" kern="1200" dirty="0">
                <a:solidFill>
                  <a:schemeClr val="accent1"/>
                </a:solidFill>
                <a:latin typeface="Santander Headline" panose="020B0504020201020104" pitchFamily="34" charset="0"/>
                <a:ea typeface="+mj-ea"/>
                <a:cs typeface="+mj-cs"/>
              </a:defRPr>
            </a:lvl1pPr>
          </a:lstStyle>
          <a:p>
            <a:r>
              <a:rPr lang="es-ES"/>
              <a:t>Haga clic para modificar el estilo de título del patrón</a:t>
            </a:r>
          </a:p>
        </p:txBody>
      </p:sp>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711024" y="2626797"/>
            <a:ext cx="10758733" cy="3393003"/>
          </a:xfrm>
        </p:spPr>
        <p:txBody>
          <a:bodyPr numCol="2" spcCol="720000">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cxnSp>
        <p:nvCxnSpPr>
          <p:cNvPr id="5" name="Conector recto 4"/>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9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stac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11024" y="1087458"/>
            <a:ext cx="3801119" cy="4933929"/>
          </a:xfrm>
        </p:spPr>
        <p:txBody>
          <a:bodyPr anchor="t">
            <a:noAutofit/>
          </a:bodyPr>
          <a:lstStyle>
            <a:lvl1pPr>
              <a:defRPr lang="es-ES" sz="2600" b="0" kern="1200" dirty="0" err="1">
                <a:solidFill>
                  <a:schemeClr val="accent3"/>
                </a:solidFill>
                <a:latin typeface="Santander Text" panose="020B0504020201020104" pitchFamily="34" charset="0"/>
                <a:ea typeface="+mj-ea"/>
                <a:cs typeface="+mj-cs"/>
              </a:defRPr>
            </a:lvl1pPr>
          </a:lstStyle>
          <a:p>
            <a:r>
              <a:rPr lang="es-ES"/>
              <a:t>Haga clic para modificar el estilo de título del patrón</a:t>
            </a:r>
          </a:p>
        </p:txBody>
      </p:sp>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4772722" y="1087458"/>
            <a:ext cx="6697035" cy="4933928"/>
          </a:xfrm>
        </p:spPr>
        <p:txBody>
          <a:bodyPr numCol="1" spcCol="0">
            <a:noAutofit/>
          </a:bodyPr>
          <a:lstStyle>
            <a:lvl1pPr marL="0" indent="0">
              <a:spcBef>
                <a:spcPts val="0"/>
              </a:spcBef>
              <a:spcAft>
                <a:spcPts val="2200"/>
              </a:spcAft>
              <a:buFont typeface="Arial" panose="020B0604020202020204" pitchFamily="34" charset="0"/>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cxnSp>
        <p:nvCxnSpPr>
          <p:cNvPr id="6" name="Conector recto 5"/>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18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ntenido y gráfico ">
    <p:spTree>
      <p:nvGrpSpPr>
        <p:cNvPr id="1" name=""/>
        <p:cNvGrpSpPr/>
        <p:nvPr/>
      </p:nvGrpSpPr>
      <p:grpSpPr>
        <a:xfrm>
          <a:off x="0" y="0"/>
          <a:ext cx="0" cy="0"/>
          <a:chOff x="0" y="0"/>
          <a:chExt cx="0" cy="0"/>
        </a:xfrm>
      </p:grpSpPr>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9" name="Título 1">
            <a:extLst>
              <a:ext uri="{FF2B5EF4-FFF2-40B4-BE49-F238E27FC236}">
                <a16:creationId xmlns:a16="http://schemas.microsoft.com/office/drawing/2014/main" id="{3AABE934-895B-422A-B16D-773558A762E3}"/>
              </a:ext>
            </a:extLst>
          </p:cNvPr>
          <p:cNvSpPr>
            <a:spLocks noGrp="1"/>
          </p:cNvSpPr>
          <p:nvPr>
            <p:ph type="title" hasCustomPrompt="1"/>
          </p:nvPr>
        </p:nvSpPr>
        <p:spPr>
          <a:xfrm>
            <a:off x="711024" y="1087458"/>
            <a:ext cx="3911401" cy="1183132"/>
          </a:xfrm>
        </p:spPr>
        <p:txBody>
          <a:bodyPr anchor="t">
            <a:noAutofit/>
          </a:bodyPr>
          <a:lstStyle>
            <a:lvl1pPr>
              <a:defRPr lang="es-ES" sz="3800" kern="1200" dirty="0">
                <a:solidFill>
                  <a:schemeClr val="accent1"/>
                </a:solidFill>
                <a:latin typeface="Santander Headline" panose="020B0504020201020104" pitchFamily="34" charset="0"/>
                <a:ea typeface="+mj-ea"/>
                <a:cs typeface="+mj-cs"/>
              </a:defRPr>
            </a:lvl1pPr>
          </a:lstStyle>
          <a:p>
            <a:r>
              <a:rPr lang="es-ES"/>
              <a:t>Título del patrón</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4" y="2517170"/>
            <a:ext cx="3911401" cy="3504218"/>
          </a:xfrm>
        </p:spPr>
        <p:txBody>
          <a:bodyPr>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6" name="Marcador de gráfico 5">
            <a:extLst>
              <a:ext uri="{FF2B5EF4-FFF2-40B4-BE49-F238E27FC236}">
                <a16:creationId xmlns:a16="http://schemas.microsoft.com/office/drawing/2014/main" id="{2444BFBF-CC97-48FB-BE66-A28460A7384B}"/>
              </a:ext>
            </a:extLst>
          </p:cNvPr>
          <p:cNvSpPr>
            <a:spLocks noGrp="1"/>
          </p:cNvSpPr>
          <p:nvPr>
            <p:ph type="chart" sz="quarter" idx="17" hasCustomPrompt="1"/>
          </p:nvPr>
        </p:nvSpPr>
        <p:spPr>
          <a:xfrm>
            <a:off x="4797425" y="1087438"/>
            <a:ext cx="6683550" cy="4933950"/>
          </a:xfrm>
        </p:spPr>
        <p:txBody>
          <a:bodyPr>
            <a:normAutofit/>
          </a:bodyPr>
          <a:lstStyle>
            <a:lvl1pPr marL="0" indent="0" algn="ctr">
              <a:buNone/>
              <a:defRPr lang="es-MX" sz="1600" kern="1200" dirty="0">
                <a:solidFill>
                  <a:schemeClr val="tx2"/>
                </a:solidFill>
                <a:latin typeface="Santander Text" panose="020B0504020201020104" pitchFamily="34" charset="0"/>
                <a:ea typeface="+mn-ea"/>
                <a:cs typeface="+mn-cs"/>
              </a:defRPr>
            </a:lvl1pPr>
          </a:lstStyle>
          <a:p>
            <a:r>
              <a:rPr lang="es-MX"/>
              <a:t>Inserte </a:t>
            </a:r>
            <a:r>
              <a:rPr lang="es-MX" err="1"/>
              <a:t>aqu</a:t>
            </a:r>
            <a:r>
              <a:rPr lang="es-ES"/>
              <a:t>í su gráfico</a:t>
            </a:r>
          </a:p>
        </p:txBody>
      </p:sp>
      <p:cxnSp>
        <p:nvCxnSpPr>
          <p:cNvPr id="8" name="Conector recto 7"/>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ntenido y gráfico 2">
    <p:spTree>
      <p:nvGrpSpPr>
        <p:cNvPr id="1" name=""/>
        <p:cNvGrpSpPr/>
        <p:nvPr/>
      </p:nvGrpSpPr>
      <p:grpSpPr>
        <a:xfrm>
          <a:off x="0" y="0"/>
          <a:ext cx="0" cy="0"/>
          <a:chOff x="0" y="0"/>
          <a:chExt cx="0" cy="0"/>
        </a:xfrm>
      </p:grpSpPr>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3"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4" y="1087459"/>
            <a:ext cx="3911401" cy="4933929"/>
          </a:xfrm>
        </p:spPr>
        <p:txBody>
          <a:bodyPr>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12" name="Marcador de tabla 4">
            <a:extLst>
              <a:ext uri="{FF2B5EF4-FFF2-40B4-BE49-F238E27FC236}">
                <a16:creationId xmlns:a16="http://schemas.microsoft.com/office/drawing/2014/main" id="{DF826A4E-1A0C-46D7-8327-402D7A34DE68}"/>
              </a:ext>
            </a:extLst>
          </p:cNvPr>
          <p:cNvSpPr>
            <a:spLocks noGrp="1"/>
          </p:cNvSpPr>
          <p:nvPr>
            <p:ph type="tbl" sz="quarter" idx="18" hasCustomPrompt="1"/>
          </p:nvPr>
        </p:nvSpPr>
        <p:spPr>
          <a:xfrm>
            <a:off x="4867835" y="1581149"/>
            <a:ext cx="6612965" cy="4440239"/>
          </a:xfrm>
        </p:spPr>
        <p:txBody>
          <a:bodyPr>
            <a:normAutofit/>
          </a:bodyPr>
          <a:lstStyle>
            <a:lvl1pPr marL="0" indent="0" algn="ctr">
              <a:buFontTx/>
              <a:buNone/>
              <a:defRPr kumimoji="0" lang="es-ES" sz="1200" b="0" i="0" u="none" strike="noStrike" kern="1200" cap="none" spc="0" normalizeH="0" baseline="0" dirty="0">
                <a:ln>
                  <a:noFill/>
                </a:ln>
                <a:solidFill>
                  <a:schemeClr val="tx2"/>
                </a:solidFill>
                <a:effectLst/>
                <a:uLnTx/>
                <a:uFillTx/>
                <a:latin typeface="Santander Text Light" panose="020B0304020201020104" pitchFamily="34" charset="0"/>
                <a:ea typeface="+mn-ea"/>
                <a:cs typeface="+mn-cs"/>
              </a:defRPr>
            </a:lvl1pPr>
          </a:lstStyle>
          <a:p>
            <a:r>
              <a:rPr lang="es-ES"/>
              <a:t>Inserte aquí su tabla</a:t>
            </a:r>
          </a:p>
        </p:txBody>
      </p:sp>
      <p:sp>
        <p:nvSpPr>
          <p:cNvPr id="14" name="Marcador de texto 16">
            <a:extLst>
              <a:ext uri="{FF2B5EF4-FFF2-40B4-BE49-F238E27FC236}">
                <a16:creationId xmlns:a16="http://schemas.microsoft.com/office/drawing/2014/main" id="{C96F8991-1F66-478E-8C12-FB0275A2F299}"/>
              </a:ext>
            </a:extLst>
          </p:cNvPr>
          <p:cNvSpPr>
            <a:spLocks noGrp="1"/>
          </p:cNvSpPr>
          <p:nvPr>
            <p:ph type="body" sz="quarter" idx="19"/>
          </p:nvPr>
        </p:nvSpPr>
        <p:spPr>
          <a:xfrm>
            <a:off x="4867834" y="1087458"/>
            <a:ext cx="6587576" cy="381504"/>
          </a:xfrm>
        </p:spPr>
        <p:txBody>
          <a:bodyPr>
            <a:noAutofit/>
          </a:bodyPr>
          <a:lstStyle>
            <a:lvl1pPr marL="0" indent="0">
              <a:spcBef>
                <a:spcPts val="0"/>
              </a:spcBef>
              <a:spcAft>
                <a:spcPts val="2200"/>
              </a:spcAft>
              <a:buFontTx/>
              <a:buNone/>
              <a:defRPr lang="es-ES" sz="1200" b="1"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cxnSp>
        <p:nvCxnSpPr>
          <p:cNvPr id="7" name="Conector recto 6"/>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54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ontenido y gráfico 3 ">
    <p:spTree>
      <p:nvGrpSpPr>
        <p:cNvPr id="1" name=""/>
        <p:cNvGrpSpPr/>
        <p:nvPr/>
      </p:nvGrpSpPr>
      <p:grpSpPr>
        <a:xfrm>
          <a:off x="0" y="0"/>
          <a:ext cx="0" cy="0"/>
          <a:chOff x="0" y="0"/>
          <a:chExt cx="0" cy="0"/>
        </a:xfrm>
      </p:grpSpPr>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3" y="337100"/>
            <a:ext cx="10758663"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4" y="1087459"/>
            <a:ext cx="3911401" cy="657546"/>
          </a:xfrm>
        </p:spPr>
        <p:txBody>
          <a:bodyPr>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9" name="Marcador de texto 16">
            <a:extLst>
              <a:ext uri="{FF2B5EF4-FFF2-40B4-BE49-F238E27FC236}">
                <a16:creationId xmlns:a16="http://schemas.microsoft.com/office/drawing/2014/main" id="{714DD14E-5956-4FB9-8BE1-1064DD293193}"/>
              </a:ext>
            </a:extLst>
          </p:cNvPr>
          <p:cNvSpPr>
            <a:spLocks noGrp="1"/>
          </p:cNvSpPr>
          <p:nvPr>
            <p:ph type="body" sz="quarter" idx="19"/>
          </p:nvPr>
        </p:nvSpPr>
        <p:spPr>
          <a:xfrm>
            <a:off x="5024063" y="1087459"/>
            <a:ext cx="6445624" cy="657546"/>
          </a:xfrm>
        </p:spPr>
        <p:txBody>
          <a:bodyPr>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16" name="Marcador de gráfico 4">
            <a:extLst>
              <a:ext uri="{FF2B5EF4-FFF2-40B4-BE49-F238E27FC236}">
                <a16:creationId xmlns:a16="http://schemas.microsoft.com/office/drawing/2014/main" id="{9BA63F5F-FC37-4202-A6A3-A0F3EFAC9EB6}"/>
              </a:ext>
            </a:extLst>
          </p:cNvPr>
          <p:cNvSpPr>
            <a:spLocks noGrp="1"/>
          </p:cNvSpPr>
          <p:nvPr>
            <p:ph type="chart" sz="quarter" idx="20" hasCustomPrompt="1"/>
          </p:nvPr>
        </p:nvSpPr>
        <p:spPr>
          <a:xfrm>
            <a:off x="711024" y="1838324"/>
            <a:ext cx="3911600" cy="4183063"/>
          </a:xfrm>
        </p:spPr>
        <p:txBody>
          <a:bodyPr>
            <a:normAutofit/>
          </a:bodyPr>
          <a:lstStyle>
            <a:lvl1pPr marL="0" indent="0" algn="ctr">
              <a:buFontTx/>
              <a:buNone/>
              <a:defRPr lang="es-ES" sz="1400" kern="1200" dirty="0">
                <a:solidFill>
                  <a:schemeClr val="tx2"/>
                </a:solidFill>
                <a:latin typeface="Santander Text" panose="020B0504020201020104" pitchFamily="34" charset="0"/>
                <a:ea typeface="+mn-ea"/>
                <a:cs typeface="+mn-cs"/>
              </a:defRPr>
            </a:lvl1pPr>
          </a:lstStyle>
          <a:p>
            <a:r>
              <a:rPr lang="es-ES"/>
              <a:t>Inserte aquí su gráfico</a:t>
            </a:r>
          </a:p>
        </p:txBody>
      </p:sp>
      <p:sp>
        <p:nvSpPr>
          <p:cNvPr id="17" name="Marcador de gráfico 4">
            <a:extLst>
              <a:ext uri="{FF2B5EF4-FFF2-40B4-BE49-F238E27FC236}">
                <a16:creationId xmlns:a16="http://schemas.microsoft.com/office/drawing/2014/main" id="{0CABFB2C-905F-4A94-BBC0-7C32FA7695A4}"/>
              </a:ext>
            </a:extLst>
          </p:cNvPr>
          <p:cNvSpPr>
            <a:spLocks noGrp="1"/>
          </p:cNvSpPr>
          <p:nvPr>
            <p:ph type="chart" sz="quarter" idx="21" hasCustomPrompt="1"/>
          </p:nvPr>
        </p:nvSpPr>
        <p:spPr>
          <a:xfrm>
            <a:off x="5024062" y="1838324"/>
            <a:ext cx="6445625" cy="4181475"/>
          </a:xfrm>
        </p:spPr>
        <p:txBody>
          <a:bodyPr>
            <a:normAutofit/>
          </a:bodyPr>
          <a:lstStyle>
            <a:lvl1pPr marL="0" indent="0" algn="ctr">
              <a:buFontTx/>
              <a:buNone/>
              <a:defRPr lang="es-ES" sz="1400" kern="1200" dirty="0">
                <a:solidFill>
                  <a:schemeClr val="tx2"/>
                </a:solidFill>
                <a:latin typeface="Santander Text" panose="020B0504020201020104" pitchFamily="34" charset="0"/>
                <a:ea typeface="+mn-ea"/>
                <a:cs typeface="+mn-cs"/>
              </a:defRPr>
            </a:lvl1pPr>
          </a:lstStyle>
          <a:p>
            <a:r>
              <a:rPr lang="es-ES"/>
              <a:t>Inserte aquí su gráfico</a:t>
            </a:r>
          </a:p>
        </p:txBody>
      </p:sp>
      <p:cxnSp>
        <p:nvCxnSpPr>
          <p:cNvPr id="8" name="Conector recto 7"/>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042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ierre y contacto">
    <p:spTree>
      <p:nvGrpSpPr>
        <p:cNvPr id="1" name=""/>
        <p:cNvGrpSpPr/>
        <p:nvPr/>
      </p:nvGrpSpPr>
      <p:grpSpPr>
        <a:xfrm>
          <a:off x="0" y="0"/>
          <a:ext cx="0" cy="0"/>
          <a:chOff x="0" y="0"/>
          <a:chExt cx="0" cy="0"/>
        </a:xfrm>
      </p:grpSpPr>
      <p:sp>
        <p:nvSpPr>
          <p:cNvPr id="19" name="Forma libre: forma 18">
            <a:extLst>
              <a:ext uri="{FF2B5EF4-FFF2-40B4-BE49-F238E27FC236}">
                <a16:creationId xmlns:a16="http://schemas.microsoft.com/office/drawing/2014/main" id="{B61CF4CC-ED27-4967-A11A-B838DFD4D9A3}"/>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Forma libre: forma 14">
            <a:extLst>
              <a:ext uri="{FF2B5EF4-FFF2-40B4-BE49-F238E27FC236}">
                <a16:creationId xmlns:a16="http://schemas.microsoft.com/office/drawing/2014/main" id="{71CCCC0F-2431-4345-A9A9-F2C3CDD0B4A9}"/>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Picture 2" descr="Resultado de imagen de DJSI Member Log">
            <a:extLst>
              <a:ext uri="{FF2B5EF4-FFF2-40B4-BE49-F238E27FC236}">
                <a16:creationId xmlns:a16="http://schemas.microsoft.com/office/drawing/2014/main" id="{38607988-B145-4F0E-91F6-611DE541C06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96918" y="5573143"/>
            <a:ext cx="1347482" cy="45544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upo 16">
            <a:extLst>
              <a:ext uri="{FF2B5EF4-FFF2-40B4-BE49-F238E27FC236}">
                <a16:creationId xmlns:a16="http://schemas.microsoft.com/office/drawing/2014/main" id="{E06CC9CD-D557-45B9-A836-040FBEECF1C0}"/>
              </a:ext>
            </a:extLst>
          </p:cNvPr>
          <p:cNvGrpSpPr/>
          <p:nvPr userDrawn="1"/>
        </p:nvGrpSpPr>
        <p:grpSpPr>
          <a:xfrm>
            <a:off x="7612559" y="5573576"/>
            <a:ext cx="578707" cy="455017"/>
            <a:chOff x="2203451" y="-4230356"/>
            <a:chExt cx="6896100" cy="5422158"/>
          </a:xfrm>
        </p:grpSpPr>
        <p:pic>
          <p:nvPicPr>
            <p:cNvPr id="18" name="Imagen 17" descr="Imagen relacionada">
              <a:extLst>
                <a:ext uri="{FF2B5EF4-FFF2-40B4-BE49-F238E27FC236}">
                  <a16:creationId xmlns:a16="http://schemas.microsoft.com/office/drawing/2014/main" id="{1680D468-AD85-44FC-8014-E917117710A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2544" t="3352" r="22378" b="28229"/>
            <a:stretch>
              <a:fillRect/>
            </a:stretch>
          </p:blipFill>
          <p:spPr bwMode="auto">
            <a:xfrm>
              <a:off x="3758085" y="-4230356"/>
              <a:ext cx="3798276" cy="3838472"/>
            </a:xfrm>
            <a:custGeom>
              <a:avLst/>
              <a:gdLst>
                <a:gd name="connsiteX0" fmla="*/ 1899138 w 3798276"/>
                <a:gd name="connsiteY0" fmla="*/ 0 h 3838472"/>
                <a:gd name="connsiteX1" fmla="*/ 3798276 w 3798276"/>
                <a:gd name="connsiteY1" fmla="*/ 1919236 h 3838472"/>
                <a:gd name="connsiteX2" fmla="*/ 1899138 w 3798276"/>
                <a:gd name="connsiteY2" fmla="*/ 3838472 h 3838472"/>
                <a:gd name="connsiteX3" fmla="*/ 0 w 3798276"/>
                <a:gd name="connsiteY3" fmla="*/ 1919236 h 3838472"/>
                <a:gd name="connsiteX4" fmla="*/ 1899138 w 3798276"/>
                <a:gd name="connsiteY4" fmla="*/ 0 h 383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8276" h="3838472">
                  <a:moveTo>
                    <a:pt x="1899138" y="0"/>
                  </a:moveTo>
                  <a:cubicBezTo>
                    <a:pt x="2948003" y="0"/>
                    <a:pt x="3798276" y="859271"/>
                    <a:pt x="3798276" y="1919236"/>
                  </a:cubicBezTo>
                  <a:cubicBezTo>
                    <a:pt x="3798276" y="2979201"/>
                    <a:pt x="2948003" y="3838472"/>
                    <a:pt x="1899138" y="3838472"/>
                  </a:cubicBezTo>
                  <a:cubicBezTo>
                    <a:pt x="850273" y="3838472"/>
                    <a:pt x="0" y="2979201"/>
                    <a:pt x="0" y="1919236"/>
                  </a:cubicBezTo>
                  <a:cubicBezTo>
                    <a:pt x="0" y="859271"/>
                    <a:pt x="850273" y="0"/>
                    <a:pt x="1899138" y="0"/>
                  </a:cubicBezTo>
                  <a:close/>
                </a:path>
              </a:pathLst>
            </a:custGeom>
            <a:noFill/>
            <a:extLst>
              <a:ext uri="{909E8E84-426E-40DD-AFC4-6F175D3DCCD1}">
                <a14:hiddenFill xmlns:a14="http://schemas.microsoft.com/office/drawing/2010/main">
                  <a:solidFill>
                    <a:srgbClr val="FFFFFF"/>
                  </a:solidFill>
                </a14:hiddenFill>
              </a:ext>
            </a:extLst>
          </p:spPr>
        </p:pic>
        <p:pic>
          <p:nvPicPr>
            <p:cNvPr id="21" name="Imagen 20" descr="Imagen relacionada">
              <a:extLst>
                <a:ext uri="{FF2B5EF4-FFF2-40B4-BE49-F238E27FC236}">
                  <a16:creationId xmlns:a16="http://schemas.microsoft.com/office/drawing/2014/main" id="{41C06A79-BA0B-468E-98BB-843978CBB00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t="78757"/>
            <a:stretch>
              <a:fillRect/>
            </a:stretch>
          </p:blipFill>
          <p:spPr bwMode="auto">
            <a:xfrm>
              <a:off x="2203451" y="0"/>
              <a:ext cx="6896100" cy="1191802"/>
            </a:xfrm>
            <a:custGeom>
              <a:avLst/>
              <a:gdLst>
                <a:gd name="connsiteX0" fmla="*/ 0 w 6896100"/>
                <a:gd name="connsiteY0" fmla="*/ 0 h 1191802"/>
                <a:gd name="connsiteX1" fmla="*/ 6896100 w 6896100"/>
                <a:gd name="connsiteY1" fmla="*/ 0 h 1191802"/>
                <a:gd name="connsiteX2" fmla="*/ 6896100 w 6896100"/>
                <a:gd name="connsiteY2" fmla="*/ 1191802 h 1191802"/>
                <a:gd name="connsiteX3" fmla="*/ 0 w 6896100"/>
                <a:gd name="connsiteY3" fmla="*/ 1191802 h 1191802"/>
              </a:gdLst>
              <a:ahLst/>
              <a:cxnLst>
                <a:cxn ang="0">
                  <a:pos x="connsiteX0" y="connsiteY0"/>
                </a:cxn>
                <a:cxn ang="0">
                  <a:pos x="connsiteX1" y="connsiteY1"/>
                </a:cxn>
                <a:cxn ang="0">
                  <a:pos x="connsiteX2" y="connsiteY2"/>
                </a:cxn>
                <a:cxn ang="0">
                  <a:pos x="connsiteX3" y="connsiteY3"/>
                </a:cxn>
              </a:cxnLst>
              <a:rect l="l" t="t" r="r" b="b"/>
              <a:pathLst>
                <a:path w="6896100" h="1191802">
                  <a:moveTo>
                    <a:pt x="0" y="0"/>
                  </a:moveTo>
                  <a:lnTo>
                    <a:pt x="6896100" y="0"/>
                  </a:lnTo>
                  <a:lnTo>
                    <a:pt x="6896100" y="1191802"/>
                  </a:lnTo>
                  <a:lnTo>
                    <a:pt x="0" y="1191802"/>
                  </a:lnTo>
                  <a:close/>
                </a:path>
              </a:pathLst>
            </a:custGeom>
            <a:noFill/>
            <a:extLst>
              <a:ext uri="{909E8E84-426E-40DD-AFC4-6F175D3DCCD1}">
                <a14:hiddenFill xmlns:a14="http://schemas.microsoft.com/office/drawing/2010/main">
                  <a:solidFill>
                    <a:srgbClr val="FFFFFF"/>
                  </a:solidFill>
                </a14:hiddenFill>
              </a:ext>
            </a:extLst>
          </p:spPr>
        </p:pic>
      </p:grpSp>
      <p:sp>
        <p:nvSpPr>
          <p:cNvPr id="26" name="CuadroTexto 25">
            <a:extLst>
              <a:ext uri="{FF2B5EF4-FFF2-40B4-BE49-F238E27FC236}">
                <a16:creationId xmlns:a16="http://schemas.microsoft.com/office/drawing/2014/main" id="{FC705B30-8348-4ADA-9A52-17520C8CAFA4}"/>
              </a:ext>
            </a:extLst>
          </p:cNvPr>
          <p:cNvSpPr txBox="1"/>
          <p:nvPr userDrawn="1"/>
        </p:nvSpPr>
        <p:spPr>
          <a:xfrm>
            <a:off x="721506" y="628193"/>
            <a:ext cx="3365478" cy="769441"/>
          </a:xfrm>
          <a:prstGeom prst="rect">
            <a:avLst/>
          </a:prstGeom>
          <a:noFill/>
        </p:spPr>
        <p:txBody>
          <a:bodyPr wrap="square" rtlCol="0">
            <a:spAutoFit/>
          </a:bodyPr>
          <a:lstStyle/>
          <a:p>
            <a:r>
              <a:rPr lang="es-ES" sz="4400" err="1">
                <a:solidFill>
                  <a:schemeClr val="accent1"/>
                </a:solidFill>
                <a:latin typeface="Santander Headline" panose="020B0504020201020104" pitchFamily="34" charset="0"/>
              </a:rPr>
              <a:t>Thank</a:t>
            </a:r>
            <a:r>
              <a:rPr lang="es-ES" sz="4400">
                <a:solidFill>
                  <a:schemeClr val="accent1"/>
                </a:solidFill>
                <a:latin typeface="Santander Headline" panose="020B0504020201020104" pitchFamily="34" charset="0"/>
              </a:rPr>
              <a:t> </a:t>
            </a:r>
            <a:r>
              <a:rPr lang="es-ES" sz="4400" err="1">
                <a:solidFill>
                  <a:schemeClr val="accent1"/>
                </a:solidFill>
                <a:latin typeface="Santander Headline" panose="020B0504020201020104" pitchFamily="34" charset="0"/>
              </a:rPr>
              <a:t>You</a:t>
            </a:r>
            <a:r>
              <a:rPr lang="es-ES" sz="4400">
                <a:solidFill>
                  <a:schemeClr val="accent1"/>
                </a:solidFill>
                <a:latin typeface="Santander Headline" panose="020B0504020201020104" pitchFamily="34" charset="0"/>
              </a:rPr>
              <a:t>.</a:t>
            </a:r>
          </a:p>
        </p:txBody>
      </p:sp>
      <p:sp>
        <p:nvSpPr>
          <p:cNvPr id="27" name="Forma libre: forma 26">
            <a:extLst>
              <a:ext uri="{FF2B5EF4-FFF2-40B4-BE49-F238E27FC236}">
                <a16:creationId xmlns:a16="http://schemas.microsoft.com/office/drawing/2014/main" id="{910E5E9C-F6DE-4102-A205-68705BEC8D84}"/>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9" name="CuadroTexto 22">
            <a:extLst>
              <a:ext uri="{FF2B5EF4-FFF2-40B4-BE49-F238E27FC236}">
                <a16:creationId xmlns:a16="http://schemas.microsoft.com/office/drawing/2014/main" id="{4C5074F4-C765-4FDE-A47B-E45BF89CED10}"/>
              </a:ext>
            </a:extLst>
          </p:cNvPr>
          <p:cNvSpPr txBox="1"/>
          <p:nvPr userDrawn="1"/>
        </p:nvSpPr>
        <p:spPr>
          <a:xfrm>
            <a:off x="719288" y="1895911"/>
            <a:ext cx="3365478" cy="116955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tx2"/>
                </a:solidFill>
                <a:latin typeface="Santander Text" panose="020B0504020201020104" pitchFamily="34" charset="0"/>
              </a:rPr>
              <a:t>Our purpose is to help people and businesses prosper.</a:t>
            </a:r>
          </a:p>
          <a:p>
            <a:endParaRPr lang="en-US" sz="1400">
              <a:solidFill>
                <a:schemeClr val="tx2"/>
              </a:solidFill>
              <a:latin typeface="Santander Text" panose="020B0504020201020104" pitchFamily="34" charset="0"/>
            </a:endParaRPr>
          </a:p>
          <a:p>
            <a:r>
              <a:rPr lang="en-US" sz="1400">
                <a:solidFill>
                  <a:schemeClr val="tx2"/>
                </a:solidFill>
                <a:latin typeface="Santander Text" panose="020B0504020201020104" pitchFamily="34" charset="0"/>
              </a:rPr>
              <a:t>Our culture is based on believing </a:t>
            </a:r>
            <a:br>
              <a:rPr lang="en-US" sz="1400">
                <a:solidFill>
                  <a:schemeClr val="tx2"/>
                </a:solidFill>
                <a:latin typeface="Santander Text" panose="020B0504020201020104" pitchFamily="34" charset="0"/>
              </a:rPr>
            </a:br>
            <a:r>
              <a:rPr lang="en-US" sz="1400">
                <a:solidFill>
                  <a:schemeClr val="tx2"/>
                </a:solidFill>
                <a:latin typeface="Santander Text" panose="020B0504020201020104" pitchFamily="34" charset="0"/>
              </a:rPr>
              <a:t>that everything we do should be:</a:t>
            </a:r>
          </a:p>
        </p:txBody>
      </p:sp>
      <p:sp>
        <p:nvSpPr>
          <p:cNvPr id="30" name="Freeform 5">
            <a:extLst>
              <a:ext uri="{FF2B5EF4-FFF2-40B4-BE49-F238E27FC236}">
                <a16:creationId xmlns:a16="http://schemas.microsoft.com/office/drawing/2014/main" id="{50332410-39FF-49DF-9D0A-BE8C70AB2CB2}"/>
              </a:ext>
            </a:extLst>
          </p:cNvPr>
          <p:cNvSpPr>
            <a:spLocks noEditPoints="1"/>
          </p:cNvSpPr>
          <p:nvPr userDrawn="1"/>
        </p:nvSpPr>
        <p:spPr bwMode="auto">
          <a:xfrm>
            <a:off x="822325" y="5727700"/>
            <a:ext cx="1898650" cy="334963"/>
          </a:xfrm>
          <a:custGeom>
            <a:avLst/>
            <a:gdLst>
              <a:gd name="T0" fmla="*/ 319 w 3262"/>
              <a:gd name="T1" fmla="*/ 39 h 572"/>
              <a:gd name="T2" fmla="*/ 300 w 3262"/>
              <a:gd name="T3" fmla="*/ 137 h 572"/>
              <a:gd name="T4" fmla="*/ 371 w 3262"/>
              <a:gd name="T5" fmla="*/ 405 h 572"/>
              <a:gd name="T6" fmla="*/ 244 w 3262"/>
              <a:gd name="T7" fmla="*/ 170 h 572"/>
              <a:gd name="T8" fmla="*/ 225 w 3262"/>
              <a:gd name="T9" fmla="*/ 267 h 572"/>
              <a:gd name="T10" fmla="*/ 300 w 3262"/>
              <a:gd name="T11" fmla="*/ 528 h 572"/>
              <a:gd name="T12" fmla="*/ 187 w 3262"/>
              <a:gd name="T13" fmla="*/ 333 h 572"/>
              <a:gd name="T14" fmla="*/ 300 w 3262"/>
              <a:gd name="T15" fmla="*/ 572 h 572"/>
              <a:gd name="T16" fmla="*/ 714 w 3262"/>
              <a:gd name="T17" fmla="*/ 540 h 572"/>
              <a:gd name="T18" fmla="*/ 910 w 3262"/>
              <a:gd name="T19" fmla="*/ 455 h 572"/>
              <a:gd name="T20" fmla="*/ 717 w 3262"/>
              <a:gd name="T21" fmla="*/ 258 h 572"/>
              <a:gd name="T22" fmla="*/ 945 w 3262"/>
              <a:gd name="T23" fmla="*/ 226 h 572"/>
              <a:gd name="T24" fmla="*/ 842 w 3262"/>
              <a:gd name="T25" fmla="*/ 322 h 572"/>
              <a:gd name="T26" fmla="*/ 829 w 3262"/>
              <a:gd name="T27" fmla="*/ 561 h 572"/>
              <a:gd name="T28" fmla="*/ 1277 w 3262"/>
              <a:gd name="T29" fmla="*/ 552 h 572"/>
              <a:gd name="T30" fmla="*/ 1138 w 3262"/>
              <a:gd name="T31" fmla="*/ 559 h 572"/>
              <a:gd name="T32" fmla="*/ 1277 w 3262"/>
              <a:gd name="T33" fmla="*/ 270 h 572"/>
              <a:gd name="T34" fmla="*/ 1171 w 3262"/>
              <a:gd name="T35" fmla="*/ 307 h 572"/>
              <a:gd name="T36" fmla="*/ 1215 w 3262"/>
              <a:gd name="T37" fmla="*/ 488 h 572"/>
              <a:gd name="T38" fmla="*/ 1533 w 3262"/>
              <a:gd name="T39" fmla="*/ 552 h 572"/>
              <a:gd name="T40" fmla="*/ 1407 w 3262"/>
              <a:gd name="T41" fmla="*/ 312 h 572"/>
              <a:gd name="T42" fmla="*/ 1345 w 3262"/>
              <a:gd name="T43" fmla="*/ 270 h 572"/>
              <a:gd name="T44" fmla="*/ 1767 w 3262"/>
              <a:gd name="T45" fmla="*/ 506 h 572"/>
              <a:gd name="T46" fmla="*/ 1756 w 3262"/>
              <a:gd name="T47" fmla="*/ 559 h 572"/>
              <a:gd name="T48" fmla="*/ 1719 w 3262"/>
              <a:gd name="T49" fmla="*/ 157 h 572"/>
              <a:gd name="T50" fmla="*/ 1812 w 3262"/>
              <a:gd name="T51" fmla="*/ 317 h 572"/>
              <a:gd name="T52" fmla="*/ 1767 w 3262"/>
              <a:gd name="T53" fmla="*/ 506 h 572"/>
              <a:gd name="T54" fmla="*/ 2043 w 3262"/>
              <a:gd name="T55" fmla="*/ 552 h 572"/>
              <a:gd name="T56" fmla="*/ 1836 w 3262"/>
              <a:gd name="T57" fmla="*/ 410 h 572"/>
              <a:gd name="T58" fmla="*/ 2038 w 3262"/>
              <a:gd name="T59" fmla="*/ 488 h 572"/>
              <a:gd name="T60" fmla="*/ 1899 w 3262"/>
              <a:gd name="T61" fmla="*/ 410 h 572"/>
              <a:gd name="T62" fmla="*/ 2418 w 3262"/>
              <a:gd name="T63" fmla="*/ 363 h 572"/>
              <a:gd name="T64" fmla="*/ 2356 w 3262"/>
              <a:gd name="T65" fmla="*/ 373 h 572"/>
              <a:gd name="T66" fmla="*/ 2230 w 3262"/>
              <a:gd name="T67" fmla="*/ 552 h 572"/>
              <a:gd name="T68" fmla="*/ 2281 w 3262"/>
              <a:gd name="T69" fmla="*/ 254 h 572"/>
              <a:gd name="T70" fmla="*/ 2733 w 3262"/>
              <a:gd name="T71" fmla="*/ 552 h 572"/>
              <a:gd name="T72" fmla="*/ 2591 w 3262"/>
              <a:gd name="T73" fmla="*/ 559 h 572"/>
              <a:gd name="T74" fmla="*/ 2671 w 3262"/>
              <a:gd name="T75" fmla="*/ 259 h 572"/>
              <a:gd name="T76" fmla="*/ 2671 w 3262"/>
              <a:gd name="T77" fmla="*/ 487 h 572"/>
              <a:gd name="T78" fmla="*/ 2531 w 3262"/>
              <a:gd name="T79" fmla="*/ 410 h 572"/>
              <a:gd name="T80" fmla="*/ 3045 w 3262"/>
              <a:gd name="T81" fmla="*/ 432 h 572"/>
              <a:gd name="T82" fmla="*/ 3038 w 3262"/>
              <a:gd name="T83" fmla="*/ 485 h 572"/>
              <a:gd name="T84" fmla="*/ 2783 w 3262"/>
              <a:gd name="T85" fmla="*/ 405 h 572"/>
              <a:gd name="T86" fmla="*/ 3045 w 3262"/>
              <a:gd name="T87" fmla="*/ 432 h 572"/>
              <a:gd name="T88" fmla="*/ 2918 w 3262"/>
              <a:gd name="T89" fmla="*/ 306 h 572"/>
              <a:gd name="T90" fmla="*/ 3256 w 3262"/>
              <a:gd name="T91" fmla="*/ 310 h 572"/>
              <a:gd name="T92" fmla="*/ 3164 w 3262"/>
              <a:gd name="T93" fmla="*/ 552 h 572"/>
              <a:gd name="T94" fmla="*/ 3208 w 3262"/>
              <a:gd name="T95" fmla="*/ 25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2" h="572">
                <a:moveTo>
                  <a:pt x="430" y="262"/>
                </a:moveTo>
                <a:cubicBezTo>
                  <a:pt x="429" y="241"/>
                  <a:pt x="424" y="221"/>
                  <a:pt x="413" y="202"/>
                </a:cubicBezTo>
                <a:cubicBezTo>
                  <a:pt x="319" y="39"/>
                  <a:pt x="319" y="39"/>
                  <a:pt x="319" y="39"/>
                </a:cubicBezTo>
                <a:cubicBezTo>
                  <a:pt x="312" y="27"/>
                  <a:pt x="307" y="14"/>
                  <a:pt x="304" y="0"/>
                </a:cubicBezTo>
                <a:cubicBezTo>
                  <a:pt x="300" y="7"/>
                  <a:pt x="300" y="7"/>
                  <a:pt x="300" y="7"/>
                </a:cubicBezTo>
                <a:cubicBezTo>
                  <a:pt x="277" y="47"/>
                  <a:pt x="277" y="97"/>
                  <a:pt x="300" y="137"/>
                </a:cubicBezTo>
                <a:cubicBezTo>
                  <a:pt x="375" y="267"/>
                  <a:pt x="375" y="267"/>
                  <a:pt x="375" y="267"/>
                </a:cubicBezTo>
                <a:cubicBezTo>
                  <a:pt x="399" y="308"/>
                  <a:pt x="399" y="357"/>
                  <a:pt x="375" y="398"/>
                </a:cubicBezTo>
                <a:cubicBezTo>
                  <a:pt x="371" y="405"/>
                  <a:pt x="371" y="405"/>
                  <a:pt x="371" y="405"/>
                </a:cubicBezTo>
                <a:cubicBezTo>
                  <a:pt x="369" y="391"/>
                  <a:pt x="364" y="378"/>
                  <a:pt x="356" y="365"/>
                </a:cubicBezTo>
                <a:cubicBezTo>
                  <a:pt x="288" y="246"/>
                  <a:pt x="288" y="246"/>
                  <a:pt x="288" y="246"/>
                </a:cubicBezTo>
                <a:cubicBezTo>
                  <a:pt x="244" y="170"/>
                  <a:pt x="244" y="170"/>
                  <a:pt x="244" y="170"/>
                </a:cubicBezTo>
                <a:cubicBezTo>
                  <a:pt x="236" y="157"/>
                  <a:pt x="232" y="144"/>
                  <a:pt x="229" y="130"/>
                </a:cubicBezTo>
                <a:cubicBezTo>
                  <a:pt x="225" y="137"/>
                  <a:pt x="225" y="137"/>
                  <a:pt x="225" y="137"/>
                </a:cubicBezTo>
                <a:cubicBezTo>
                  <a:pt x="202" y="177"/>
                  <a:pt x="202" y="227"/>
                  <a:pt x="225" y="267"/>
                </a:cubicBezTo>
                <a:cubicBezTo>
                  <a:pt x="225" y="267"/>
                  <a:pt x="225" y="267"/>
                  <a:pt x="225" y="267"/>
                </a:cubicBezTo>
                <a:cubicBezTo>
                  <a:pt x="300" y="398"/>
                  <a:pt x="300" y="398"/>
                  <a:pt x="300" y="398"/>
                </a:cubicBezTo>
                <a:cubicBezTo>
                  <a:pt x="323" y="438"/>
                  <a:pt x="323" y="488"/>
                  <a:pt x="300" y="528"/>
                </a:cubicBezTo>
                <a:cubicBezTo>
                  <a:pt x="296" y="535"/>
                  <a:pt x="296" y="535"/>
                  <a:pt x="296" y="535"/>
                </a:cubicBezTo>
                <a:cubicBezTo>
                  <a:pt x="293" y="521"/>
                  <a:pt x="288" y="508"/>
                  <a:pt x="281" y="495"/>
                </a:cubicBezTo>
                <a:cubicBezTo>
                  <a:pt x="187" y="333"/>
                  <a:pt x="187" y="333"/>
                  <a:pt x="187" y="333"/>
                </a:cubicBezTo>
                <a:cubicBezTo>
                  <a:pt x="175" y="311"/>
                  <a:pt x="169" y="286"/>
                  <a:pt x="170" y="262"/>
                </a:cubicBezTo>
                <a:cubicBezTo>
                  <a:pt x="69" y="288"/>
                  <a:pt x="0" y="344"/>
                  <a:pt x="0" y="409"/>
                </a:cubicBezTo>
                <a:cubicBezTo>
                  <a:pt x="0" y="499"/>
                  <a:pt x="134" y="572"/>
                  <a:pt x="300" y="572"/>
                </a:cubicBezTo>
                <a:cubicBezTo>
                  <a:pt x="466" y="572"/>
                  <a:pt x="600" y="499"/>
                  <a:pt x="600" y="409"/>
                </a:cubicBezTo>
                <a:cubicBezTo>
                  <a:pt x="600" y="344"/>
                  <a:pt x="531" y="288"/>
                  <a:pt x="430" y="262"/>
                </a:cubicBezTo>
                <a:close/>
                <a:moveTo>
                  <a:pt x="714" y="540"/>
                </a:moveTo>
                <a:cubicBezTo>
                  <a:pt x="715" y="517"/>
                  <a:pt x="718" y="501"/>
                  <a:pt x="725" y="483"/>
                </a:cubicBezTo>
                <a:cubicBezTo>
                  <a:pt x="756" y="498"/>
                  <a:pt x="797" y="505"/>
                  <a:pt x="828" y="505"/>
                </a:cubicBezTo>
                <a:cubicBezTo>
                  <a:pt x="880" y="505"/>
                  <a:pt x="910" y="488"/>
                  <a:pt x="910" y="455"/>
                </a:cubicBezTo>
                <a:cubicBezTo>
                  <a:pt x="910" y="422"/>
                  <a:pt x="888" y="407"/>
                  <a:pt x="835" y="384"/>
                </a:cubicBezTo>
                <a:cubicBezTo>
                  <a:pt x="806" y="371"/>
                  <a:pt x="806" y="371"/>
                  <a:pt x="806" y="371"/>
                </a:cubicBezTo>
                <a:cubicBezTo>
                  <a:pt x="753" y="348"/>
                  <a:pt x="717" y="318"/>
                  <a:pt x="717" y="258"/>
                </a:cubicBezTo>
                <a:cubicBezTo>
                  <a:pt x="717" y="194"/>
                  <a:pt x="762" y="153"/>
                  <a:pt x="853" y="153"/>
                </a:cubicBezTo>
                <a:cubicBezTo>
                  <a:pt x="890" y="153"/>
                  <a:pt x="924" y="158"/>
                  <a:pt x="956" y="169"/>
                </a:cubicBezTo>
                <a:cubicBezTo>
                  <a:pt x="955" y="192"/>
                  <a:pt x="951" y="209"/>
                  <a:pt x="945" y="226"/>
                </a:cubicBezTo>
                <a:cubicBezTo>
                  <a:pt x="915" y="214"/>
                  <a:pt x="879" y="209"/>
                  <a:pt x="853" y="209"/>
                </a:cubicBezTo>
                <a:cubicBezTo>
                  <a:pt x="804" y="209"/>
                  <a:pt x="781" y="228"/>
                  <a:pt x="781" y="258"/>
                </a:cubicBezTo>
                <a:cubicBezTo>
                  <a:pt x="781" y="288"/>
                  <a:pt x="803" y="305"/>
                  <a:pt x="842" y="322"/>
                </a:cubicBezTo>
                <a:cubicBezTo>
                  <a:pt x="873" y="335"/>
                  <a:pt x="873" y="335"/>
                  <a:pt x="873" y="335"/>
                </a:cubicBezTo>
                <a:cubicBezTo>
                  <a:pt x="945" y="365"/>
                  <a:pt x="974" y="397"/>
                  <a:pt x="974" y="452"/>
                </a:cubicBezTo>
                <a:cubicBezTo>
                  <a:pt x="974" y="517"/>
                  <a:pt x="925" y="561"/>
                  <a:pt x="829" y="561"/>
                </a:cubicBezTo>
                <a:cubicBezTo>
                  <a:pt x="783" y="561"/>
                  <a:pt x="745" y="555"/>
                  <a:pt x="714" y="540"/>
                </a:cubicBezTo>
                <a:close/>
                <a:moveTo>
                  <a:pt x="1277" y="270"/>
                </a:moveTo>
                <a:cubicBezTo>
                  <a:pt x="1277" y="552"/>
                  <a:pt x="1277" y="552"/>
                  <a:pt x="1277" y="552"/>
                </a:cubicBezTo>
                <a:cubicBezTo>
                  <a:pt x="1220" y="552"/>
                  <a:pt x="1220" y="552"/>
                  <a:pt x="1220" y="552"/>
                </a:cubicBezTo>
                <a:cubicBezTo>
                  <a:pt x="1217" y="518"/>
                  <a:pt x="1217" y="518"/>
                  <a:pt x="1217" y="518"/>
                </a:cubicBezTo>
                <a:cubicBezTo>
                  <a:pt x="1201" y="543"/>
                  <a:pt x="1177" y="559"/>
                  <a:pt x="1138" y="559"/>
                </a:cubicBezTo>
                <a:cubicBezTo>
                  <a:pt x="1063" y="559"/>
                  <a:pt x="1013" y="505"/>
                  <a:pt x="1013" y="410"/>
                </a:cubicBezTo>
                <a:cubicBezTo>
                  <a:pt x="1013" y="311"/>
                  <a:pt x="1066" y="254"/>
                  <a:pt x="1171" y="254"/>
                </a:cubicBezTo>
                <a:cubicBezTo>
                  <a:pt x="1211" y="254"/>
                  <a:pt x="1245" y="259"/>
                  <a:pt x="1277" y="270"/>
                </a:cubicBezTo>
                <a:close/>
                <a:moveTo>
                  <a:pt x="1215" y="488"/>
                </a:moveTo>
                <a:cubicBezTo>
                  <a:pt x="1215" y="311"/>
                  <a:pt x="1215" y="311"/>
                  <a:pt x="1215" y="311"/>
                </a:cubicBezTo>
                <a:cubicBezTo>
                  <a:pt x="1202" y="309"/>
                  <a:pt x="1188" y="307"/>
                  <a:pt x="1171" y="307"/>
                </a:cubicBezTo>
                <a:cubicBezTo>
                  <a:pt x="1107" y="307"/>
                  <a:pt x="1077" y="347"/>
                  <a:pt x="1077" y="410"/>
                </a:cubicBezTo>
                <a:cubicBezTo>
                  <a:pt x="1077" y="468"/>
                  <a:pt x="1100" y="508"/>
                  <a:pt x="1155" y="508"/>
                </a:cubicBezTo>
                <a:cubicBezTo>
                  <a:pt x="1179" y="508"/>
                  <a:pt x="1199" y="500"/>
                  <a:pt x="1215" y="488"/>
                </a:cubicBezTo>
                <a:close/>
                <a:moveTo>
                  <a:pt x="1595" y="363"/>
                </a:moveTo>
                <a:cubicBezTo>
                  <a:pt x="1595" y="552"/>
                  <a:pt x="1595" y="552"/>
                  <a:pt x="1595" y="552"/>
                </a:cubicBezTo>
                <a:cubicBezTo>
                  <a:pt x="1533" y="552"/>
                  <a:pt x="1533" y="552"/>
                  <a:pt x="1533" y="552"/>
                </a:cubicBezTo>
                <a:cubicBezTo>
                  <a:pt x="1533" y="373"/>
                  <a:pt x="1533" y="373"/>
                  <a:pt x="1533" y="373"/>
                </a:cubicBezTo>
                <a:cubicBezTo>
                  <a:pt x="1533" y="329"/>
                  <a:pt x="1518" y="307"/>
                  <a:pt x="1456" y="307"/>
                </a:cubicBezTo>
                <a:cubicBezTo>
                  <a:pt x="1442" y="307"/>
                  <a:pt x="1424" y="309"/>
                  <a:pt x="1407" y="312"/>
                </a:cubicBezTo>
                <a:cubicBezTo>
                  <a:pt x="1407" y="552"/>
                  <a:pt x="1407" y="552"/>
                  <a:pt x="1407" y="552"/>
                </a:cubicBezTo>
                <a:cubicBezTo>
                  <a:pt x="1345" y="552"/>
                  <a:pt x="1345" y="552"/>
                  <a:pt x="1345" y="552"/>
                </a:cubicBezTo>
                <a:cubicBezTo>
                  <a:pt x="1345" y="270"/>
                  <a:pt x="1345" y="270"/>
                  <a:pt x="1345" y="270"/>
                </a:cubicBezTo>
                <a:cubicBezTo>
                  <a:pt x="1385" y="261"/>
                  <a:pt x="1428" y="254"/>
                  <a:pt x="1458" y="254"/>
                </a:cubicBezTo>
                <a:cubicBezTo>
                  <a:pt x="1562" y="254"/>
                  <a:pt x="1595" y="294"/>
                  <a:pt x="1595" y="363"/>
                </a:cubicBezTo>
                <a:close/>
                <a:moveTo>
                  <a:pt x="1767" y="506"/>
                </a:moveTo>
                <a:cubicBezTo>
                  <a:pt x="1785" y="506"/>
                  <a:pt x="1802" y="503"/>
                  <a:pt x="1816" y="498"/>
                </a:cubicBezTo>
                <a:cubicBezTo>
                  <a:pt x="1814" y="515"/>
                  <a:pt x="1812" y="534"/>
                  <a:pt x="1808" y="550"/>
                </a:cubicBezTo>
                <a:cubicBezTo>
                  <a:pt x="1791" y="557"/>
                  <a:pt x="1773" y="559"/>
                  <a:pt x="1756" y="559"/>
                </a:cubicBezTo>
                <a:cubicBezTo>
                  <a:pt x="1696" y="559"/>
                  <a:pt x="1657" y="531"/>
                  <a:pt x="1657" y="463"/>
                </a:cubicBezTo>
                <a:cubicBezTo>
                  <a:pt x="1657" y="166"/>
                  <a:pt x="1657" y="166"/>
                  <a:pt x="1657" y="166"/>
                </a:cubicBezTo>
                <a:cubicBezTo>
                  <a:pt x="1676" y="160"/>
                  <a:pt x="1700" y="157"/>
                  <a:pt x="1719" y="157"/>
                </a:cubicBezTo>
                <a:cubicBezTo>
                  <a:pt x="1719" y="264"/>
                  <a:pt x="1719" y="264"/>
                  <a:pt x="1719" y="264"/>
                </a:cubicBezTo>
                <a:cubicBezTo>
                  <a:pt x="1817" y="264"/>
                  <a:pt x="1817" y="264"/>
                  <a:pt x="1817" y="264"/>
                </a:cubicBezTo>
                <a:cubicBezTo>
                  <a:pt x="1816" y="283"/>
                  <a:pt x="1815" y="301"/>
                  <a:pt x="1812" y="317"/>
                </a:cubicBezTo>
                <a:cubicBezTo>
                  <a:pt x="1719" y="317"/>
                  <a:pt x="1719" y="317"/>
                  <a:pt x="1719" y="317"/>
                </a:cubicBezTo>
                <a:cubicBezTo>
                  <a:pt x="1719" y="455"/>
                  <a:pt x="1719" y="455"/>
                  <a:pt x="1719" y="455"/>
                </a:cubicBezTo>
                <a:cubicBezTo>
                  <a:pt x="1719" y="492"/>
                  <a:pt x="1737" y="506"/>
                  <a:pt x="1767" y="506"/>
                </a:cubicBezTo>
                <a:close/>
                <a:moveTo>
                  <a:pt x="2100" y="270"/>
                </a:moveTo>
                <a:cubicBezTo>
                  <a:pt x="2100" y="552"/>
                  <a:pt x="2100" y="552"/>
                  <a:pt x="2100" y="552"/>
                </a:cubicBezTo>
                <a:cubicBezTo>
                  <a:pt x="2043" y="552"/>
                  <a:pt x="2043" y="552"/>
                  <a:pt x="2043" y="552"/>
                </a:cubicBezTo>
                <a:cubicBezTo>
                  <a:pt x="2040" y="518"/>
                  <a:pt x="2040" y="518"/>
                  <a:pt x="2040" y="518"/>
                </a:cubicBezTo>
                <a:cubicBezTo>
                  <a:pt x="2024" y="543"/>
                  <a:pt x="2000" y="559"/>
                  <a:pt x="1960" y="559"/>
                </a:cubicBezTo>
                <a:cubicBezTo>
                  <a:pt x="1886" y="559"/>
                  <a:pt x="1836" y="505"/>
                  <a:pt x="1836" y="410"/>
                </a:cubicBezTo>
                <a:cubicBezTo>
                  <a:pt x="1836" y="311"/>
                  <a:pt x="1889" y="254"/>
                  <a:pt x="1993" y="254"/>
                </a:cubicBezTo>
                <a:cubicBezTo>
                  <a:pt x="2034" y="254"/>
                  <a:pt x="2067" y="259"/>
                  <a:pt x="2100" y="270"/>
                </a:cubicBezTo>
                <a:close/>
                <a:moveTo>
                  <a:pt x="2038" y="488"/>
                </a:moveTo>
                <a:cubicBezTo>
                  <a:pt x="2038" y="311"/>
                  <a:pt x="2038" y="311"/>
                  <a:pt x="2038" y="311"/>
                </a:cubicBezTo>
                <a:cubicBezTo>
                  <a:pt x="2025" y="309"/>
                  <a:pt x="2011" y="307"/>
                  <a:pt x="1993" y="307"/>
                </a:cubicBezTo>
                <a:cubicBezTo>
                  <a:pt x="1929" y="307"/>
                  <a:pt x="1899" y="347"/>
                  <a:pt x="1899" y="410"/>
                </a:cubicBezTo>
                <a:cubicBezTo>
                  <a:pt x="1899" y="468"/>
                  <a:pt x="1922" y="508"/>
                  <a:pt x="1978" y="508"/>
                </a:cubicBezTo>
                <a:cubicBezTo>
                  <a:pt x="2002" y="508"/>
                  <a:pt x="2022" y="500"/>
                  <a:pt x="2038" y="488"/>
                </a:cubicBezTo>
                <a:close/>
                <a:moveTo>
                  <a:pt x="2418" y="363"/>
                </a:moveTo>
                <a:cubicBezTo>
                  <a:pt x="2418" y="552"/>
                  <a:pt x="2418" y="552"/>
                  <a:pt x="2418" y="552"/>
                </a:cubicBezTo>
                <a:cubicBezTo>
                  <a:pt x="2356" y="552"/>
                  <a:pt x="2356" y="552"/>
                  <a:pt x="2356" y="552"/>
                </a:cubicBezTo>
                <a:cubicBezTo>
                  <a:pt x="2356" y="373"/>
                  <a:pt x="2356" y="373"/>
                  <a:pt x="2356" y="373"/>
                </a:cubicBezTo>
                <a:cubicBezTo>
                  <a:pt x="2356" y="329"/>
                  <a:pt x="2341" y="307"/>
                  <a:pt x="2279" y="307"/>
                </a:cubicBezTo>
                <a:cubicBezTo>
                  <a:pt x="2264" y="307"/>
                  <a:pt x="2247" y="309"/>
                  <a:pt x="2230" y="312"/>
                </a:cubicBezTo>
                <a:cubicBezTo>
                  <a:pt x="2230" y="552"/>
                  <a:pt x="2230" y="552"/>
                  <a:pt x="2230" y="552"/>
                </a:cubicBezTo>
                <a:cubicBezTo>
                  <a:pt x="2168" y="552"/>
                  <a:pt x="2168" y="552"/>
                  <a:pt x="2168" y="552"/>
                </a:cubicBezTo>
                <a:cubicBezTo>
                  <a:pt x="2168" y="270"/>
                  <a:pt x="2168" y="270"/>
                  <a:pt x="2168" y="270"/>
                </a:cubicBezTo>
                <a:cubicBezTo>
                  <a:pt x="2207" y="261"/>
                  <a:pt x="2251" y="254"/>
                  <a:pt x="2281" y="254"/>
                </a:cubicBezTo>
                <a:cubicBezTo>
                  <a:pt x="2384" y="254"/>
                  <a:pt x="2418" y="294"/>
                  <a:pt x="2418" y="363"/>
                </a:cubicBezTo>
                <a:close/>
                <a:moveTo>
                  <a:pt x="2733" y="157"/>
                </a:moveTo>
                <a:cubicBezTo>
                  <a:pt x="2733" y="552"/>
                  <a:pt x="2733" y="552"/>
                  <a:pt x="2733" y="552"/>
                </a:cubicBezTo>
                <a:cubicBezTo>
                  <a:pt x="2676" y="552"/>
                  <a:pt x="2676" y="552"/>
                  <a:pt x="2676" y="552"/>
                </a:cubicBezTo>
                <a:cubicBezTo>
                  <a:pt x="2672" y="516"/>
                  <a:pt x="2672" y="516"/>
                  <a:pt x="2672" y="516"/>
                </a:cubicBezTo>
                <a:cubicBezTo>
                  <a:pt x="2656" y="543"/>
                  <a:pt x="2632" y="559"/>
                  <a:pt x="2591" y="559"/>
                </a:cubicBezTo>
                <a:cubicBezTo>
                  <a:pt x="2517" y="559"/>
                  <a:pt x="2467" y="505"/>
                  <a:pt x="2467" y="410"/>
                </a:cubicBezTo>
                <a:cubicBezTo>
                  <a:pt x="2467" y="311"/>
                  <a:pt x="2520" y="254"/>
                  <a:pt x="2625" y="254"/>
                </a:cubicBezTo>
                <a:cubicBezTo>
                  <a:pt x="2641" y="254"/>
                  <a:pt x="2656" y="256"/>
                  <a:pt x="2671" y="259"/>
                </a:cubicBezTo>
                <a:cubicBezTo>
                  <a:pt x="2671" y="166"/>
                  <a:pt x="2671" y="166"/>
                  <a:pt x="2671" y="166"/>
                </a:cubicBezTo>
                <a:cubicBezTo>
                  <a:pt x="2690" y="159"/>
                  <a:pt x="2712" y="157"/>
                  <a:pt x="2733" y="157"/>
                </a:cubicBezTo>
                <a:close/>
                <a:moveTo>
                  <a:pt x="2671" y="487"/>
                </a:moveTo>
                <a:cubicBezTo>
                  <a:pt x="2671" y="313"/>
                  <a:pt x="2671" y="313"/>
                  <a:pt x="2671" y="313"/>
                </a:cubicBezTo>
                <a:cubicBezTo>
                  <a:pt x="2655" y="310"/>
                  <a:pt x="2638" y="307"/>
                  <a:pt x="2621" y="307"/>
                </a:cubicBezTo>
                <a:cubicBezTo>
                  <a:pt x="2560" y="307"/>
                  <a:pt x="2531" y="346"/>
                  <a:pt x="2531" y="410"/>
                </a:cubicBezTo>
                <a:cubicBezTo>
                  <a:pt x="2531" y="468"/>
                  <a:pt x="2554" y="508"/>
                  <a:pt x="2609" y="508"/>
                </a:cubicBezTo>
                <a:cubicBezTo>
                  <a:pt x="2634" y="508"/>
                  <a:pt x="2654" y="500"/>
                  <a:pt x="2671" y="487"/>
                </a:cubicBezTo>
                <a:close/>
                <a:moveTo>
                  <a:pt x="3045" y="432"/>
                </a:moveTo>
                <a:cubicBezTo>
                  <a:pt x="2847" y="432"/>
                  <a:pt x="2847" y="432"/>
                  <a:pt x="2847" y="432"/>
                </a:cubicBezTo>
                <a:cubicBezTo>
                  <a:pt x="2854" y="482"/>
                  <a:pt x="2884" y="506"/>
                  <a:pt x="2939" y="506"/>
                </a:cubicBezTo>
                <a:cubicBezTo>
                  <a:pt x="2973" y="506"/>
                  <a:pt x="3007" y="499"/>
                  <a:pt x="3038" y="485"/>
                </a:cubicBezTo>
                <a:cubicBezTo>
                  <a:pt x="3036" y="501"/>
                  <a:pt x="3033" y="522"/>
                  <a:pt x="3029" y="541"/>
                </a:cubicBezTo>
                <a:cubicBezTo>
                  <a:pt x="3001" y="554"/>
                  <a:pt x="2971" y="559"/>
                  <a:pt x="2937" y="559"/>
                </a:cubicBezTo>
                <a:cubicBezTo>
                  <a:pt x="2834" y="559"/>
                  <a:pt x="2783" y="502"/>
                  <a:pt x="2783" y="405"/>
                </a:cubicBezTo>
                <a:cubicBezTo>
                  <a:pt x="2783" y="321"/>
                  <a:pt x="2822" y="254"/>
                  <a:pt x="2921" y="254"/>
                </a:cubicBezTo>
                <a:cubicBezTo>
                  <a:pt x="3010" y="254"/>
                  <a:pt x="3048" y="313"/>
                  <a:pt x="3048" y="384"/>
                </a:cubicBezTo>
                <a:cubicBezTo>
                  <a:pt x="3048" y="401"/>
                  <a:pt x="3047" y="415"/>
                  <a:pt x="3045" y="432"/>
                </a:cubicBezTo>
                <a:close/>
                <a:moveTo>
                  <a:pt x="2845" y="380"/>
                </a:moveTo>
                <a:cubicBezTo>
                  <a:pt x="2985" y="380"/>
                  <a:pt x="2985" y="380"/>
                  <a:pt x="2985" y="380"/>
                </a:cubicBezTo>
                <a:cubicBezTo>
                  <a:pt x="2985" y="333"/>
                  <a:pt x="2960" y="306"/>
                  <a:pt x="2918" y="306"/>
                </a:cubicBezTo>
                <a:cubicBezTo>
                  <a:pt x="2874" y="306"/>
                  <a:pt x="2850" y="332"/>
                  <a:pt x="2845" y="380"/>
                </a:cubicBezTo>
                <a:close/>
                <a:moveTo>
                  <a:pt x="3262" y="257"/>
                </a:moveTo>
                <a:cubicBezTo>
                  <a:pt x="3262" y="275"/>
                  <a:pt x="3260" y="298"/>
                  <a:pt x="3256" y="310"/>
                </a:cubicBezTo>
                <a:cubicBezTo>
                  <a:pt x="3241" y="308"/>
                  <a:pt x="3227" y="307"/>
                  <a:pt x="3209" y="307"/>
                </a:cubicBezTo>
                <a:cubicBezTo>
                  <a:pt x="3194" y="307"/>
                  <a:pt x="3179" y="309"/>
                  <a:pt x="3164" y="311"/>
                </a:cubicBezTo>
                <a:cubicBezTo>
                  <a:pt x="3164" y="552"/>
                  <a:pt x="3164" y="552"/>
                  <a:pt x="3164" y="552"/>
                </a:cubicBezTo>
                <a:cubicBezTo>
                  <a:pt x="3102" y="552"/>
                  <a:pt x="3102" y="552"/>
                  <a:pt x="3102" y="552"/>
                </a:cubicBezTo>
                <a:cubicBezTo>
                  <a:pt x="3102" y="270"/>
                  <a:pt x="3102" y="270"/>
                  <a:pt x="3102" y="270"/>
                </a:cubicBezTo>
                <a:cubicBezTo>
                  <a:pt x="3128" y="261"/>
                  <a:pt x="3173" y="254"/>
                  <a:pt x="3208" y="254"/>
                </a:cubicBezTo>
                <a:cubicBezTo>
                  <a:pt x="3227" y="254"/>
                  <a:pt x="3248" y="255"/>
                  <a:pt x="3262" y="2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2" name="Freeform: Shape 14">
            <a:extLst>
              <a:ext uri="{FF2B5EF4-FFF2-40B4-BE49-F238E27FC236}">
                <a16:creationId xmlns:a16="http://schemas.microsoft.com/office/drawing/2014/main" id="{FAD5E498-61B1-4785-9A3A-670B307E94CB}"/>
              </a:ext>
            </a:extLst>
          </p:cNvPr>
          <p:cNvSpPr/>
          <p:nvPr userDrawn="1"/>
        </p:nvSpPr>
        <p:spPr>
          <a:xfrm>
            <a:off x="820236" y="3464157"/>
            <a:ext cx="2446172" cy="248603"/>
          </a:xfrm>
          <a:custGeom>
            <a:avLst/>
            <a:gdLst/>
            <a:ahLst/>
            <a:cxnLst/>
            <a:rect l="l" t="t" r="r" b="b"/>
            <a:pathLst>
              <a:path w="2446172" h="248603">
                <a:moveTo>
                  <a:pt x="2218258" y="75686"/>
                </a:moveTo>
                <a:cubicBezTo>
                  <a:pt x="2202560" y="75848"/>
                  <a:pt x="2190935" y="80359"/>
                  <a:pt x="2183385" y="89222"/>
                </a:cubicBezTo>
                <a:cubicBezTo>
                  <a:pt x="2175835" y="98084"/>
                  <a:pt x="2172083" y="110330"/>
                  <a:pt x="2172129" y="125959"/>
                </a:cubicBezTo>
                <a:cubicBezTo>
                  <a:pt x="2172037" y="140289"/>
                  <a:pt x="2175052" y="151821"/>
                  <a:pt x="2181175" y="160557"/>
                </a:cubicBezTo>
                <a:cubicBezTo>
                  <a:pt x="2187298" y="169292"/>
                  <a:pt x="2197081" y="173781"/>
                  <a:pt x="2210524" y="174023"/>
                </a:cubicBezTo>
                <a:cubicBezTo>
                  <a:pt x="2216451" y="173988"/>
                  <a:pt x="2221861" y="173090"/>
                  <a:pt x="2226752" y="171329"/>
                </a:cubicBezTo>
                <a:cubicBezTo>
                  <a:pt x="2231644" y="169568"/>
                  <a:pt x="2236086" y="167151"/>
                  <a:pt x="2240080" y="164078"/>
                </a:cubicBezTo>
                <a:lnTo>
                  <a:pt x="2240080" y="77344"/>
                </a:lnTo>
                <a:cubicBezTo>
                  <a:pt x="2236926" y="76791"/>
                  <a:pt x="2233566" y="76377"/>
                  <a:pt x="2229998" y="76101"/>
                </a:cubicBezTo>
                <a:cubicBezTo>
                  <a:pt x="2226430" y="75825"/>
                  <a:pt x="2222517" y="75686"/>
                  <a:pt x="2218258" y="75686"/>
                </a:cubicBezTo>
                <a:close/>
                <a:moveTo>
                  <a:pt x="1789633" y="75686"/>
                </a:moveTo>
                <a:cubicBezTo>
                  <a:pt x="1773935" y="75848"/>
                  <a:pt x="1762310" y="80359"/>
                  <a:pt x="1754760" y="89222"/>
                </a:cubicBezTo>
                <a:cubicBezTo>
                  <a:pt x="1747210" y="98084"/>
                  <a:pt x="1743458" y="110330"/>
                  <a:pt x="1743504" y="125959"/>
                </a:cubicBezTo>
                <a:cubicBezTo>
                  <a:pt x="1743412" y="140289"/>
                  <a:pt x="1746427" y="151821"/>
                  <a:pt x="1752550" y="160557"/>
                </a:cubicBezTo>
                <a:cubicBezTo>
                  <a:pt x="1758673" y="169292"/>
                  <a:pt x="1768456" y="173781"/>
                  <a:pt x="1781899" y="174023"/>
                </a:cubicBezTo>
                <a:cubicBezTo>
                  <a:pt x="1787826" y="173988"/>
                  <a:pt x="1793236" y="173090"/>
                  <a:pt x="1798127" y="171329"/>
                </a:cubicBezTo>
                <a:cubicBezTo>
                  <a:pt x="1803019" y="169568"/>
                  <a:pt x="1807461" y="167151"/>
                  <a:pt x="1811455" y="164078"/>
                </a:cubicBezTo>
                <a:lnTo>
                  <a:pt x="1811455" y="77344"/>
                </a:lnTo>
                <a:cubicBezTo>
                  <a:pt x="1808302" y="76791"/>
                  <a:pt x="1804941" y="76377"/>
                  <a:pt x="1801373" y="76101"/>
                </a:cubicBezTo>
                <a:cubicBezTo>
                  <a:pt x="1797805" y="75825"/>
                  <a:pt x="1793892" y="75686"/>
                  <a:pt x="1789633" y="75686"/>
                </a:cubicBezTo>
                <a:close/>
                <a:moveTo>
                  <a:pt x="1469508" y="75686"/>
                </a:moveTo>
                <a:cubicBezTo>
                  <a:pt x="1455466" y="75859"/>
                  <a:pt x="1445085" y="80210"/>
                  <a:pt x="1438363" y="88738"/>
                </a:cubicBezTo>
                <a:cubicBezTo>
                  <a:pt x="1431642" y="97267"/>
                  <a:pt x="1428304" y="108937"/>
                  <a:pt x="1428350" y="123750"/>
                </a:cubicBezTo>
                <a:cubicBezTo>
                  <a:pt x="1428460" y="140663"/>
                  <a:pt x="1432108" y="153104"/>
                  <a:pt x="1439296" y="161075"/>
                </a:cubicBezTo>
                <a:cubicBezTo>
                  <a:pt x="1446483" y="169045"/>
                  <a:pt x="1456554" y="172993"/>
                  <a:pt x="1469508" y="172918"/>
                </a:cubicBezTo>
                <a:cubicBezTo>
                  <a:pt x="1483031" y="172762"/>
                  <a:pt x="1493136" y="168446"/>
                  <a:pt x="1499823" y="159970"/>
                </a:cubicBezTo>
                <a:cubicBezTo>
                  <a:pt x="1506510" y="151493"/>
                  <a:pt x="1509848" y="139788"/>
                  <a:pt x="1509836" y="124855"/>
                </a:cubicBezTo>
                <a:cubicBezTo>
                  <a:pt x="1509710" y="108062"/>
                  <a:pt x="1506096" y="95655"/>
                  <a:pt x="1498995" y="87633"/>
                </a:cubicBezTo>
                <a:cubicBezTo>
                  <a:pt x="1491894" y="79611"/>
                  <a:pt x="1482064" y="75629"/>
                  <a:pt x="1469508" y="75686"/>
                </a:cubicBezTo>
                <a:close/>
                <a:moveTo>
                  <a:pt x="523075" y="75686"/>
                </a:moveTo>
                <a:cubicBezTo>
                  <a:pt x="519478" y="75698"/>
                  <a:pt x="515968" y="75882"/>
                  <a:pt x="512544" y="76239"/>
                </a:cubicBezTo>
                <a:cubicBezTo>
                  <a:pt x="509120" y="76596"/>
                  <a:pt x="505817" y="77056"/>
                  <a:pt x="502634" y="77620"/>
                </a:cubicBezTo>
                <a:lnTo>
                  <a:pt x="502634" y="169879"/>
                </a:lnTo>
                <a:cubicBezTo>
                  <a:pt x="510092" y="171859"/>
                  <a:pt x="517551" y="172872"/>
                  <a:pt x="525009" y="172918"/>
                </a:cubicBezTo>
                <a:cubicBezTo>
                  <a:pt x="540212" y="172877"/>
                  <a:pt x="551653" y="168746"/>
                  <a:pt x="559330" y="160522"/>
                </a:cubicBezTo>
                <a:cubicBezTo>
                  <a:pt x="567006" y="152299"/>
                  <a:pt x="570851" y="140225"/>
                  <a:pt x="570862" y="124302"/>
                </a:cubicBezTo>
                <a:cubicBezTo>
                  <a:pt x="571012" y="109346"/>
                  <a:pt x="567329" y="97549"/>
                  <a:pt x="559813" y="88911"/>
                </a:cubicBezTo>
                <a:cubicBezTo>
                  <a:pt x="552297" y="80273"/>
                  <a:pt x="540051" y="75865"/>
                  <a:pt x="523075" y="75686"/>
                </a:cubicBezTo>
                <a:close/>
                <a:moveTo>
                  <a:pt x="1101204" y="75134"/>
                </a:moveTo>
                <a:cubicBezTo>
                  <a:pt x="1090460" y="75163"/>
                  <a:pt x="1082185" y="78213"/>
                  <a:pt x="1076379" y="84284"/>
                </a:cubicBezTo>
                <a:cubicBezTo>
                  <a:pt x="1070572" y="90355"/>
                  <a:pt x="1067062" y="99275"/>
                  <a:pt x="1065848" y="111043"/>
                </a:cubicBezTo>
                <a:lnTo>
                  <a:pt x="1134351" y="111043"/>
                </a:lnTo>
                <a:cubicBezTo>
                  <a:pt x="1134282" y="99637"/>
                  <a:pt x="1131382" y="90821"/>
                  <a:pt x="1125650" y="84595"/>
                </a:cubicBezTo>
                <a:cubicBezTo>
                  <a:pt x="1119919" y="78368"/>
                  <a:pt x="1111770" y="75215"/>
                  <a:pt x="1101204" y="75134"/>
                </a:cubicBezTo>
                <a:close/>
                <a:moveTo>
                  <a:pt x="748779" y="75134"/>
                </a:moveTo>
                <a:cubicBezTo>
                  <a:pt x="738035" y="75163"/>
                  <a:pt x="729760" y="78213"/>
                  <a:pt x="723954" y="84284"/>
                </a:cubicBezTo>
                <a:cubicBezTo>
                  <a:pt x="718147" y="90355"/>
                  <a:pt x="714637" y="99275"/>
                  <a:pt x="713423" y="111043"/>
                </a:cubicBezTo>
                <a:lnTo>
                  <a:pt x="781926" y="111043"/>
                </a:lnTo>
                <a:cubicBezTo>
                  <a:pt x="781857" y="99637"/>
                  <a:pt x="778957" y="90821"/>
                  <a:pt x="773225" y="84595"/>
                </a:cubicBezTo>
                <a:cubicBezTo>
                  <a:pt x="767494" y="78368"/>
                  <a:pt x="759345" y="75215"/>
                  <a:pt x="748779" y="75134"/>
                </a:cubicBezTo>
                <a:close/>
                <a:moveTo>
                  <a:pt x="2301050" y="53036"/>
                </a:moveTo>
                <a:lnTo>
                  <a:pt x="2331434" y="53036"/>
                </a:lnTo>
                <a:lnTo>
                  <a:pt x="2331434" y="195568"/>
                </a:lnTo>
                <a:lnTo>
                  <a:pt x="2301050" y="195568"/>
                </a:lnTo>
                <a:close/>
                <a:moveTo>
                  <a:pt x="157925" y="53036"/>
                </a:moveTo>
                <a:lnTo>
                  <a:pt x="188309" y="53036"/>
                </a:lnTo>
                <a:lnTo>
                  <a:pt x="188309" y="195568"/>
                </a:lnTo>
                <a:lnTo>
                  <a:pt x="157925" y="195568"/>
                </a:lnTo>
                <a:close/>
                <a:moveTo>
                  <a:pt x="2419655" y="49721"/>
                </a:moveTo>
                <a:cubicBezTo>
                  <a:pt x="2424454" y="49716"/>
                  <a:pt x="2429219" y="49796"/>
                  <a:pt x="2433950" y="49963"/>
                </a:cubicBezTo>
                <a:cubicBezTo>
                  <a:pt x="2438680" y="50130"/>
                  <a:pt x="2442754" y="50418"/>
                  <a:pt x="2446172" y="50826"/>
                </a:cubicBezTo>
                <a:cubicBezTo>
                  <a:pt x="2446161" y="55534"/>
                  <a:pt x="2445908" y="60275"/>
                  <a:pt x="2445413" y="65052"/>
                </a:cubicBezTo>
                <a:cubicBezTo>
                  <a:pt x="2444918" y="69828"/>
                  <a:pt x="2444250" y="73741"/>
                  <a:pt x="2443410" y="76791"/>
                </a:cubicBezTo>
                <a:cubicBezTo>
                  <a:pt x="2439848" y="76383"/>
                  <a:pt x="2436200" y="76095"/>
                  <a:pt x="2432465" y="75928"/>
                </a:cubicBezTo>
                <a:cubicBezTo>
                  <a:pt x="2428730" y="75761"/>
                  <a:pt x="2424736" y="75681"/>
                  <a:pt x="2420484" y="75686"/>
                </a:cubicBezTo>
                <a:cubicBezTo>
                  <a:pt x="2413026" y="75686"/>
                  <a:pt x="2405567" y="76239"/>
                  <a:pt x="2398109" y="77344"/>
                </a:cubicBezTo>
                <a:lnTo>
                  <a:pt x="2398109" y="195568"/>
                </a:lnTo>
                <a:lnTo>
                  <a:pt x="2367725" y="195568"/>
                </a:lnTo>
                <a:lnTo>
                  <a:pt x="2367725" y="57456"/>
                </a:lnTo>
                <a:cubicBezTo>
                  <a:pt x="2374498" y="55200"/>
                  <a:pt x="2382635" y="53358"/>
                  <a:pt x="2392136" y="51931"/>
                </a:cubicBezTo>
                <a:cubicBezTo>
                  <a:pt x="2401637" y="50504"/>
                  <a:pt x="2410810" y="49767"/>
                  <a:pt x="2419655" y="49721"/>
                </a:cubicBezTo>
                <a:close/>
                <a:moveTo>
                  <a:pt x="2218258" y="49721"/>
                </a:moveTo>
                <a:cubicBezTo>
                  <a:pt x="2228133" y="49698"/>
                  <a:pt x="2237318" y="50297"/>
                  <a:pt x="2245812" y="51517"/>
                </a:cubicBezTo>
                <a:cubicBezTo>
                  <a:pt x="2254306" y="52737"/>
                  <a:pt x="2262523" y="54716"/>
                  <a:pt x="2270465" y="57456"/>
                </a:cubicBezTo>
                <a:lnTo>
                  <a:pt x="2270465" y="195568"/>
                </a:lnTo>
                <a:lnTo>
                  <a:pt x="2242566" y="195568"/>
                </a:lnTo>
                <a:lnTo>
                  <a:pt x="2240909" y="178995"/>
                </a:lnTo>
                <a:cubicBezTo>
                  <a:pt x="2237111" y="185141"/>
                  <a:pt x="2232069" y="189975"/>
                  <a:pt x="2225785" y="193496"/>
                </a:cubicBezTo>
                <a:cubicBezTo>
                  <a:pt x="2219501" y="197018"/>
                  <a:pt x="2211560" y="198814"/>
                  <a:pt x="2201961" y="198883"/>
                </a:cubicBezTo>
                <a:cubicBezTo>
                  <a:pt x="2183477" y="198745"/>
                  <a:pt x="2168791" y="192392"/>
                  <a:pt x="2157903" y="179823"/>
                </a:cubicBezTo>
                <a:cubicBezTo>
                  <a:pt x="2147015" y="167255"/>
                  <a:pt x="2141445" y="149300"/>
                  <a:pt x="2141191" y="125959"/>
                </a:cubicBezTo>
                <a:cubicBezTo>
                  <a:pt x="2141209" y="101514"/>
                  <a:pt x="2147665" y="82730"/>
                  <a:pt x="2160562" y="69610"/>
                </a:cubicBezTo>
                <a:cubicBezTo>
                  <a:pt x="2173458" y="56489"/>
                  <a:pt x="2192690" y="49859"/>
                  <a:pt x="2218258" y="49721"/>
                </a:cubicBezTo>
                <a:close/>
                <a:moveTo>
                  <a:pt x="1789633" y="49721"/>
                </a:moveTo>
                <a:cubicBezTo>
                  <a:pt x="1799508" y="49698"/>
                  <a:pt x="1808693" y="50297"/>
                  <a:pt x="1817187" y="51517"/>
                </a:cubicBezTo>
                <a:cubicBezTo>
                  <a:pt x="1825681" y="52737"/>
                  <a:pt x="1833899" y="54716"/>
                  <a:pt x="1841840" y="57456"/>
                </a:cubicBezTo>
                <a:lnTo>
                  <a:pt x="1841840" y="195568"/>
                </a:lnTo>
                <a:lnTo>
                  <a:pt x="1813941" y="195568"/>
                </a:lnTo>
                <a:lnTo>
                  <a:pt x="1812284" y="178995"/>
                </a:lnTo>
                <a:cubicBezTo>
                  <a:pt x="1808486" y="185141"/>
                  <a:pt x="1803445" y="189975"/>
                  <a:pt x="1797160" y="193496"/>
                </a:cubicBezTo>
                <a:cubicBezTo>
                  <a:pt x="1790876" y="197018"/>
                  <a:pt x="1782935" y="198814"/>
                  <a:pt x="1773336" y="198883"/>
                </a:cubicBezTo>
                <a:cubicBezTo>
                  <a:pt x="1754852" y="198745"/>
                  <a:pt x="1740166" y="192392"/>
                  <a:pt x="1729278" y="179823"/>
                </a:cubicBezTo>
                <a:cubicBezTo>
                  <a:pt x="1718390" y="167255"/>
                  <a:pt x="1712820" y="149300"/>
                  <a:pt x="1712567" y="125959"/>
                </a:cubicBezTo>
                <a:cubicBezTo>
                  <a:pt x="1712584" y="101514"/>
                  <a:pt x="1719041" y="82730"/>
                  <a:pt x="1731937" y="69610"/>
                </a:cubicBezTo>
                <a:cubicBezTo>
                  <a:pt x="1744833" y="56489"/>
                  <a:pt x="1764065" y="49859"/>
                  <a:pt x="1789633" y="49721"/>
                </a:cubicBezTo>
                <a:close/>
                <a:moveTo>
                  <a:pt x="1622870" y="49721"/>
                </a:moveTo>
                <a:cubicBezTo>
                  <a:pt x="1647903" y="49842"/>
                  <a:pt x="1665443" y="54503"/>
                  <a:pt x="1675491" y="63705"/>
                </a:cubicBezTo>
                <a:cubicBezTo>
                  <a:pt x="1685538" y="72907"/>
                  <a:pt x="1690372" y="85924"/>
                  <a:pt x="1689992" y="102757"/>
                </a:cubicBezTo>
                <a:lnTo>
                  <a:pt x="1689992" y="195568"/>
                </a:lnTo>
                <a:lnTo>
                  <a:pt x="1659608" y="195568"/>
                </a:lnTo>
                <a:lnTo>
                  <a:pt x="1659608" y="108005"/>
                </a:lnTo>
                <a:cubicBezTo>
                  <a:pt x="1659941" y="97111"/>
                  <a:pt x="1657478" y="88997"/>
                  <a:pt x="1652219" y="83662"/>
                </a:cubicBezTo>
                <a:cubicBezTo>
                  <a:pt x="1646959" y="78328"/>
                  <a:pt x="1636900" y="75669"/>
                  <a:pt x="1622041" y="75686"/>
                </a:cubicBezTo>
                <a:cubicBezTo>
                  <a:pt x="1618416" y="75692"/>
                  <a:pt x="1614548" y="75888"/>
                  <a:pt x="1610440" y="76273"/>
                </a:cubicBezTo>
                <a:cubicBezTo>
                  <a:pt x="1606331" y="76659"/>
                  <a:pt x="1602187" y="77200"/>
                  <a:pt x="1598009" y="77896"/>
                </a:cubicBezTo>
                <a:lnTo>
                  <a:pt x="1598009" y="195568"/>
                </a:lnTo>
                <a:lnTo>
                  <a:pt x="1567625" y="195568"/>
                </a:lnTo>
                <a:lnTo>
                  <a:pt x="1567625" y="57456"/>
                </a:lnTo>
                <a:cubicBezTo>
                  <a:pt x="1577471" y="55079"/>
                  <a:pt x="1587265" y="53203"/>
                  <a:pt x="1597008" y="51828"/>
                </a:cubicBezTo>
                <a:cubicBezTo>
                  <a:pt x="1606751" y="50452"/>
                  <a:pt x="1615371" y="49750"/>
                  <a:pt x="1622870" y="49721"/>
                </a:cubicBezTo>
                <a:close/>
                <a:moveTo>
                  <a:pt x="1470336" y="49721"/>
                </a:moveTo>
                <a:cubicBezTo>
                  <a:pt x="1485815" y="49861"/>
                  <a:pt x="1498777" y="53111"/>
                  <a:pt x="1509223" y="59471"/>
                </a:cubicBezTo>
                <a:cubicBezTo>
                  <a:pt x="1519668" y="65831"/>
                  <a:pt x="1527535" y="74462"/>
                  <a:pt x="1532825" y="85365"/>
                </a:cubicBezTo>
                <a:cubicBezTo>
                  <a:pt x="1538114" y="96267"/>
                  <a:pt x="1540764" y="108602"/>
                  <a:pt x="1540774" y="122369"/>
                </a:cubicBezTo>
                <a:cubicBezTo>
                  <a:pt x="1540555" y="146705"/>
                  <a:pt x="1534018" y="165500"/>
                  <a:pt x="1521162" y="178753"/>
                </a:cubicBezTo>
                <a:cubicBezTo>
                  <a:pt x="1508306" y="192006"/>
                  <a:pt x="1490443" y="198716"/>
                  <a:pt x="1467574" y="198883"/>
                </a:cubicBezTo>
                <a:cubicBezTo>
                  <a:pt x="1452360" y="198743"/>
                  <a:pt x="1439544" y="195493"/>
                  <a:pt x="1429128" y="189133"/>
                </a:cubicBezTo>
                <a:cubicBezTo>
                  <a:pt x="1418711" y="182773"/>
                  <a:pt x="1410827" y="174142"/>
                  <a:pt x="1405475" y="163240"/>
                </a:cubicBezTo>
                <a:cubicBezTo>
                  <a:pt x="1400122" y="152337"/>
                  <a:pt x="1397435" y="140003"/>
                  <a:pt x="1397413" y="126236"/>
                </a:cubicBezTo>
                <a:cubicBezTo>
                  <a:pt x="1397655" y="101899"/>
                  <a:pt x="1404215" y="83104"/>
                  <a:pt x="1417094" y="69851"/>
                </a:cubicBezTo>
                <a:cubicBezTo>
                  <a:pt x="1429973" y="56598"/>
                  <a:pt x="1447720" y="49888"/>
                  <a:pt x="1470336" y="49721"/>
                </a:cubicBezTo>
                <a:close/>
                <a:moveTo>
                  <a:pt x="1329662" y="49721"/>
                </a:moveTo>
                <a:cubicBezTo>
                  <a:pt x="1338351" y="49704"/>
                  <a:pt x="1346454" y="50222"/>
                  <a:pt x="1353969" y="51275"/>
                </a:cubicBezTo>
                <a:cubicBezTo>
                  <a:pt x="1361485" y="52328"/>
                  <a:pt x="1368483" y="54020"/>
                  <a:pt x="1374963" y="56351"/>
                </a:cubicBezTo>
                <a:cubicBezTo>
                  <a:pt x="1374709" y="60316"/>
                  <a:pt x="1374249" y="64263"/>
                  <a:pt x="1373581" y="68194"/>
                </a:cubicBezTo>
                <a:cubicBezTo>
                  <a:pt x="1372914" y="72124"/>
                  <a:pt x="1371901" y="76279"/>
                  <a:pt x="1370543" y="80659"/>
                </a:cubicBezTo>
                <a:cubicBezTo>
                  <a:pt x="1364092" y="78604"/>
                  <a:pt x="1357589" y="77119"/>
                  <a:pt x="1351035" y="76204"/>
                </a:cubicBezTo>
                <a:cubicBezTo>
                  <a:pt x="1344480" y="75289"/>
                  <a:pt x="1337632" y="74841"/>
                  <a:pt x="1330490" y="74858"/>
                </a:cubicBezTo>
                <a:cubicBezTo>
                  <a:pt x="1321018" y="74933"/>
                  <a:pt x="1314550" y="76302"/>
                  <a:pt x="1311086" y="78967"/>
                </a:cubicBezTo>
                <a:cubicBezTo>
                  <a:pt x="1307621" y="81631"/>
                  <a:pt x="1305987" y="85141"/>
                  <a:pt x="1306182" y="89498"/>
                </a:cubicBezTo>
                <a:cubicBezTo>
                  <a:pt x="1306165" y="94504"/>
                  <a:pt x="1307926" y="98510"/>
                  <a:pt x="1311465" y="101514"/>
                </a:cubicBezTo>
                <a:cubicBezTo>
                  <a:pt x="1315004" y="104517"/>
                  <a:pt x="1320425" y="107142"/>
                  <a:pt x="1327728" y="109386"/>
                </a:cubicBezTo>
                <a:lnTo>
                  <a:pt x="1342368" y="114082"/>
                </a:lnTo>
                <a:cubicBezTo>
                  <a:pt x="1355414" y="118104"/>
                  <a:pt x="1364955" y="123456"/>
                  <a:pt x="1370992" y="130137"/>
                </a:cubicBezTo>
                <a:cubicBezTo>
                  <a:pt x="1377029" y="136819"/>
                  <a:pt x="1380009" y="145554"/>
                  <a:pt x="1379935" y="156344"/>
                </a:cubicBezTo>
                <a:cubicBezTo>
                  <a:pt x="1379865" y="169114"/>
                  <a:pt x="1375032" y="179346"/>
                  <a:pt x="1365433" y="187040"/>
                </a:cubicBezTo>
                <a:cubicBezTo>
                  <a:pt x="1355834" y="194734"/>
                  <a:pt x="1341885" y="198681"/>
                  <a:pt x="1323585" y="198883"/>
                </a:cubicBezTo>
                <a:cubicBezTo>
                  <a:pt x="1313428" y="198906"/>
                  <a:pt x="1304393" y="198169"/>
                  <a:pt x="1296480" y="196673"/>
                </a:cubicBezTo>
                <a:cubicBezTo>
                  <a:pt x="1288567" y="195177"/>
                  <a:pt x="1281397" y="192783"/>
                  <a:pt x="1274969" y="189491"/>
                </a:cubicBezTo>
                <a:cubicBezTo>
                  <a:pt x="1275245" y="183863"/>
                  <a:pt x="1275729" y="178960"/>
                  <a:pt x="1276419" y="174782"/>
                </a:cubicBezTo>
                <a:cubicBezTo>
                  <a:pt x="1277110" y="170604"/>
                  <a:pt x="1278008" y="166944"/>
                  <a:pt x="1279112" y="163802"/>
                </a:cubicBezTo>
                <a:cubicBezTo>
                  <a:pt x="1285661" y="166985"/>
                  <a:pt x="1292866" y="169390"/>
                  <a:pt x="1300727" y="171019"/>
                </a:cubicBezTo>
                <a:cubicBezTo>
                  <a:pt x="1308588" y="172647"/>
                  <a:pt x="1315931" y="173464"/>
                  <a:pt x="1322756" y="173470"/>
                </a:cubicBezTo>
                <a:cubicBezTo>
                  <a:pt x="1331497" y="173516"/>
                  <a:pt x="1338184" y="172250"/>
                  <a:pt x="1342817" y="169672"/>
                </a:cubicBezTo>
                <a:cubicBezTo>
                  <a:pt x="1347449" y="167094"/>
                  <a:pt x="1349786" y="162928"/>
                  <a:pt x="1349826" y="157173"/>
                </a:cubicBezTo>
                <a:cubicBezTo>
                  <a:pt x="1349757" y="152189"/>
                  <a:pt x="1347823" y="148345"/>
                  <a:pt x="1344025" y="145640"/>
                </a:cubicBezTo>
                <a:cubicBezTo>
                  <a:pt x="1340227" y="142936"/>
                  <a:pt x="1334979" y="140611"/>
                  <a:pt x="1328281" y="138666"/>
                </a:cubicBezTo>
                <a:lnTo>
                  <a:pt x="1314193" y="134246"/>
                </a:lnTo>
                <a:cubicBezTo>
                  <a:pt x="1300434" y="129821"/>
                  <a:pt x="1290731" y="123963"/>
                  <a:pt x="1285086" y="116671"/>
                </a:cubicBezTo>
                <a:cubicBezTo>
                  <a:pt x="1279440" y="109380"/>
                  <a:pt x="1276713" y="100691"/>
                  <a:pt x="1276903" y="90603"/>
                </a:cubicBezTo>
                <a:cubicBezTo>
                  <a:pt x="1276926" y="77781"/>
                  <a:pt x="1281368" y="67791"/>
                  <a:pt x="1290231" y="60632"/>
                </a:cubicBezTo>
                <a:cubicBezTo>
                  <a:pt x="1299093" y="53473"/>
                  <a:pt x="1312236" y="49836"/>
                  <a:pt x="1329662" y="49721"/>
                </a:cubicBezTo>
                <a:close/>
                <a:moveTo>
                  <a:pt x="1238555" y="49721"/>
                </a:moveTo>
                <a:cubicBezTo>
                  <a:pt x="1243354" y="49716"/>
                  <a:pt x="1248119" y="49796"/>
                  <a:pt x="1252850" y="49963"/>
                </a:cubicBezTo>
                <a:cubicBezTo>
                  <a:pt x="1257580" y="50130"/>
                  <a:pt x="1261654" y="50418"/>
                  <a:pt x="1265073" y="50826"/>
                </a:cubicBezTo>
                <a:cubicBezTo>
                  <a:pt x="1265061" y="55534"/>
                  <a:pt x="1264808" y="60275"/>
                  <a:pt x="1264313" y="65052"/>
                </a:cubicBezTo>
                <a:cubicBezTo>
                  <a:pt x="1263818" y="69828"/>
                  <a:pt x="1263151" y="73741"/>
                  <a:pt x="1262310" y="76791"/>
                </a:cubicBezTo>
                <a:cubicBezTo>
                  <a:pt x="1258748" y="76383"/>
                  <a:pt x="1255100" y="76095"/>
                  <a:pt x="1251365" y="75928"/>
                </a:cubicBezTo>
                <a:cubicBezTo>
                  <a:pt x="1247630" y="75761"/>
                  <a:pt x="1243636" y="75681"/>
                  <a:pt x="1239384" y="75686"/>
                </a:cubicBezTo>
                <a:cubicBezTo>
                  <a:pt x="1231926" y="75686"/>
                  <a:pt x="1224468" y="76239"/>
                  <a:pt x="1217010" y="77344"/>
                </a:cubicBezTo>
                <a:lnTo>
                  <a:pt x="1217010" y="195568"/>
                </a:lnTo>
                <a:lnTo>
                  <a:pt x="1186625" y="195568"/>
                </a:lnTo>
                <a:lnTo>
                  <a:pt x="1186625" y="57456"/>
                </a:lnTo>
                <a:cubicBezTo>
                  <a:pt x="1193398" y="55200"/>
                  <a:pt x="1201535" y="53358"/>
                  <a:pt x="1211036" y="51931"/>
                </a:cubicBezTo>
                <a:cubicBezTo>
                  <a:pt x="1220537" y="50504"/>
                  <a:pt x="1229710" y="49767"/>
                  <a:pt x="1238555" y="49721"/>
                </a:cubicBezTo>
                <a:close/>
                <a:moveTo>
                  <a:pt x="1102862" y="49721"/>
                </a:moveTo>
                <a:cubicBezTo>
                  <a:pt x="1124425" y="50182"/>
                  <a:pt x="1140204" y="56374"/>
                  <a:pt x="1150200" y="68297"/>
                </a:cubicBezTo>
                <a:cubicBezTo>
                  <a:pt x="1160196" y="80221"/>
                  <a:pt x="1165133" y="95114"/>
                  <a:pt x="1165012" y="112977"/>
                </a:cubicBezTo>
                <a:cubicBezTo>
                  <a:pt x="1165012" y="117201"/>
                  <a:pt x="1164874" y="121183"/>
                  <a:pt x="1164598" y="124924"/>
                </a:cubicBezTo>
                <a:cubicBezTo>
                  <a:pt x="1164322" y="128664"/>
                  <a:pt x="1163908" y="132508"/>
                  <a:pt x="1163355" y="136456"/>
                </a:cubicBezTo>
                <a:lnTo>
                  <a:pt x="1066400" y="136456"/>
                </a:lnTo>
                <a:cubicBezTo>
                  <a:pt x="1068288" y="148731"/>
                  <a:pt x="1072937" y="157881"/>
                  <a:pt x="1080349" y="163906"/>
                </a:cubicBezTo>
                <a:cubicBezTo>
                  <a:pt x="1087762" y="169931"/>
                  <a:pt x="1098212" y="172935"/>
                  <a:pt x="1111701" y="172918"/>
                </a:cubicBezTo>
                <a:cubicBezTo>
                  <a:pt x="1120028" y="172912"/>
                  <a:pt x="1128303" y="172026"/>
                  <a:pt x="1136527" y="170259"/>
                </a:cubicBezTo>
                <a:cubicBezTo>
                  <a:pt x="1144750" y="168492"/>
                  <a:pt x="1152680" y="165880"/>
                  <a:pt x="1160317" y="162421"/>
                </a:cubicBezTo>
                <a:cubicBezTo>
                  <a:pt x="1159758" y="166507"/>
                  <a:pt x="1159079" y="170973"/>
                  <a:pt x="1158279" y="175818"/>
                </a:cubicBezTo>
                <a:cubicBezTo>
                  <a:pt x="1157479" y="180663"/>
                  <a:pt x="1156593" y="185405"/>
                  <a:pt x="1155621" y="190044"/>
                </a:cubicBezTo>
                <a:cubicBezTo>
                  <a:pt x="1148732" y="193191"/>
                  <a:pt x="1141585" y="195459"/>
                  <a:pt x="1134179" y="196846"/>
                </a:cubicBezTo>
                <a:cubicBezTo>
                  <a:pt x="1126772" y="198233"/>
                  <a:pt x="1119004" y="198912"/>
                  <a:pt x="1110872" y="198883"/>
                </a:cubicBezTo>
                <a:cubicBezTo>
                  <a:pt x="1085494" y="198693"/>
                  <a:pt x="1066573" y="192029"/>
                  <a:pt x="1054108" y="178891"/>
                </a:cubicBezTo>
                <a:cubicBezTo>
                  <a:pt x="1041643" y="165753"/>
                  <a:pt x="1035428" y="147281"/>
                  <a:pt x="1035463" y="123473"/>
                </a:cubicBezTo>
                <a:cubicBezTo>
                  <a:pt x="1035400" y="109606"/>
                  <a:pt x="1037644" y="97135"/>
                  <a:pt x="1042194" y="86060"/>
                </a:cubicBezTo>
                <a:cubicBezTo>
                  <a:pt x="1046745" y="74986"/>
                  <a:pt x="1053982" y="66198"/>
                  <a:pt x="1063904" y="59696"/>
                </a:cubicBezTo>
                <a:cubicBezTo>
                  <a:pt x="1073826" y="53195"/>
                  <a:pt x="1086812" y="49870"/>
                  <a:pt x="1102862" y="49721"/>
                </a:cubicBezTo>
                <a:close/>
                <a:moveTo>
                  <a:pt x="750437" y="49721"/>
                </a:moveTo>
                <a:cubicBezTo>
                  <a:pt x="772000" y="50182"/>
                  <a:pt x="787779" y="56374"/>
                  <a:pt x="797775" y="68297"/>
                </a:cubicBezTo>
                <a:cubicBezTo>
                  <a:pt x="807771" y="80221"/>
                  <a:pt x="812708" y="95114"/>
                  <a:pt x="812587" y="112977"/>
                </a:cubicBezTo>
                <a:cubicBezTo>
                  <a:pt x="812587" y="117201"/>
                  <a:pt x="812449" y="121183"/>
                  <a:pt x="812173" y="124924"/>
                </a:cubicBezTo>
                <a:cubicBezTo>
                  <a:pt x="811897" y="128664"/>
                  <a:pt x="811482" y="132508"/>
                  <a:pt x="810930" y="136456"/>
                </a:cubicBezTo>
                <a:lnTo>
                  <a:pt x="713975" y="136456"/>
                </a:lnTo>
                <a:cubicBezTo>
                  <a:pt x="715863" y="148731"/>
                  <a:pt x="720512" y="157881"/>
                  <a:pt x="727924" y="163906"/>
                </a:cubicBezTo>
                <a:cubicBezTo>
                  <a:pt x="735337" y="169931"/>
                  <a:pt x="745787" y="172935"/>
                  <a:pt x="759276" y="172918"/>
                </a:cubicBezTo>
                <a:cubicBezTo>
                  <a:pt x="767603" y="172912"/>
                  <a:pt x="775878" y="172026"/>
                  <a:pt x="784102" y="170259"/>
                </a:cubicBezTo>
                <a:cubicBezTo>
                  <a:pt x="792325" y="168492"/>
                  <a:pt x="800255" y="165880"/>
                  <a:pt x="807892" y="162421"/>
                </a:cubicBezTo>
                <a:cubicBezTo>
                  <a:pt x="807333" y="166507"/>
                  <a:pt x="806654" y="170973"/>
                  <a:pt x="805854" y="175818"/>
                </a:cubicBezTo>
                <a:cubicBezTo>
                  <a:pt x="805055" y="180663"/>
                  <a:pt x="804168" y="185405"/>
                  <a:pt x="803196" y="190044"/>
                </a:cubicBezTo>
                <a:cubicBezTo>
                  <a:pt x="796307" y="193191"/>
                  <a:pt x="789160" y="195459"/>
                  <a:pt x="781754" y="196846"/>
                </a:cubicBezTo>
                <a:cubicBezTo>
                  <a:pt x="774347" y="198233"/>
                  <a:pt x="766579" y="198912"/>
                  <a:pt x="758447" y="198883"/>
                </a:cubicBezTo>
                <a:cubicBezTo>
                  <a:pt x="733069" y="198693"/>
                  <a:pt x="714148" y="192029"/>
                  <a:pt x="701683" y="178891"/>
                </a:cubicBezTo>
                <a:cubicBezTo>
                  <a:pt x="689218" y="165753"/>
                  <a:pt x="683003" y="147281"/>
                  <a:pt x="683038" y="123473"/>
                </a:cubicBezTo>
                <a:cubicBezTo>
                  <a:pt x="682975" y="109606"/>
                  <a:pt x="685219" y="97135"/>
                  <a:pt x="689769" y="86060"/>
                </a:cubicBezTo>
                <a:cubicBezTo>
                  <a:pt x="694320" y="74986"/>
                  <a:pt x="701557" y="66198"/>
                  <a:pt x="711479" y="59696"/>
                </a:cubicBezTo>
                <a:cubicBezTo>
                  <a:pt x="721401" y="53195"/>
                  <a:pt x="734387" y="49870"/>
                  <a:pt x="750437" y="49721"/>
                </a:cubicBezTo>
                <a:close/>
                <a:moveTo>
                  <a:pt x="525285" y="49721"/>
                </a:moveTo>
                <a:cubicBezTo>
                  <a:pt x="551302" y="49859"/>
                  <a:pt x="570534" y="56213"/>
                  <a:pt x="582981" y="68781"/>
                </a:cubicBezTo>
                <a:cubicBezTo>
                  <a:pt x="595429" y="81349"/>
                  <a:pt x="601609" y="99304"/>
                  <a:pt x="601523" y="122645"/>
                </a:cubicBezTo>
                <a:cubicBezTo>
                  <a:pt x="601437" y="147091"/>
                  <a:pt x="595049" y="165874"/>
                  <a:pt x="582360" y="178995"/>
                </a:cubicBezTo>
                <a:cubicBezTo>
                  <a:pt x="569671" y="192115"/>
                  <a:pt x="551198" y="198745"/>
                  <a:pt x="526942" y="198883"/>
                </a:cubicBezTo>
                <a:cubicBezTo>
                  <a:pt x="517597" y="198837"/>
                  <a:pt x="509494" y="197824"/>
                  <a:pt x="502634" y="195844"/>
                </a:cubicBezTo>
                <a:lnTo>
                  <a:pt x="502634" y="248603"/>
                </a:lnTo>
                <a:lnTo>
                  <a:pt x="472250" y="248603"/>
                </a:lnTo>
                <a:lnTo>
                  <a:pt x="472250" y="57456"/>
                </a:lnTo>
                <a:cubicBezTo>
                  <a:pt x="479587" y="55200"/>
                  <a:pt x="487908" y="53358"/>
                  <a:pt x="497213" y="51931"/>
                </a:cubicBezTo>
                <a:cubicBezTo>
                  <a:pt x="506519" y="50504"/>
                  <a:pt x="515876" y="49767"/>
                  <a:pt x="525285" y="49721"/>
                </a:cubicBezTo>
                <a:close/>
                <a:moveTo>
                  <a:pt x="283988" y="49721"/>
                </a:moveTo>
                <a:cubicBezTo>
                  <a:pt x="293788" y="49704"/>
                  <a:pt x="302432" y="50567"/>
                  <a:pt x="309919" y="52311"/>
                </a:cubicBezTo>
                <a:cubicBezTo>
                  <a:pt x="317405" y="54055"/>
                  <a:pt x="323770" y="56782"/>
                  <a:pt x="329013" y="60494"/>
                </a:cubicBezTo>
                <a:cubicBezTo>
                  <a:pt x="336925" y="57024"/>
                  <a:pt x="344924" y="54365"/>
                  <a:pt x="353010" y="52518"/>
                </a:cubicBezTo>
                <a:cubicBezTo>
                  <a:pt x="361095" y="50671"/>
                  <a:pt x="369025" y="49739"/>
                  <a:pt x="376800" y="49721"/>
                </a:cubicBezTo>
                <a:cubicBezTo>
                  <a:pt x="399813" y="49842"/>
                  <a:pt x="416006" y="54503"/>
                  <a:pt x="425381" y="63705"/>
                </a:cubicBezTo>
                <a:cubicBezTo>
                  <a:pt x="434755" y="72907"/>
                  <a:pt x="439278" y="85924"/>
                  <a:pt x="438950" y="102757"/>
                </a:cubicBezTo>
                <a:lnTo>
                  <a:pt x="438950" y="195568"/>
                </a:lnTo>
                <a:lnTo>
                  <a:pt x="408565" y="195568"/>
                </a:lnTo>
                <a:lnTo>
                  <a:pt x="408565" y="107176"/>
                </a:lnTo>
                <a:cubicBezTo>
                  <a:pt x="408715" y="96800"/>
                  <a:pt x="406137" y="88963"/>
                  <a:pt x="400831" y="83662"/>
                </a:cubicBezTo>
                <a:cubicBezTo>
                  <a:pt x="395525" y="78362"/>
                  <a:pt x="386594" y="75704"/>
                  <a:pt x="374037" y="75686"/>
                </a:cubicBezTo>
                <a:cubicBezTo>
                  <a:pt x="369031" y="75698"/>
                  <a:pt x="363990" y="76227"/>
                  <a:pt x="358914" y="77275"/>
                </a:cubicBezTo>
                <a:cubicBezTo>
                  <a:pt x="353838" y="78322"/>
                  <a:pt x="348935" y="79818"/>
                  <a:pt x="344205" y="81763"/>
                </a:cubicBezTo>
                <a:cubicBezTo>
                  <a:pt x="346093" y="87794"/>
                  <a:pt x="347013" y="94792"/>
                  <a:pt x="346967" y="102757"/>
                </a:cubicBezTo>
                <a:lnTo>
                  <a:pt x="346967" y="195568"/>
                </a:lnTo>
                <a:lnTo>
                  <a:pt x="316582" y="195568"/>
                </a:lnTo>
                <a:lnTo>
                  <a:pt x="316582" y="106900"/>
                </a:lnTo>
                <a:cubicBezTo>
                  <a:pt x="316738" y="96657"/>
                  <a:pt x="314079" y="88899"/>
                  <a:pt x="308607" y="83628"/>
                </a:cubicBezTo>
                <a:cubicBezTo>
                  <a:pt x="303134" y="78357"/>
                  <a:pt x="293915" y="75710"/>
                  <a:pt x="280949" y="75686"/>
                </a:cubicBezTo>
                <a:cubicBezTo>
                  <a:pt x="276639" y="75686"/>
                  <a:pt x="272277" y="75894"/>
                  <a:pt x="267863" y="76308"/>
                </a:cubicBezTo>
                <a:cubicBezTo>
                  <a:pt x="263450" y="76722"/>
                  <a:pt x="259157" y="77344"/>
                  <a:pt x="254984" y="78173"/>
                </a:cubicBezTo>
                <a:lnTo>
                  <a:pt x="254984" y="195568"/>
                </a:lnTo>
                <a:lnTo>
                  <a:pt x="224600" y="195568"/>
                </a:lnTo>
                <a:lnTo>
                  <a:pt x="224600" y="57456"/>
                </a:lnTo>
                <a:cubicBezTo>
                  <a:pt x="234360" y="55079"/>
                  <a:pt x="244327" y="53203"/>
                  <a:pt x="254501" y="51828"/>
                </a:cubicBezTo>
                <a:cubicBezTo>
                  <a:pt x="264675" y="50452"/>
                  <a:pt x="274504" y="49750"/>
                  <a:pt x="283988" y="49721"/>
                </a:cubicBezTo>
                <a:close/>
                <a:moveTo>
                  <a:pt x="944528" y="28452"/>
                </a:moveTo>
                <a:cubicBezTo>
                  <a:pt x="941173" y="28435"/>
                  <a:pt x="937593" y="28538"/>
                  <a:pt x="933789" y="28763"/>
                </a:cubicBezTo>
                <a:cubicBezTo>
                  <a:pt x="929986" y="28987"/>
                  <a:pt x="926199" y="29436"/>
                  <a:pt x="922430" y="30109"/>
                </a:cubicBezTo>
                <a:lnTo>
                  <a:pt x="922430" y="101375"/>
                </a:lnTo>
                <a:lnTo>
                  <a:pt x="945633" y="101375"/>
                </a:lnTo>
                <a:cubicBezTo>
                  <a:pt x="960790" y="101312"/>
                  <a:pt x="972047" y="98193"/>
                  <a:pt x="979401" y="92018"/>
                </a:cubicBezTo>
                <a:cubicBezTo>
                  <a:pt x="986756" y="85844"/>
                  <a:pt x="990416" y="76993"/>
                  <a:pt x="990381" y="65466"/>
                </a:cubicBezTo>
                <a:cubicBezTo>
                  <a:pt x="990439" y="52927"/>
                  <a:pt x="986733" y="43616"/>
                  <a:pt x="979263" y="37533"/>
                </a:cubicBezTo>
                <a:cubicBezTo>
                  <a:pt x="971793" y="31450"/>
                  <a:pt x="960215" y="28423"/>
                  <a:pt x="944528" y="28452"/>
                </a:cubicBezTo>
                <a:close/>
                <a:moveTo>
                  <a:pt x="2005917" y="4420"/>
                </a:moveTo>
                <a:lnTo>
                  <a:pt x="2120275" y="4420"/>
                </a:lnTo>
                <a:cubicBezTo>
                  <a:pt x="2119998" y="8558"/>
                  <a:pt x="2119584" y="13127"/>
                  <a:pt x="2119032" y="18128"/>
                </a:cubicBezTo>
                <a:cubicBezTo>
                  <a:pt x="2118479" y="23129"/>
                  <a:pt x="2117789" y="27767"/>
                  <a:pt x="2116960" y="32043"/>
                </a:cubicBezTo>
                <a:lnTo>
                  <a:pt x="2036855" y="32043"/>
                </a:lnTo>
                <a:lnTo>
                  <a:pt x="2036855" y="85631"/>
                </a:lnTo>
                <a:lnTo>
                  <a:pt x="2115026" y="85631"/>
                </a:lnTo>
                <a:cubicBezTo>
                  <a:pt x="2114750" y="89636"/>
                  <a:pt x="2114336" y="94124"/>
                  <a:pt x="2113783" y="99097"/>
                </a:cubicBezTo>
                <a:cubicBezTo>
                  <a:pt x="2113231" y="104069"/>
                  <a:pt x="2112540" y="108695"/>
                  <a:pt x="2111712" y="112977"/>
                </a:cubicBezTo>
                <a:lnTo>
                  <a:pt x="2036855" y="112977"/>
                </a:lnTo>
                <a:lnTo>
                  <a:pt x="2036855" y="195568"/>
                </a:lnTo>
                <a:lnTo>
                  <a:pt x="2005917" y="195568"/>
                </a:lnTo>
                <a:close/>
                <a:moveTo>
                  <a:pt x="1902809" y="2211"/>
                </a:moveTo>
                <a:lnTo>
                  <a:pt x="1902809" y="195568"/>
                </a:lnTo>
                <a:lnTo>
                  <a:pt x="1872425" y="195568"/>
                </a:lnTo>
                <a:lnTo>
                  <a:pt x="1872425" y="6630"/>
                </a:lnTo>
                <a:cubicBezTo>
                  <a:pt x="1876488" y="5479"/>
                  <a:pt x="1881345" y="4466"/>
                  <a:pt x="1886996" y="3592"/>
                </a:cubicBezTo>
                <a:cubicBezTo>
                  <a:pt x="1892647" y="2717"/>
                  <a:pt x="1897918" y="2257"/>
                  <a:pt x="1902809" y="2211"/>
                </a:cubicBezTo>
                <a:close/>
                <a:moveTo>
                  <a:pt x="655034" y="2211"/>
                </a:moveTo>
                <a:lnTo>
                  <a:pt x="655034" y="195568"/>
                </a:lnTo>
                <a:lnTo>
                  <a:pt x="624650" y="195568"/>
                </a:lnTo>
                <a:lnTo>
                  <a:pt x="624650" y="6630"/>
                </a:lnTo>
                <a:cubicBezTo>
                  <a:pt x="628712" y="5479"/>
                  <a:pt x="633569" y="4466"/>
                  <a:pt x="639221" y="3592"/>
                </a:cubicBezTo>
                <a:cubicBezTo>
                  <a:pt x="644872" y="2717"/>
                  <a:pt x="650143" y="2257"/>
                  <a:pt x="655034" y="2211"/>
                </a:cubicBezTo>
                <a:close/>
                <a:moveTo>
                  <a:pt x="943423" y="1382"/>
                </a:moveTo>
                <a:cubicBezTo>
                  <a:pt x="963261" y="1532"/>
                  <a:pt x="978921" y="4393"/>
                  <a:pt x="990401" y="9965"/>
                </a:cubicBezTo>
                <a:cubicBezTo>
                  <a:pt x="1001882" y="15538"/>
                  <a:pt x="1010032" y="22921"/>
                  <a:pt x="1014852" y="32115"/>
                </a:cubicBezTo>
                <a:cubicBezTo>
                  <a:pt x="1019673" y="41308"/>
                  <a:pt x="1022012" y="51413"/>
                  <a:pt x="1021871" y="62428"/>
                </a:cubicBezTo>
                <a:cubicBezTo>
                  <a:pt x="1021715" y="83283"/>
                  <a:pt x="1015051" y="99373"/>
                  <a:pt x="1001879" y="110698"/>
                </a:cubicBezTo>
                <a:cubicBezTo>
                  <a:pt x="988706" y="122023"/>
                  <a:pt x="969958" y="127755"/>
                  <a:pt x="945633" y="127893"/>
                </a:cubicBezTo>
                <a:lnTo>
                  <a:pt x="922430" y="127893"/>
                </a:lnTo>
                <a:lnTo>
                  <a:pt x="922430" y="195292"/>
                </a:lnTo>
                <a:lnTo>
                  <a:pt x="891492" y="195292"/>
                </a:lnTo>
                <a:lnTo>
                  <a:pt x="891492" y="6906"/>
                </a:lnTo>
                <a:cubicBezTo>
                  <a:pt x="898473" y="5347"/>
                  <a:pt x="906610" y="4046"/>
                  <a:pt x="915904" y="3005"/>
                </a:cubicBezTo>
                <a:cubicBezTo>
                  <a:pt x="925198" y="1963"/>
                  <a:pt x="934371" y="1422"/>
                  <a:pt x="943423" y="1382"/>
                </a:cubicBezTo>
                <a:close/>
                <a:moveTo>
                  <a:pt x="2316242" y="1106"/>
                </a:moveTo>
                <a:cubicBezTo>
                  <a:pt x="2321738" y="1215"/>
                  <a:pt x="2326215" y="2999"/>
                  <a:pt x="2329673" y="6458"/>
                </a:cubicBezTo>
                <a:cubicBezTo>
                  <a:pt x="2333132" y="9916"/>
                  <a:pt x="2334916" y="14393"/>
                  <a:pt x="2335025" y="19889"/>
                </a:cubicBezTo>
                <a:cubicBezTo>
                  <a:pt x="2334916" y="25385"/>
                  <a:pt x="2333132" y="29862"/>
                  <a:pt x="2329673" y="33320"/>
                </a:cubicBezTo>
                <a:cubicBezTo>
                  <a:pt x="2326215" y="36779"/>
                  <a:pt x="2321738" y="38563"/>
                  <a:pt x="2316242" y="38672"/>
                </a:cubicBezTo>
                <a:cubicBezTo>
                  <a:pt x="2310614" y="38563"/>
                  <a:pt x="2306056" y="36779"/>
                  <a:pt x="2302569" y="33320"/>
                </a:cubicBezTo>
                <a:cubicBezTo>
                  <a:pt x="2299082" y="29862"/>
                  <a:pt x="2297286" y="25385"/>
                  <a:pt x="2297183" y="19889"/>
                </a:cubicBezTo>
                <a:cubicBezTo>
                  <a:pt x="2297286" y="14393"/>
                  <a:pt x="2299082" y="9916"/>
                  <a:pt x="2302569" y="6458"/>
                </a:cubicBezTo>
                <a:cubicBezTo>
                  <a:pt x="2306056" y="2999"/>
                  <a:pt x="2310614" y="1215"/>
                  <a:pt x="2316242" y="1106"/>
                </a:cubicBezTo>
                <a:close/>
                <a:moveTo>
                  <a:pt x="173117" y="1106"/>
                </a:moveTo>
                <a:cubicBezTo>
                  <a:pt x="178613" y="1215"/>
                  <a:pt x="183090" y="2999"/>
                  <a:pt x="186549" y="6458"/>
                </a:cubicBezTo>
                <a:cubicBezTo>
                  <a:pt x="190007" y="9916"/>
                  <a:pt x="191791" y="14393"/>
                  <a:pt x="191900" y="19889"/>
                </a:cubicBezTo>
                <a:cubicBezTo>
                  <a:pt x="191791" y="25385"/>
                  <a:pt x="190007" y="29862"/>
                  <a:pt x="186549" y="33320"/>
                </a:cubicBezTo>
                <a:cubicBezTo>
                  <a:pt x="183090" y="36779"/>
                  <a:pt x="178613" y="38563"/>
                  <a:pt x="173117" y="38672"/>
                </a:cubicBezTo>
                <a:cubicBezTo>
                  <a:pt x="167489" y="38563"/>
                  <a:pt x="162931" y="36779"/>
                  <a:pt x="159444" y="33320"/>
                </a:cubicBezTo>
                <a:cubicBezTo>
                  <a:pt x="155957" y="29862"/>
                  <a:pt x="154161" y="25385"/>
                  <a:pt x="154058" y="19889"/>
                </a:cubicBezTo>
                <a:cubicBezTo>
                  <a:pt x="154161" y="14393"/>
                  <a:pt x="155957" y="9916"/>
                  <a:pt x="159444" y="6458"/>
                </a:cubicBezTo>
                <a:cubicBezTo>
                  <a:pt x="162931" y="2999"/>
                  <a:pt x="167489" y="1215"/>
                  <a:pt x="173117" y="1106"/>
                </a:cubicBezTo>
                <a:close/>
                <a:moveTo>
                  <a:pt x="68228" y="1"/>
                </a:moveTo>
                <a:cubicBezTo>
                  <a:pt x="77205" y="-11"/>
                  <a:pt x="85906" y="634"/>
                  <a:pt x="94331" y="1934"/>
                </a:cubicBezTo>
                <a:cubicBezTo>
                  <a:pt x="102756" y="3235"/>
                  <a:pt x="110904" y="5261"/>
                  <a:pt x="118777" y="8011"/>
                </a:cubicBezTo>
                <a:cubicBezTo>
                  <a:pt x="118357" y="13496"/>
                  <a:pt x="117678" y="18479"/>
                  <a:pt x="116740" y="22962"/>
                </a:cubicBezTo>
                <a:cubicBezTo>
                  <a:pt x="115802" y="27445"/>
                  <a:pt x="114639" y="31669"/>
                  <a:pt x="113252" y="35634"/>
                </a:cubicBezTo>
                <a:cubicBezTo>
                  <a:pt x="105633" y="32883"/>
                  <a:pt x="97807" y="30857"/>
                  <a:pt x="89773" y="29557"/>
                </a:cubicBezTo>
                <a:cubicBezTo>
                  <a:pt x="81740" y="28256"/>
                  <a:pt x="74466" y="27612"/>
                  <a:pt x="67951" y="27623"/>
                </a:cubicBezTo>
                <a:cubicBezTo>
                  <a:pt x="55976" y="27710"/>
                  <a:pt x="47125" y="29885"/>
                  <a:pt x="41399" y="34149"/>
                </a:cubicBezTo>
                <a:cubicBezTo>
                  <a:pt x="35673" y="38413"/>
                  <a:pt x="32831" y="44249"/>
                  <a:pt x="32871" y="51655"/>
                </a:cubicBezTo>
                <a:cubicBezTo>
                  <a:pt x="32917" y="58710"/>
                  <a:pt x="35518" y="64626"/>
                  <a:pt x="40674" y="69402"/>
                </a:cubicBezTo>
                <a:cubicBezTo>
                  <a:pt x="45831" y="74179"/>
                  <a:pt x="53266" y="78575"/>
                  <a:pt x="62979" y="82592"/>
                </a:cubicBezTo>
                <a:lnTo>
                  <a:pt x="77896" y="88945"/>
                </a:lnTo>
                <a:cubicBezTo>
                  <a:pt x="95315" y="96190"/>
                  <a:pt x="107987" y="104282"/>
                  <a:pt x="115911" y="113219"/>
                </a:cubicBezTo>
                <a:cubicBezTo>
                  <a:pt x="123835" y="122156"/>
                  <a:pt x="127737" y="133216"/>
                  <a:pt x="127616" y="146400"/>
                </a:cubicBezTo>
                <a:cubicBezTo>
                  <a:pt x="127593" y="162530"/>
                  <a:pt x="121631" y="175432"/>
                  <a:pt x="109731" y="185106"/>
                </a:cubicBezTo>
                <a:cubicBezTo>
                  <a:pt x="97830" y="194780"/>
                  <a:pt x="80128" y="199740"/>
                  <a:pt x="56626" y="199988"/>
                </a:cubicBezTo>
                <a:cubicBezTo>
                  <a:pt x="45324" y="199999"/>
                  <a:pt x="34989" y="199148"/>
                  <a:pt x="25620" y="197433"/>
                </a:cubicBezTo>
                <a:cubicBezTo>
                  <a:pt x="16251" y="195718"/>
                  <a:pt x="7711" y="193071"/>
                  <a:pt x="0" y="189491"/>
                </a:cubicBezTo>
                <a:cubicBezTo>
                  <a:pt x="271" y="183926"/>
                  <a:pt x="835" y="178966"/>
                  <a:pt x="1692" y="174610"/>
                </a:cubicBezTo>
                <a:cubicBezTo>
                  <a:pt x="2550" y="170253"/>
                  <a:pt x="3735" y="165914"/>
                  <a:pt x="5248" y="161592"/>
                </a:cubicBezTo>
                <a:cubicBezTo>
                  <a:pt x="13173" y="165183"/>
                  <a:pt x="21632" y="167877"/>
                  <a:pt x="30627" y="169672"/>
                </a:cubicBezTo>
                <a:cubicBezTo>
                  <a:pt x="39621" y="171467"/>
                  <a:pt x="48012" y="172365"/>
                  <a:pt x="55798" y="172365"/>
                </a:cubicBezTo>
                <a:cubicBezTo>
                  <a:pt x="68705" y="172359"/>
                  <a:pt x="78592" y="170299"/>
                  <a:pt x="85457" y="166185"/>
                </a:cubicBezTo>
                <a:cubicBezTo>
                  <a:pt x="92323" y="162070"/>
                  <a:pt x="95787" y="155936"/>
                  <a:pt x="95850" y="147781"/>
                </a:cubicBezTo>
                <a:cubicBezTo>
                  <a:pt x="95954" y="140030"/>
                  <a:pt x="93123" y="133642"/>
                  <a:pt x="87356" y="128618"/>
                </a:cubicBezTo>
                <a:cubicBezTo>
                  <a:pt x="81590" y="123594"/>
                  <a:pt x="72268" y="118381"/>
                  <a:pt x="59388" y="112977"/>
                </a:cubicBezTo>
                <a:lnTo>
                  <a:pt x="45301" y="106900"/>
                </a:lnTo>
                <a:cubicBezTo>
                  <a:pt x="32123" y="101473"/>
                  <a:pt x="21603" y="94510"/>
                  <a:pt x="13742" y="86010"/>
                </a:cubicBezTo>
                <a:cubicBezTo>
                  <a:pt x="5881" y="77511"/>
                  <a:pt x="1853" y="66059"/>
                  <a:pt x="1657" y="51655"/>
                </a:cubicBezTo>
                <a:cubicBezTo>
                  <a:pt x="1634" y="35726"/>
                  <a:pt x="7136" y="23181"/>
                  <a:pt x="18162" y="14019"/>
                </a:cubicBezTo>
                <a:cubicBezTo>
                  <a:pt x="29188" y="4858"/>
                  <a:pt x="45877" y="185"/>
                  <a:pt x="68228" y="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97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28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mp; Conten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11024" y="1087457"/>
            <a:ext cx="5297557" cy="1606047"/>
          </a:xfrm>
        </p:spPr>
        <p:txBody>
          <a:bodyPr anchor="t">
            <a:noAutofit/>
          </a:bodyPr>
          <a:lstStyle>
            <a:lvl1pPr>
              <a:defRPr lang="en-US" sz="3800" kern="1200" dirty="0">
                <a:solidFill>
                  <a:schemeClr val="accent1"/>
                </a:solidFill>
                <a:latin typeface="Santander Headline" panose="020B0504020201020104" pitchFamily="34" charset="0"/>
                <a:ea typeface="+mj-ea"/>
                <a:cs typeface="+mj-cs"/>
              </a:defRPr>
            </a:lvl1pPr>
          </a:lstStyle>
          <a:p>
            <a:r>
              <a:rPr lang="en-US" err="1"/>
              <a:t>Haga</a:t>
            </a:r>
            <a:r>
              <a:rPr lang="en-US"/>
              <a:t> </a:t>
            </a:r>
            <a:r>
              <a:rPr lang="en-US" err="1"/>
              <a:t>clic</a:t>
            </a:r>
            <a:r>
              <a:rPr lang="en-US"/>
              <a:t> para </a:t>
            </a:r>
            <a:r>
              <a:rPr lang="en-US" err="1"/>
              <a:t>modificar</a:t>
            </a:r>
            <a:r>
              <a:rPr lang="en-US"/>
              <a:t> el </a:t>
            </a:r>
            <a:r>
              <a:rPr lang="en-US" err="1"/>
              <a:t>estilo</a:t>
            </a:r>
            <a:r>
              <a:rPr lang="en-US"/>
              <a:t> de </a:t>
            </a:r>
            <a:r>
              <a:rPr lang="en-US" err="1"/>
              <a:t>título</a:t>
            </a:r>
            <a:r>
              <a:rPr lang="en-US"/>
              <a:t> del </a:t>
            </a:r>
            <a:r>
              <a:rPr lang="en-US" err="1"/>
              <a:t>patrón</a:t>
            </a:r>
            <a:endParaRPr lang="es-ES"/>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hasCustomPrompt="1"/>
          </p:nvPr>
        </p:nvSpPr>
        <p:spPr>
          <a:xfrm>
            <a:off x="711024" y="2944750"/>
            <a:ext cx="5308776" cy="3083401"/>
          </a:xfrm>
        </p:spPr>
        <p:txBody>
          <a:bodyPr>
            <a:noAutofit/>
          </a:bodyPr>
          <a:lstStyle>
            <a:lvl1pPr marL="180000" indent="-180000">
              <a:lnSpc>
                <a:spcPct val="100000"/>
              </a:lnSpc>
              <a:spcBef>
                <a:spcPts val="600"/>
              </a:spcBef>
              <a:spcAft>
                <a:spcPts val="0"/>
              </a:spcAft>
              <a:buClr>
                <a:schemeClr val="accent1"/>
              </a:buClr>
              <a:buFont typeface="Arial" panose="020B0604020202020204" pitchFamily="34" charset="0"/>
              <a:buChar char="•"/>
              <a:defRPr lang="en-US" sz="1600" kern="1200" dirty="0">
                <a:solidFill>
                  <a:schemeClr val="tx2"/>
                </a:solidFill>
                <a:latin typeface="Santander Text Light" panose="020B0304020201020104" pitchFamily="34" charset="0"/>
                <a:ea typeface="+mn-ea"/>
                <a:cs typeface="+mn-cs"/>
              </a:defRPr>
            </a:lvl1pPr>
            <a:lvl2pPr marL="360363" indent="-180000">
              <a:lnSpc>
                <a:spcPct val="100000"/>
              </a:lnSpc>
              <a:spcBef>
                <a:spcPts val="600"/>
              </a:spcBef>
              <a:spcAft>
                <a:spcPts val="0"/>
              </a:spcAft>
              <a:buClr>
                <a:schemeClr val="accent1"/>
              </a:buClr>
              <a:buFont typeface="Santander Text" panose="020B0504020201020104" pitchFamily="34" charset="0"/>
              <a:buChar char="-"/>
              <a:defRPr lang="en-US" sz="1600" kern="1200" dirty="0" smtClean="0">
                <a:solidFill>
                  <a:schemeClr val="tx2"/>
                </a:solidFill>
                <a:latin typeface="Santander Text Light" panose="020B0304020201020104" pitchFamily="34" charset="0"/>
                <a:ea typeface="+mn-ea"/>
                <a:cs typeface="+mn-cs"/>
              </a:defRPr>
            </a:lvl2pPr>
            <a:lvl3pPr marL="540000" indent="-180000" defTabSz="896938">
              <a:lnSpc>
                <a:spcPct val="100000"/>
              </a:lnSpc>
              <a:spcBef>
                <a:spcPts val="600"/>
              </a:spcBef>
              <a:spcAft>
                <a:spcPts val="0"/>
              </a:spcAft>
              <a:buClr>
                <a:schemeClr val="accent1"/>
              </a:buClr>
              <a:buFont typeface="Arial" panose="020B0604020202020204" pitchFamily="34" charset="0"/>
              <a:buChar char="•"/>
              <a:tabLst/>
              <a:defRPr lang="en-US" sz="1400" kern="1200" dirty="0">
                <a:solidFill>
                  <a:schemeClr val="tx2"/>
                </a:solidFill>
                <a:latin typeface="Santander Text Light" panose="020B0304020201020104" pitchFamily="34" charset="0"/>
                <a:ea typeface="+mn-ea"/>
                <a:cs typeface="+mn-cs"/>
              </a:defRPr>
            </a:lvl3pPr>
            <a:lvl4pPr marL="719138" indent="-180000">
              <a:lnSpc>
                <a:spcPct val="100000"/>
              </a:lnSpc>
              <a:spcBef>
                <a:spcPts val="600"/>
              </a:spcBef>
              <a:buClr>
                <a:schemeClr val="accent1"/>
              </a:buClr>
              <a:buFont typeface="Santander Text" panose="020B0504020201020104" pitchFamily="34" charset="0"/>
              <a:buChar char="-"/>
              <a:defRPr lang="es-ES" sz="1400" kern="1200" smtClean="0">
                <a:solidFill>
                  <a:schemeClr val="tx2"/>
                </a:solidFill>
                <a:latin typeface="Santander Text Light" panose="020B0304020201020104" pitchFamily="34" charset="0"/>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err="1"/>
              <a:t>Editar</a:t>
            </a:r>
            <a:r>
              <a:rPr lang="en-US"/>
              <a:t> los </a:t>
            </a:r>
            <a:r>
              <a:rPr lang="en-US" err="1"/>
              <a:t>estilos</a:t>
            </a:r>
            <a:r>
              <a:rPr lang="en-US"/>
              <a:t> de </a:t>
            </a:r>
            <a:r>
              <a:rPr lang="en-US" err="1"/>
              <a:t>texto</a:t>
            </a:r>
            <a:r>
              <a:rPr lang="en-US"/>
              <a:t> del patron</a:t>
            </a:r>
          </a:p>
          <a:p>
            <a:pPr lvl="1"/>
            <a:r>
              <a:rPr lang="en-US"/>
              <a:t>Segundo </a:t>
            </a:r>
            <a:r>
              <a:rPr lang="en-US" err="1"/>
              <a:t>nivel</a:t>
            </a:r>
            <a:endParaRPr lang="en-US"/>
          </a:p>
          <a:p>
            <a:pPr lvl="2"/>
            <a:r>
              <a:rPr lang="en-US" err="1"/>
              <a:t>Tercer</a:t>
            </a:r>
            <a:r>
              <a:rPr lang="en-US"/>
              <a:t> </a:t>
            </a:r>
            <a:r>
              <a:rPr lang="en-US" err="1"/>
              <a:t>nivel</a:t>
            </a:r>
            <a:endParaRPr lang="en-US"/>
          </a:p>
          <a:p>
            <a:pPr lvl="3"/>
            <a:r>
              <a:rPr lang="en-US"/>
              <a:t>Cuarto Nivel</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hasCustomPrompt="1"/>
          </p:nvPr>
        </p:nvSpPr>
        <p:spPr>
          <a:xfrm>
            <a:off x="6399971" y="1087458"/>
            <a:ext cx="5081004" cy="4940693"/>
          </a:xfrm>
        </p:spPr>
        <p:txBody>
          <a:bodyPr>
            <a:noAutofit/>
          </a:bodyPr>
          <a:lstStyle>
            <a:lvl1pPr marL="0" indent="0">
              <a:spcBef>
                <a:spcPts val="0"/>
              </a:spcBef>
              <a:spcAft>
                <a:spcPts val="2200"/>
              </a:spcAft>
              <a:buFontTx/>
              <a:buNone/>
              <a:defRPr lang="en-U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err="1"/>
              <a:t>Editar</a:t>
            </a:r>
            <a:r>
              <a:rPr lang="en-US"/>
              <a:t> los </a:t>
            </a:r>
            <a:r>
              <a:rPr lang="en-US" err="1"/>
              <a:t>estilos</a:t>
            </a:r>
            <a:r>
              <a:rPr lang="en-US"/>
              <a:t> de </a:t>
            </a:r>
            <a:r>
              <a:rPr lang="en-US" err="1"/>
              <a:t>texto</a:t>
            </a:r>
            <a:r>
              <a:rPr lang="en-US"/>
              <a:t> del </a:t>
            </a:r>
            <a:r>
              <a:rPr lang="en-US" err="1"/>
              <a:t>patrón</a:t>
            </a:r>
            <a:endParaRPr lang="en-US"/>
          </a:p>
        </p:txBody>
      </p:sp>
      <p:sp>
        <p:nvSpPr>
          <p:cNvPr id="14" name="Marcador de texto 14">
            <a:extLst>
              <a:ext uri="{FF2B5EF4-FFF2-40B4-BE49-F238E27FC236}">
                <a16:creationId xmlns:a16="http://schemas.microsoft.com/office/drawing/2014/main" id="{20D6169B-7727-478C-9F79-E3312A448FEC}"/>
              </a:ext>
            </a:extLst>
          </p:cNvPr>
          <p:cNvSpPr>
            <a:spLocks noGrp="1"/>
          </p:cNvSpPr>
          <p:nvPr>
            <p:ph type="body" sz="quarter" idx="17"/>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cxnSp>
        <p:nvCxnSpPr>
          <p:cNvPr id="7" name="Conector recto 6"/>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19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cxnSp>
        <p:nvCxnSpPr>
          <p:cNvPr id="4" name="Conector recto 3"/>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17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der &amp; Content ">
    <p:spTree>
      <p:nvGrpSpPr>
        <p:cNvPr id="1" name=""/>
        <p:cNvGrpSpPr/>
        <p:nvPr/>
      </p:nvGrpSpPr>
      <p:grpSpPr>
        <a:xfrm>
          <a:off x="0" y="0"/>
          <a:ext cx="0" cy="0"/>
          <a:chOff x="0" y="0"/>
          <a:chExt cx="0" cy="0"/>
        </a:xfrm>
      </p:grpSpPr>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hasCustomPrompt="1"/>
          </p:nvPr>
        </p:nvSpPr>
        <p:spPr>
          <a:xfrm>
            <a:off x="711023" y="1087459"/>
            <a:ext cx="10769951" cy="4560866"/>
          </a:xfrm>
        </p:spPr>
        <p:txBody>
          <a:bodyPr>
            <a:noAutofit/>
          </a:bodyPr>
          <a:lstStyle>
            <a:lvl1pPr marL="180000" indent="-180000">
              <a:lnSpc>
                <a:spcPct val="100000"/>
              </a:lnSpc>
              <a:spcBef>
                <a:spcPts val="600"/>
              </a:spcBef>
              <a:spcAft>
                <a:spcPts val="0"/>
              </a:spcAft>
              <a:buClr>
                <a:schemeClr val="accent1"/>
              </a:buClr>
              <a:buFont typeface="Arial" panose="020B0604020202020204" pitchFamily="34" charset="0"/>
              <a:buChar char="•"/>
              <a:defRPr lang="en-US" sz="1600" kern="1200" dirty="0">
                <a:solidFill>
                  <a:schemeClr val="tx2"/>
                </a:solidFill>
                <a:latin typeface="Santander Text Light" panose="020B0304020201020104" pitchFamily="34" charset="0"/>
                <a:ea typeface="+mn-ea"/>
                <a:cs typeface="+mn-cs"/>
              </a:defRPr>
            </a:lvl1pPr>
            <a:lvl2pPr marL="360000" indent="-180000">
              <a:lnSpc>
                <a:spcPct val="100000"/>
              </a:lnSpc>
              <a:spcBef>
                <a:spcPts val="600"/>
              </a:spcBef>
              <a:spcAft>
                <a:spcPts val="0"/>
              </a:spcAft>
              <a:buClr>
                <a:schemeClr val="accent1"/>
              </a:buClr>
              <a:buFont typeface="Santander Text" panose="020B0504020201020104" pitchFamily="34" charset="0"/>
              <a:buChar char="-"/>
              <a:defRPr lang="en-US" sz="1600" kern="1200" dirty="0" smtClean="0">
                <a:solidFill>
                  <a:schemeClr val="tx2"/>
                </a:solidFill>
                <a:latin typeface="Santander Text Light" panose="020B0304020201020104" pitchFamily="34" charset="0"/>
                <a:ea typeface="+mn-ea"/>
                <a:cs typeface="+mn-cs"/>
              </a:defRPr>
            </a:lvl2pPr>
            <a:lvl3pPr marL="540000" indent="-180000" defTabSz="896938">
              <a:lnSpc>
                <a:spcPct val="100000"/>
              </a:lnSpc>
              <a:spcBef>
                <a:spcPts val="600"/>
              </a:spcBef>
              <a:spcAft>
                <a:spcPts val="0"/>
              </a:spcAft>
              <a:buClr>
                <a:schemeClr val="accent1"/>
              </a:buClr>
              <a:buFont typeface="Arial" panose="020B0604020202020204" pitchFamily="34" charset="0"/>
              <a:buChar char="•"/>
              <a:tabLst/>
              <a:defRPr lang="en-US" sz="1400" kern="1200" dirty="0">
                <a:solidFill>
                  <a:schemeClr val="tx2"/>
                </a:solidFill>
                <a:latin typeface="Santander Text Light" panose="020B0304020201020104" pitchFamily="34" charset="0"/>
                <a:ea typeface="+mn-ea"/>
                <a:cs typeface="+mn-cs"/>
              </a:defRPr>
            </a:lvl3pPr>
            <a:lvl4pPr marL="720000" indent="-180000">
              <a:lnSpc>
                <a:spcPct val="100000"/>
              </a:lnSpc>
              <a:spcBef>
                <a:spcPts val="600"/>
              </a:spcBef>
              <a:buClr>
                <a:schemeClr val="accent1"/>
              </a:buClr>
              <a:buFont typeface="Santander Text" panose="020B0504020201020104" pitchFamily="34" charset="0"/>
              <a:buChar char="-"/>
              <a:defRPr lang="es-ES" sz="1400" kern="1200" smtClean="0">
                <a:solidFill>
                  <a:schemeClr val="tx2"/>
                </a:solidFill>
                <a:latin typeface="Santander Text Light" panose="020B0304020201020104" pitchFamily="34" charset="0"/>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err="1"/>
              <a:t>Editar</a:t>
            </a:r>
            <a:r>
              <a:rPr lang="en-US"/>
              <a:t> los </a:t>
            </a:r>
            <a:r>
              <a:rPr lang="en-US" err="1"/>
              <a:t>estilos</a:t>
            </a:r>
            <a:r>
              <a:rPr lang="en-US"/>
              <a:t> de </a:t>
            </a:r>
            <a:r>
              <a:rPr lang="en-US" err="1"/>
              <a:t>texto</a:t>
            </a:r>
            <a:r>
              <a:rPr lang="en-US"/>
              <a:t> del patron</a:t>
            </a:r>
          </a:p>
          <a:p>
            <a:pPr lvl="1"/>
            <a:r>
              <a:rPr lang="en-US"/>
              <a:t>Segundo </a:t>
            </a:r>
            <a:r>
              <a:rPr lang="en-US" err="1"/>
              <a:t>nivel</a:t>
            </a:r>
            <a:endParaRPr lang="en-US"/>
          </a:p>
          <a:p>
            <a:pPr lvl="2"/>
            <a:r>
              <a:rPr lang="en-US" err="1"/>
              <a:t>Tercer</a:t>
            </a:r>
            <a:r>
              <a:rPr lang="en-US"/>
              <a:t> </a:t>
            </a:r>
            <a:r>
              <a:rPr lang="en-US" err="1"/>
              <a:t>nivel</a:t>
            </a:r>
            <a:endParaRPr lang="en-US"/>
          </a:p>
          <a:p>
            <a:pPr lvl="3"/>
            <a:r>
              <a:rPr lang="en-US"/>
              <a:t>Cuarto Nivel</a:t>
            </a:r>
          </a:p>
          <a:p>
            <a:pPr lvl="2"/>
            <a:endParaRPr lang="en-US"/>
          </a:p>
          <a:p>
            <a:pPr lvl="0"/>
            <a:endParaRPr lang="en-US"/>
          </a:p>
        </p:txBody>
      </p:sp>
      <p:sp>
        <p:nvSpPr>
          <p:cNvPr id="14" name="Marcador de texto 14">
            <a:extLst>
              <a:ext uri="{FF2B5EF4-FFF2-40B4-BE49-F238E27FC236}">
                <a16:creationId xmlns:a16="http://schemas.microsoft.com/office/drawing/2014/main" id="{20D6169B-7727-478C-9F79-E3312A448FEC}"/>
              </a:ext>
            </a:extLst>
          </p:cNvPr>
          <p:cNvSpPr>
            <a:spLocks noGrp="1"/>
          </p:cNvSpPr>
          <p:nvPr>
            <p:ph type="body" sz="quarter" idx="17"/>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cxnSp>
        <p:nvCxnSpPr>
          <p:cNvPr id="5" name="Conector recto 4"/>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1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er &amp; Content ">
    <p:spTree>
      <p:nvGrpSpPr>
        <p:cNvPr id="1" name=""/>
        <p:cNvGrpSpPr/>
        <p:nvPr/>
      </p:nvGrpSpPr>
      <p:grpSpPr>
        <a:xfrm>
          <a:off x="0" y="0"/>
          <a:ext cx="0" cy="0"/>
          <a:chOff x="0" y="0"/>
          <a:chExt cx="0" cy="0"/>
        </a:xfrm>
      </p:grpSpPr>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hasCustomPrompt="1"/>
          </p:nvPr>
        </p:nvSpPr>
        <p:spPr>
          <a:xfrm>
            <a:off x="711023" y="1087459"/>
            <a:ext cx="10769951" cy="4560866"/>
          </a:xfrm>
        </p:spPr>
        <p:txBody>
          <a:bodyPr>
            <a:noAutofit/>
          </a:bodyPr>
          <a:lstStyle>
            <a:lvl1pPr marL="180000" indent="-180000">
              <a:lnSpc>
                <a:spcPct val="100000"/>
              </a:lnSpc>
              <a:spcBef>
                <a:spcPts val="600"/>
              </a:spcBef>
              <a:spcAft>
                <a:spcPts val="0"/>
              </a:spcAft>
              <a:buClr>
                <a:schemeClr val="accent1"/>
              </a:buClr>
              <a:buFont typeface="+mj-lt"/>
              <a:buAutoNum type="arabicPeriod"/>
              <a:defRPr lang="en-US" sz="1600" kern="1200" dirty="0">
                <a:solidFill>
                  <a:schemeClr val="tx2"/>
                </a:solidFill>
                <a:latin typeface="Santander Text Light" panose="020B0304020201020104" pitchFamily="34" charset="0"/>
                <a:ea typeface="+mn-ea"/>
                <a:cs typeface="+mn-cs"/>
              </a:defRPr>
            </a:lvl1pPr>
            <a:lvl2pPr marL="360000" indent="-180000">
              <a:lnSpc>
                <a:spcPct val="100000"/>
              </a:lnSpc>
              <a:spcBef>
                <a:spcPts val="600"/>
              </a:spcBef>
              <a:spcAft>
                <a:spcPts val="0"/>
              </a:spcAft>
              <a:buClr>
                <a:schemeClr val="accent1"/>
              </a:buClr>
              <a:buFont typeface="+mj-lt"/>
              <a:buAutoNum type="alphaLcPeriod"/>
              <a:defRPr lang="en-US" sz="1600" kern="1200" dirty="0" smtClean="0">
                <a:solidFill>
                  <a:schemeClr val="tx2"/>
                </a:solidFill>
                <a:latin typeface="Santander Text Light" panose="020B0304020201020104" pitchFamily="34" charset="0"/>
                <a:ea typeface="+mn-ea"/>
                <a:cs typeface="+mn-cs"/>
              </a:defRPr>
            </a:lvl2pPr>
            <a:lvl3pPr marL="540000" indent="-180000" defTabSz="896938">
              <a:lnSpc>
                <a:spcPct val="100000"/>
              </a:lnSpc>
              <a:spcBef>
                <a:spcPts val="600"/>
              </a:spcBef>
              <a:spcAft>
                <a:spcPts val="0"/>
              </a:spcAft>
              <a:buClr>
                <a:schemeClr val="accent1"/>
              </a:buClr>
              <a:buFont typeface="+mj-lt"/>
              <a:buAutoNum type="romanLcPeriod"/>
              <a:tabLst/>
              <a:defRPr lang="en-US" sz="1400" kern="1200" dirty="0">
                <a:solidFill>
                  <a:schemeClr val="tx2"/>
                </a:solidFill>
                <a:latin typeface="Santander Text Light" panose="020B0304020201020104" pitchFamily="34" charset="0"/>
                <a:ea typeface="+mn-ea"/>
                <a:cs typeface="+mn-cs"/>
              </a:defRPr>
            </a:lvl3pPr>
            <a:lvl4pPr marL="720000" indent="-180000">
              <a:lnSpc>
                <a:spcPct val="100000"/>
              </a:lnSpc>
              <a:spcBef>
                <a:spcPts val="600"/>
              </a:spcBef>
              <a:buClr>
                <a:schemeClr val="accent1"/>
              </a:buClr>
              <a:buFont typeface="+mj-lt"/>
              <a:buAutoNum type="arabicPeriod"/>
              <a:defRPr lang="es-ES" sz="1400" kern="1200" smtClean="0">
                <a:solidFill>
                  <a:schemeClr val="tx2"/>
                </a:solidFill>
                <a:latin typeface="Santander Text Light" panose="020B0304020201020104" pitchFamily="34" charset="0"/>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err="1"/>
              <a:t>Editar</a:t>
            </a:r>
            <a:r>
              <a:rPr lang="en-US"/>
              <a:t> los </a:t>
            </a:r>
            <a:r>
              <a:rPr lang="en-US" err="1"/>
              <a:t>estilos</a:t>
            </a:r>
            <a:r>
              <a:rPr lang="en-US"/>
              <a:t> de </a:t>
            </a:r>
            <a:r>
              <a:rPr lang="en-US" err="1"/>
              <a:t>texto</a:t>
            </a:r>
            <a:r>
              <a:rPr lang="en-US"/>
              <a:t> del patron</a:t>
            </a:r>
          </a:p>
          <a:p>
            <a:pPr lvl="1"/>
            <a:r>
              <a:rPr lang="en-US"/>
              <a:t>Segundo </a:t>
            </a:r>
            <a:r>
              <a:rPr lang="en-US" err="1"/>
              <a:t>nivel</a:t>
            </a:r>
            <a:endParaRPr lang="en-US"/>
          </a:p>
          <a:p>
            <a:pPr lvl="2"/>
            <a:r>
              <a:rPr lang="en-US" err="1"/>
              <a:t>Tercer</a:t>
            </a:r>
            <a:r>
              <a:rPr lang="en-US"/>
              <a:t> </a:t>
            </a:r>
            <a:r>
              <a:rPr lang="en-US" err="1"/>
              <a:t>nivel</a:t>
            </a:r>
            <a:endParaRPr lang="en-US"/>
          </a:p>
          <a:p>
            <a:pPr lvl="0"/>
            <a:endParaRPr lang="en-US"/>
          </a:p>
        </p:txBody>
      </p:sp>
      <p:sp>
        <p:nvSpPr>
          <p:cNvPr id="14" name="Marcador de texto 14">
            <a:extLst>
              <a:ext uri="{FF2B5EF4-FFF2-40B4-BE49-F238E27FC236}">
                <a16:creationId xmlns:a16="http://schemas.microsoft.com/office/drawing/2014/main" id="{20D6169B-7727-478C-9F79-E3312A448FEC}"/>
              </a:ext>
            </a:extLst>
          </p:cNvPr>
          <p:cNvSpPr>
            <a:spLocks noGrp="1"/>
          </p:cNvSpPr>
          <p:nvPr>
            <p:ph type="body" sz="quarter" idx="17"/>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cxnSp>
        <p:nvCxnSpPr>
          <p:cNvPr id="5" name="Conector recto 4"/>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43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11024" y="1087457"/>
            <a:ext cx="10758733" cy="1123937"/>
          </a:xfrm>
        </p:spPr>
        <p:txBody>
          <a:bodyPr anchor="t">
            <a:noAutofit/>
          </a:bodyPr>
          <a:lstStyle>
            <a:lvl1pPr>
              <a:defRPr lang="es-ES" sz="3800" kern="1200" dirty="0">
                <a:solidFill>
                  <a:schemeClr val="accent1"/>
                </a:solidFill>
                <a:latin typeface="Santander Headline" panose="020B0504020201020104" pitchFamily="34" charset="0"/>
                <a:ea typeface="+mj-ea"/>
                <a:cs typeface="+mj-cs"/>
              </a:defRPr>
            </a:lvl1pPr>
          </a:lstStyle>
          <a:p>
            <a:r>
              <a:rPr lang="es-ES"/>
              <a:t>Haga clic para modificar el estilo de título del patrón</a:t>
            </a:r>
          </a:p>
        </p:txBody>
      </p:sp>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711024" y="2626797"/>
            <a:ext cx="10758733" cy="3393003"/>
          </a:xfrm>
        </p:spPr>
        <p:txBody>
          <a:bodyPr numCol="2" spcCol="720000">
            <a:noAutofit/>
          </a:bodyPr>
          <a:lstStyle>
            <a:lvl1pPr marL="0" indent="0">
              <a:spcBef>
                <a:spcPts val="0"/>
              </a:spcBef>
              <a:spcAft>
                <a:spcPts val="2200"/>
              </a:spcAft>
              <a:buFontTx/>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cxnSp>
        <p:nvCxnSpPr>
          <p:cNvPr id="5" name="Conector recto 4"/>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9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stac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11024" y="1087458"/>
            <a:ext cx="3801119" cy="4933929"/>
          </a:xfrm>
        </p:spPr>
        <p:txBody>
          <a:bodyPr anchor="t">
            <a:noAutofit/>
          </a:bodyPr>
          <a:lstStyle>
            <a:lvl1pPr>
              <a:defRPr lang="es-ES" sz="2600" b="0" kern="1200" dirty="0" err="1">
                <a:solidFill>
                  <a:schemeClr val="accent3"/>
                </a:solidFill>
                <a:latin typeface="Santander Text" panose="020B0504020201020104" pitchFamily="34" charset="0"/>
                <a:ea typeface="+mj-ea"/>
                <a:cs typeface="+mj-cs"/>
              </a:defRPr>
            </a:lvl1pPr>
          </a:lstStyle>
          <a:p>
            <a:r>
              <a:rPr lang="es-ES"/>
              <a:t>Haga clic para modificar el estilo de título del patrón</a:t>
            </a:r>
          </a:p>
        </p:txBody>
      </p:sp>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lang="es-ES" sz="1600" kern="1200" dirty="0">
                <a:solidFill>
                  <a:schemeClr val="accent1"/>
                </a:solidFill>
                <a:latin typeface="Santander Text" panose="020B0504020201020104" pitchFamily="34" charset="0"/>
                <a:ea typeface="+mn-ea"/>
                <a:cs typeface="+mn-cs"/>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4772722" y="1087458"/>
            <a:ext cx="6697035" cy="4933928"/>
          </a:xfrm>
        </p:spPr>
        <p:txBody>
          <a:bodyPr numCol="1" spcCol="0">
            <a:noAutofit/>
          </a:bodyPr>
          <a:lstStyle>
            <a:lvl1pPr marL="0" indent="0">
              <a:spcBef>
                <a:spcPts val="0"/>
              </a:spcBef>
              <a:spcAft>
                <a:spcPts val="2200"/>
              </a:spcAft>
              <a:buFont typeface="Arial" panose="020B0604020202020204" pitchFamily="34" charset="0"/>
              <a:buNone/>
              <a:defRPr lang="es-ES" sz="1600" kern="1200" dirty="0">
                <a:solidFill>
                  <a:schemeClr val="tx2"/>
                </a:solidFill>
                <a:latin typeface="Santander Text Light" panose="020B03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cxnSp>
        <p:nvCxnSpPr>
          <p:cNvPr id="6" name="Conector recto 5"/>
          <p:cNvCxnSpPr/>
          <p:nvPr userDrawn="1"/>
        </p:nvCxnSpPr>
        <p:spPr>
          <a:xfrm>
            <a:off x="711024" y="6271491"/>
            <a:ext cx="111952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18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08141E-100E-4635-9FC3-353399DFCC84}"/>
              </a:ext>
            </a:extLst>
          </p:cNvPr>
          <p:cNvSpPr>
            <a:spLocks noGrp="1"/>
          </p:cNvSpPr>
          <p:nvPr>
            <p:ph type="title"/>
          </p:nvPr>
        </p:nvSpPr>
        <p:spPr>
          <a:xfrm>
            <a:off x="711024" y="365125"/>
            <a:ext cx="10769950" cy="315911"/>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BD3726-4CCC-4808-AF74-D4FC34B77CC4}"/>
              </a:ext>
            </a:extLst>
          </p:cNvPr>
          <p:cNvSpPr>
            <a:spLocks noGrp="1"/>
          </p:cNvSpPr>
          <p:nvPr>
            <p:ph type="body" idx="1"/>
          </p:nvPr>
        </p:nvSpPr>
        <p:spPr>
          <a:xfrm>
            <a:off x="711024" y="1087460"/>
            <a:ext cx="10769950" cy="471326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texto 3">
            <a:extLst>
              <a:ext uri="{FF2B5EF4-FFF2-40B4-BE49-F238E27FC236}">
                <a16:creationId xmlns:a16="http://schemas.microsoft.com/office/drawing/2014/main" id="{70F88F89-B483-419E-A1FE-4C64BD7E7180}"/>
              </a:ext>
            </a:extLst>
          </p:cNvPr>
          <p:cNvSpPr txBox="1">
            <a:spLocks/>
          </p:cNvSpPr>
          <p:nvPr userDrawn="1"/>
        </p:nvSpPr>
        <p:spPr>
          <a:xfrm>
            <a:off x="9910762" y="6469442"/>
            <a:ext cx="1995487" cy="159610"/>
          </a:xfrm>
          <a:prstGeom prst="rect">
            <a:avLst/>
          </a:prstGeom>
        </p:spPr>
        <p:txBody>
          <a:bodyPr lIns="0" tIns="0" rIns="0" bIns="0">
            <a:noAutofit/>
          </a:bodyPr>
          <a:lstStyle>
            <a:lvl1pPr marL="0" indent="0" algn="r" defTabSz="914400" rtl="0" eaLnBrk="1" latinLnBrk="0" hangingPunct="1">
              <a:lnSpc>
                <a:spcPct val="90000"/>
              </a:lnSpc>
              <a:spcBef>
                <a:spcPts val="1000"/>
              </a:spcBef>
              <a:buFont typeface="Arial" panose="020B0604020202020204" pitchFamily="34" charset="0"/>
              <a:buNone/>
              <a:defRPr sz="1200" kern="1200">
                <a:solidFill>
                  <a:schemeClr val="bg1">
                    <a:lumMod val="6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6A532808-5544-44A8-88CC-01185F431BF7}" type="slidenum">
              <a:rPr lang="es-ES" smtClean="0"/>
              <a:pPr/>
              <a:t>‹Nº›</a:t>
            </a:fld>
            <a:endParaRPr lang="es-ES"/>
          </a:p>
        </p:txBody>
      </p:sp>
      <p:sp>
        <p:nvSpPr>
          <p:cNvPr id="5" name="Marcador de texto 2">
            <a:hlinkClick r:id="rId16" action="ppaction://hlinksldjump"/>
            <a:extLst>
              <a:ext uri="{FF2B5EF4-FFF2-40B4-BE49-F238E27FC236}">
                <a16:creationId xmlns:a16="http://schemas.microsoft.com/office/drawing/2014/main" id="{5528BEB1-0663-4D0F-9C50-17A466F117FA}"/>
              </a:ext>
            </a:extLst>
          </p:cNvPr>
          <p:cNvSpPr txBox="1">
            <a:spLocks/>
          </p:cNvSpPr>
          <p:nvPr userDrawn="1"/>
        </p:nvSpPr>
        <p:spPr>
          <a:xfrm>
            <a:off x="10750653" y="6432000"/>
            <a:ext cx="849846" cy="30480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600"/>
              </a:spcBef>
              <a:buClr>
                <a:schemeClr val="accent1"/>
              </a:buClr>
              <a:buFontTx/>
              <a:buNone/>
              <a:defRPr lang="es-ES" sz="1600" kern="1200" dirty="0">
                <a:solidFill>
                  <a:schemeClr val="accent1"/>
                </a:solidFill>
                <a:latin typeface="Santander Text" panose="020B0504020201020104" pitchFamily="34" charset="0"/>
                <a:ea typeface="+mn-ea"/>
                <a:cs typeface="+mn-cs"/>
              </a:defRPr>
            </a:lvl1pPr>
            <a:lvl2pPr marL="457200" indent="0" algn="l" defTabSz="914400" rtl="0" eaLnBrk="1" latinLnBrk="0" hangingPunct="1">
              <a:lnSpc>
                <a:spcPct val="100000"/>
              </a:lnSpc>
              <a:spcBef>
                <a:spcPts val="600"/>
              </a:spcBef>
              <a:buClr>
                <a:schemeClr val="accent1"/>
              </a:buClr>
              <a:buFontTx/>
              <a:buNone/>
              <a:defRPr sz="1100" kern="1200">
                <a:solidFill>
                  <a:schemeClr val="tx2"/>
                </a:solidFill>
                <a:latin typeface="Santander Text Light" panose="020B0304020201020104" pitchFamily="34" charset="0"/>
                <a:ea typeface="+mn-ea"/>
                <a:cs typeface="+mn-cs"/>
              </a:defRPr>
            </a:lvl2pPr>
            <a:lvl3pPr marL="914400" indent="0" algn="l" defTabSz="914400" rtl="0" eaLnBrk="1" latinLnBrk="0" hangingPunct="1">
              <a:lnSpc>
                <a:spcPct val="100000"/>
              </a:lnSpc>
              <a:spcBef>
                <a:spcPts val="600"/>
              </a:spcBef>
              <a:buClr>
                <a:schemeClr val="accent1"/>
              </a:buClr>
              <a:buFontTx/>
              <a:buNone/>
              <a:defRPr sz="1050" kern="1200">
                <a:solidFill>
                  <a:schemeClr val="tx2"/>
                </a:solidFill>
                <a:latin typeface="Santander Text Light" panose="020B0304020201020104" pitchFamily="34" charset="0"/>
                <a:ea typeface="+mn-ea"/>
                <a:cs typeface="+mn-cs"/>
              </a:defRPr>
            </a:lvl3pPr>
            <a:lvl4pPr marL="1371600" indent="0" algn="l" defTabSz="914400" rtl="0" eaLnBrk="1" latinLnBrk="0" hangingPunct="1">
              <a:lnSpc>
                <a:spcPct val="100000"/>
              </a:lnSpc>
              <a:spcBef>
                <a:spcPts val="600"/>
              </a:spcBef>
              <a:buClr>
                <a:schemeClr val="accent1"/>
              </a:buClr>
              <a:buFontTx/>
              <a:buNone/>
              <a:defRPr sz="1000" kern="1200">
                <a:solidFill>
                  <a:schemeClr val="tx2"/>
                </a:solidFill>
                <a:latin typeface="Santander Text Light" panose="020B0304020201020104" pitchFamily="34" charset="0"/>
                <a:ea typeface="+mn-ea"/>
                <a:cs typeface="+mn-cs"/>
              </a:defRPr>
            </a:lvl4pPr>
            <a:lvl5pPr marL="1828800" indent="0" algn="l" defTabSz="914400" rtl="0" eaLnBrk="1" latinLnBrk="0" hangingPunct="1">
              <a:lnSpc>
                <a:spcPct val="100000"/>
              </a:lnSpc>
              <a:spcBef>
                <a:spcPts val="600"/>
              </a:spcBef>
              <a:buClr>
                <a:schemeClr val="accent1"/>
              </a:buClr>
              <a:buFontTx/>
              <a:buNone/>
              <a:defRPr sz="1000" kern="1200">
                <a:solidFill>
                  <a:schemeClr val="tx2"/>
                </a:solidFill>
                <a:latin typeface="Santander Text Light" panose="020B03040202010201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000"/>
              <a:t>&lt; Index</a:t>
            </a:r>
          </a:p>
        </p:txBody>
      </p:sp>
      <p:sp>
        <p:nvSpPr>
          <p:cNvPr id="4" name="Freeform 5">
            <a:extLst>
              <a:ext uri="{FF2B5EF4-FFF2-40B4-BE49-F238E27FC236}">
                <a16:creationId xmlns:a16="http://schemas.microsoft.com/office/drawing/2014/main" id="{8AD2ACC0-D6CE-4F11-B97E-B2EAB1C0E225}"/>
              </a:ext>
            </a:extLst>
          </p:cNvPr>
          <p:cNvSpPr>
            <a:spLocks noEditPoints="1"/>
          </p:cNvSpPr>
          <p:nvPr userDrawn="1"/>
        </p:nvSpPr>
        <p:spPr bwMode="auto">
          <a:xfrm>
            <a:off x="832642" y="6432000"/>
            <a:ext cx="1171705" cy="206714"/>
          </a:xfrm>
          <a:custGeom>
            <a:avLst/>
            <a:gdLst>
              <a:gd name="T0" fmla="*/ 319 w 3262"/>
              <a:gd name="T1" fmla="*/ 39 h 572"/>
              <a:gd name="T2" fmla="*/ 300 w 3262"/>
              <a:gd name="T3" fmla="*/ 137 h 572"/>
              <a:gd name="T4" fmla="*/ 371 w 3262"/>
              <a:gd name="T5" fmla="*/ 405 h 572"/>
              <a:gd name="T6" fmla="*/ 244 w 3262"/>
              <a:gd name="T7" fmla="*/ 170 h 572"/>
              <a:gd name="T8" fmla="*/ 225 w 3262"/>
              <a:gd name="T9" fmla="*/ 267 h 572"/>
              <a:gd name="T10" fmla="*/ 300 w 3262"/>
              <a:gd name="T11" fmla="*/ 528 h 572"/>
              <a:gd name="T12" fmla="*/ 187 w 3262"/>
              <a:gd name="T13" fmla="*/ 333 h 572"/>
              <a:gd name="T14" fmla="*/ 300 w 3262"/>
              <a:gd name="T15" fmla="*/ 572 h 572"/>
              <a:gd name="T16" fmla="*/ 714 w 3262"/>
              <a:gd name="T17" fmla="*/ 540 h 572"/>
              <a:gd name="T18" fmla="*/ 910 w 3262"/>
              <a:gd name="T19" fmla="*/ 455 h 572"/>
              <a:gd name="T20" fmla="*/ 717 w 3262"/>
              <a:gd name="T21" fmla="*/ 258 h 572"/>
              <a:gd name="T22" fmla="*/ 945 w 3262"/>
              <a:gd name="T23" fmla="*/ 226 h 572"/>
              <a:gd name="T24" fmla="*/ 842 w 3262"/>
              <a:gd name="T25" fmla="*/ 322 h 572"/>
              <a:gd name="T26" fmla="*/ 829 w 3262"/>
              <a:gd name="T27" fmla="*/ 561 h 572"/>
              <a:gd name="T28" fmla="*/ 1277 w 3262"/>
              <a:gd name="T29" fmla="*/ 552 h 572"/>
              <a:gd name="T30" fmla="*/ 1138 w 3262"/>
              <a:gd name="T31" fmla="*/ 559 h 572"/>
              <a:gd name="T32" fmla="*/ 1277 w 3262"/>
              <a:gd name="T33" fmla="*/ 270 h 572"/>
              <a:gd name="T34" fmla="*/ 1171 w 3262"/>
              <a:gd name="T35" fmla="*/ 307 h 572"/>
              <a:gd name="T36" fmla="*/ 1215 w 3262"/>
              <a:gd name="T37" fmla="*/ 488 h 572"/>
              <a:gd name="T38" fmla="*/ 1533 w 3262"/>
              <a:gd name="T39" fmla="*/ 552 h 572"/>
              <a:gd name="T40" fmla="*/ 1407 w 3262"/>
              <a:gd name="T41" fmla="*/ 312 h 572"/>
              <a:gd name="T42" fmla="*/ 1345 w 3262"/>
              <a:gd name="T43" fmla="*/ 270 h 572"/>
              <a:gd name="T44" fmla="*/ 1767 w 3262"/>
              <a:gd name="T45" fmla="*/ 506 h 572"/>
              <a:gd name="T46" fmla="*/ 1756 w 3262"/>
              <a:gd name="T47" fmla="*/ 559 h 572"/>
              <a:gd name="T48" fmla="*/ 1719 w 3262"/>
              <a:gd name="T49" fmla="*/ 157 h 572"/>
              <a:gd name="T50" fmla="*/ 1812 w 3262"/>
              <a:gd name="T51" fmla="*/ 317 h 572"/>
              <a:gd name="T52" fmla="*/ 1767 w 3262"/>
              <a:gd name="T53" fmla="*/ 506 h 572"/>
              <a:gd name="T54" fmla="*/ 2043 w 3262"/>
              <a:gd name="T55" fmla="*/ 552 h 572"/>
              <a:gd name="T56" fmla="*/ 1836 w 3262"/>
              <a:gd name="T57" fmla="*/ 410 h 572"/>
              <a:gd name="T58" fmla="*/ 2038 w 3262"/>
              <a:gd name="T59" fmla="*/ 488 h 572"/>
              <a:gd name="T60" fmla="*/ 1899 w 3262"/>
              <a:gd name="T61" fmla="*/ 410 h 572"/>
              <a:gd name="T62" fmla="*/ 2418 w 3262"/>
              <a:gd name="T63" fmla="*/ 363 h 572"/>
              <a:gd name="T64" fmla="*/ 2356 w 3262"/>
              <a:gd name="T65" fmla="*/ 373 h 572"/>
              <a:gd name="T66" fmla="*/ 2230 w 3262"/>
              <a:gd name="T67" fmla="*/ 552 h 572"/>
              <a:gd name="T68" fmla="*/ 2281 w 3262"/>
              <a:gd name="T69" fmla="*/ 254 h 572"/>
              <a:gd name="T70" fmla="*/ 2733 w 3262"/>
              <a:gd name="T71" fmla="*/ 552 h 572"/>
              <a:gd name="T72" fmla="*/ 2591 w 3262"/>
              <a:gd name="T73" fmla="*/ 559 h 572"/>
              <a:gd name="T74" fmla="*/ 2671 w 3262"/>
              <a:gd name="T75" fmla="*/ 259 h 572"/>
              <a:gd name="T76" fmla="*/ 2671 w 3262"/>
              <a:gd name="T77" fmla="*/ 487 h 572"/>
              <a:gd name="T78" fmla="*/ 2531 w 3262"/>
              <a:gd name="T79" fmla="*/ 410 h 572"/>
              <a:gd name="T80" fmla="*/ 3045 w 3262"/>
              <a:gd name="T81" fmla="*/ 432 h 572"/>
              <a:gd name="T82" fmla="*/ 3038 w 3262"/>
              <a:gd name="T83" fmla="*/ 485 h 572"/>
              <a:gd name="T84" fmla="*/ 2783 w 3262"/>
              <a:gd name="T85" fmla="*/ 405 h 572"/>
              <a:gd name="T86" fmla="*/ 3045 w 3262"/>
              <a:gd name="T87" fmla="*/ 432 h 572"/>
              <a:gd name="T88" fmla="*/ 2918 w 3262"/>
              <a:gd name="T89" fmla="*/ 306 h 572"/>
              <a:gd name="T90" fmla="*/ 3256 w 3262"/>
              <a:gd name="T91" fmla="*/ 310 h 572"/>
              <a:gd name="T92" fmla="*/ 3164 w 3262"/>
              <a:gd name="T93" fmla="*/ 552 h 572"/>
              <a:gd name="T94" fmla="*/ 3208 w 3262"/>
              <a:gd name="T95" fmla="*/ 25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2" h="572">
                <a:moveTo>
                  <a:pt x="430" y="262"/>
                </a:moveTo>
                <a:cubicBezTo>
                  <a:pt x="429" y="241"/>
                  <a:pt x="424" y="221"/>
                  <a:pt x="413" y="202"/>
                </a:cubicBezTo>
                <a:cubicBezTo>
                  <a:pt x="319" y="39"/>
                  <a:pt x="319" y="39"/>
                  <a:pt x="319" y="39"/>
                </a:cubicBezTo>
                <a:cubicBezTo>
                  <a:pt x="312" y="27"/>
                  <a:pt x="307" y="14"/>
                  <a:pt x="304" y="0"/>
                </a:cubicBezTo>
                <a:cubicBezTo>
                  <a:pt x="300" y="7"/>
                  <a:pt x="300" y="7"/>
                  <a:pt x="300" y="7"/>
                </a:cubicBezTo>
                <a:cubicBezTo>
                  <a:pt x="277" y="47"/>
                  <a:pt x="277" y="97"/>
                  <a:pt x="300" y="137"/>
                </a:cubicBezTo>
                <a:cubicBezTo>
                  <a:pt x="375" y="267"/>
                  <a:pt x="375" y="267"/>
                  <a:pt x="375" y="267"/>
                </a:cubicBezTo>
                <a:cubicBezTo>
                  <a:pt x="399" y="308"/>
                  <a:pt x="399" y="357"/>
                  <a:pt x="375" y="398"/>
                </a:cubicBezTo>
                <a:cubicBezTo>
                  <a:pt x="371" y="405"/>
                  <a:pt x="371" y="405"/>
                  <a:pt x="371" y="405"/>
                </a:cubicBezTo>
                <a:cubicBezTo>
                  <a:pt x="369" y="391"/>
                  <a:pt x="364" y="378"/>
                  <a:pt x="356" y="365"/>
                </a:cubicBezTo>
                <a:cubicBezTo>
                  <a:pt x="288" y="246"/>
                  <a:pt x="288" y="246"/>
                  <a:pt x="288" y="246"/>
                </a:cubicBezTo>
                <a:cubicBezTo>
                  <a:pt x="244" y="170"/>
                  <a:pt x="244" y="170"/>
                  <a:pt x="244" y="170"/>
                </a:cubicBezTo>
                <a:cubicBezTo>
                  <a:pt x="236" y="157"/>
                  <a:pt x="232" y="144"/>
                  <a:pt x="229" y="130"/>
                </a:cubicBezTo>
                <a:cubicBezTo>
                  <a:pt x="225" y="137"/>
                  <a:pt x="225" y="137"/>
                  <a:pt x="225" y="137"/>
                </a:cubicBezTo>
                <a:cubicBezTo>
                  <a:pt x="202" y="177"/>
                  <a:pt x="202" y="227"/>
                  <a:pt x="225" y="267"/>
                </a:cubicBezTo>
                <a:cubicBezTo>
                  <a:pt x="225" y="267"/>
                  <a:pt x="225" y="267"/>
                  <a:pt x="225" y="267"/>
                </a:cubicBezTo>
                <a:cubicBezTo>
                  <a:pt x="300" y="398"/>
                  <a:pt x="300" y="398"/>
                  <a:pt x="300" y="398"/>
                </a:cubicBezTo>
                <a:cubicBezTo>
                  <a:pt x="323" y="438"/>
                  <a:pt x="323" y="488"/>
                  <a:pt x="300" y="528"/>
                </a:cubicBezTo>
                <a:cubicBezTo>
                  <a:pt x="296" y="535"/>
                  <a:pt x="296" y="535"/>
                  <a:pt x="296" y="535"/>
                </a:cubicBezTo>
                <a:cubicBezTo>
                  <a:pt x="293" y="521"/>
                  <a:pt x="288" y="508"/>
                  <a:pt x="281" y="495"/>
                </a:cubicBezTo>
                <a:cubicBezTo>
                  <a:pt x="187" y="333"/>
                  <a:pt x="187" y="333"/>
                  <a:pt x="187" y="333"/>
                </a:cubicBezTo>
                <a:cubicBezTo>
                  <a:pt x="175" y="311"/>
                  <a:pt x="169" y="286"/>
                  <a:pt x="170" y="262"/>
                </a:cubicBezTo>
                <a:cubicBezTo>
                  <a:pt x="69" y="288"/>
                  <a:pt x="0" y="344"/>
                  <a:pt x="0" y="409"/>
                </a:cubicBezTo>
                <a:cubicBezTo>
                  <a:pt x="0" y="499"/>
                  <a:pt x="134" y="572"/>
                  <a:pt x="300" y="572"/>
                </a:cubicBezTo>
                <a:cubicBezTo>
                  <a:pt x="466" y="572"/>
                  <a:pt x="600" y="499"/>
                  <a:pt x="600" y="409"/>
                </a:cubicBezTo>
                <a:cubicBezTo>
                  <a:pt x="600" y="344"/>
                  <a:pt x="531" y="288"/>
                  <a:pt x="430" y="262"/>
                </a:cubicBezTo>
                <a:close/>
                <a:moveTo>
                  <a:pt x="714" y="540"/>
                </a:moveTo>
                <a:cubicBezTo>
                  <a:pt x="715" y="517"/>
                  <a:pt x="718" y="501"/>
                  <a:pt x="725" y="483"/>
                </a:cubicBezTo>
                <a:cubicBezTo>
                  <a:pt x="756" y="498"/>
                  <a:pt x="797" y="505"/>
                  <a:pt x="828" y="505"/>
                </a:cubicBezTo>
                <a:cubicBezTo>
                  <a:pt x="880" y="505"/>
                  <a:pt x="910" y="488"/>
                  <a:pt x="910" y="455"/>
                </a:cubicBezTo>
                <a:cubicBezTo>
                  <a:pt x="910" y="422"/>
                  <a:pt x="888" y="407"/>
                  <a:pt x="835" y="384"/>
                </a:cubicBezTo>
                <a:cubicBezTo>
                  <a:pt x="806" y="371"/>
                  <a:pt x="806" y="371"/>
                  <a:pt x="806" y="371"/>
                </a:cubicBezTo>
                <a:cubicBezTo>
                  <a:pt x="753" y="348"/>
                  <a:pt x="717" y="318"/>
                  <a:pt x="717" y="258"/>
                </a:cubicBezTo>
                <a:cubicBezTo>
                  <a:pt x="717" y="194"/>
                  <a:pt x="762" y="153"/>
                  <a:pt x="853" y="153"/>
                </a:cubicBezTo>
                <a:cubicBezTo>
                  <a:pt x="890" y="153"/>
                  <a:pt x="924" y="158"/>
                  <a:pt x="956" y="169"/>
                </a:cubicBezTo>
                <a:cubicBezTo>
                  <a:pt x="955" y="192"/>
                  <a:pt x="951" y="209"/>
                  <a:pt x="945" y="226"/>
                </a:cubicBezTo>
                <a:cubicBezTo>
                  <a:pt x="915" y="214"/>
                  <a:pt x="879" y="209"/>
                  <a:pt x="853" y="209"/>
                </a:cubicBezTo>
                <a:cubicBezTo>
                  <a:pt x="804" y="209"/>
                  <a:pt x="781" y="228"/>
                  <a:pt x="781" y="258"/>
                </a:cubicBezTo>
                <a:cubicBezTo>
                  <a:pt x="781" y="288"/>
                  <a:pt x="803" y="305"/>
                  <a:pt x="842" y="322"/>
                </a:cubicBezTo>
                <a:cubicBezTo>
                  <a:pt x="873" y="335"/>
                  <a:pt x="873" y="335"/>
                  <a:pt x="873" y="335"/>
                </a:cubicBezTo>
                <a:cubicBezTo>
                  <a:pt x="945" y="365"/>
                  <a:pt x="974" y="397"/>
                  <a:pt x="974" y="452"/>
                </a:cubicBezTo>
                <a:cubicBezTo>
                  <a:pt x="974" y="517"/>
                  <a:pt x="925" y="561"/>
                  <a:pt x="829" y="561"/>
                </a:cubicBezTo>
                <a:cubicBezTo>
                  <a:pt x="783" y="561"/>
                  <a:pt x="745" y="555"/>
                  <a:pt x="714" y="540"/>
                </a:cubicBezTo>
                <a:close/>
                <a:moveTo>
                  <a:pt x="1277" y="270"/>
                </a:moveTo>
                <a:cubicBezTo>
                  <a:pt x="1277" y="552"/>
                  <a:pt x="1277" y="552"/>
                  <a:pt x="1277" y="552"/>
                </a:cubicBezTo>
                <a:cubicBezTo>
                  <a:pt x="1220" y="552"/>
                  <a:pt x="1220" y="552"/>
                  <a:pt x="1220" y="552"/>
                </a:cubicBezTo>
                <a:cubicBezTo>
                  <a:pt x="1217" y="518"/>
                  <a:pt x="1217" y="518"/>
                  <a:pt x="1217" y="518"/>
                </a:cubicBezTo>
                <a:cubicBezTo>
                  <a:pt x="1201" y="543"/>
                  <a:pt x="1177" y="559"/>
                  <a:pt x="1138" y="559"/>
                </a:cubicBezTo>
                <a:cubicBezTo>
                  <a:pt x="1063" y="559"/>
                  <a:pt x="1013" y="505"/>
                  <a:pt x="1013" y="410"/>
                </a:cubicBezTo>
                <a:cubicBezTo>
                  <a:pt x="1013" y="311"/>
                  <a:pt x="1066" y="254"/>
                  <a:pt x="1171" y="254"/>
                </a:cubicBezTo>
                <a:cubicBezTo>
                  <a:pt x="1211" y="254"/>
                  <a:pt x="1245" y="259"/>
                  <a:pt x="1277" y="270"/>
                </a:cubicBezTo>
                <a:close/>
                <a:moveTo>
                  <a:pt x="1215" y="488"/>
                </a:moveTo>
                <a:cubicBezTo>
                  <a:pt x="1215" y="311"/>
                  <a:pt x="1215" y="311"/>
                  <a:pt x="1215" y="311"/>
                </a:cubicBezTo>
                <a:cubicBezTo>
                  <a:pt x="1202" y="309"/>
                  <a:pt x="1188" y="307"/>
                  <a:pt x="1171" y="307"/>
                </a:cubicBezTo>
                <a:cubicBezTo>
                  <a:pt x="1107" y="307"/>
                  <a:pt x="1077" y="347"/>
                  <a:pt x="1077" y="410"/>
                </a:cubicBezTo>
                <a:cubicBezTo>
                  <a:pt x="1077" y="468"/>
                  <a:pt x="1100" y="508"/>
                  <a:pt x="1155" y="508"/>
                </a:cubicBezTo>
                <a:cubicBezTo>
                  <a:pt x="1179" y="508"/>
                  <a:pt x="1199" y="500"/>
                  <a:pt x="1215" y="488"/>
                </a:cubicBezTo>
                <a:close/>
                <a:moveTo>
                  <a:pt x="1595" y="363"/>
                </a:moveTo>
                <a:cubicBezTo>
                  <a:pt x="1595" y="552"/>
                  <a:pt x="1595" y="552"/>
                  <a:pt x="1595" y="552"/>
                </a:cubicBezTo>
                <a:cubicBezTo>
                  <a:pt x="1533" y="552"/>
                  <a:pt x="1533" y="552"/>
                  <a:pt x="1533" y="552"/>
                </a:cubicBezTo>
                <a:cubicBezTo>
                  <a:pt x="1533" y="373"/>
                  <a:pt x="1533" y="373"/>
                  <a:pt x="1533" y="373"/>
                </a:cubicBezTo>
                <a:cubicBezTo>
                  <a:pt x="1533" y="329"/>
                  <a:pt x="1518" y="307"/>
                  <a:pt x="1456" y="307"/>
                </a:cubicBezTo>
                <a:cubicBezTo>
                  <a:pt x="1442" y="307"/>
                  <a:pt x="1424" y="309"/>
                  <a:pt x="1407" y="312"/>
                </a:cubicBezTo>
                <a:cubicBezTo>
                  <a:pt x="1407" y="552"/>
                  <a:pt x="1407" y="552"/>
                  <a:pt x="1407" y="552"/>
                </a:cubicBezTo>
                <a:cubicBezTo>
                  <a:pt x="1345" y="552"/>
                  <a:pt x="1345" y="552"/>
                  <a:pt x="1345" y="552"/>
                </a:cubicBezTo>
                <a:cubicBezTo>
                  <a:pt x="1345" y="270"/>
                  <a:pt x="1345" y="270"/>
                  <a:pt x="1345" y="270"/>
                </a:cubicBezTo>
                <a:cubicBezTo>
                  <a:pt x="1385" y="261"/>
                  <a:pt x="1428" y="254"/>
                  <a:pt x="1458" y="254"/>
                </a:cubicBezTo>
                <a:cubicBezTo>
                  <a:pt x="1562" y="254"/>
                  <a:pt x="1595" y="294"/>
                  <a:pt x="1595" y="363"/>
                </a:cubicBezTo>
                <a:close/>
                <a:moveTo>
                  <a:pt x="1767" y="506"/>
                </a:moveTo>
                <a:cubicBezTo>
                  <a:pt x="1785" y="506"/>
                  <a:pt x="1802" y="503"/>
                  <a:pt x="1816" y="498"/>
                </a:cubicBezTo>
                <a:cubicBezTo>
                  <a:pt x="1814" y="515"/>
                  <a:pt x="1812" y="534"/>
                  <a:pt x="1808" y="550"/>
                </a:cubicBezTo>
                <a:cubicBezTo>
                  <a:pt x="1791" y="557"/>
                  <a:pt x="1773" y="559"/>
                  <a:pt x="1756" y="559"/>
                </a:cubicBezTo>
                <a:cubicBezTo>
                  <a:pt x="1696" y="559"/>
                  <a:pt x="1657" y="531"/>
                  <a:pt x="1657" y="463"/>
                </a:cubicBezTo>
                <a:cubicBezTo>
                  <a:pt x="1657" y="166"/>
                  <a:pt x="1657" y="166"/>
                  <a:pt x="1657" y="166"/>
                </a:cubicBezTo>
                <a:cubicBezTo>
                  <a:pt x="1676" y="160"/>
                  <a:pt x="1700" y="157"/>
                  <a:pt x="1719" y="157"/>
                </a:cubicBezTo>
                <a:cubicBezTo>
                  <a:pt x="1719" y="264"/>
                  <a:pt x="1719" y="264"/>
                  <a:pt x="1719" y="264"/>
                </a:cubicBezTo>
                <a:cubicBezTo>
                  <a:pt x="1817" y="264"/>
                  <a:pt x="1817" y="264"/>
                  <a:pt x="1817" y="264"/>
                </a:cubicBezTo>
                <a:cubicBezTo>
                  <a:pt x="1816" y="283"/>
                  <a:pt x="1815" y="301"/>
                  <a:pt x="1812" y="317"/>
                </a:cubicBezTo>
                <a:cubicBezTo>
                  <a:pt x="1719" y="317"/>
                  <a:pt x="1719" y="317"/>
                  <a:pt x="1719" y="317"/>
                </a:cubicBezTo>
                <a:cubicBezTo>
                  <a:pt x="1719" y="455"/>
                  <a:pt x="1719" y="455"/>
                  <a:pt x="1719" y="455"/>
                </a:cubicBezTo>
                <a:cubicBezTo>
                  <a:pt x="1719" y="492"/>
                  <a:pt x="1737" y="506"/>
                  <a:pt x="1767" y="506"/>
                </a:cubicBezTo>
                <a:close/>
                <a:moveTo>
                  <a:pt x="2100" y="270"/>
                </a:moveTo>
                <a:cubicBezTo>
                  <a:pt x="2100" y="552"/>
                  <a:pt x="2100" y="552"/>
                  <a:pt x="2100" y="552"/>
                </a:cubicBezTo>
                <a:cubicBezTo>
                  <a:pt x="2043" y="552"/>
                  <a:pt x="2043" y="552"/>
                  <a:pt x="2043" y="552"/>
                </a:cubicBezTo>
                <a:cubicBezTo>
                  <a:pt x="2040" y="518"/>
                  <a:pt x="2040" y="518"/>
                  <a:pt x="2040" y="518"/>
                </a:cubicBezTo>
                <a:cubicBezTo>
                  <a:pt x="2024" y="543"/>
                  <a:pt x="2000" y="559"/>
                  <a:pt x="1960" y="559"/>
                </a:cubicBezTo>
                <a:cubicBezTo>
                  <a:pt x="1886" y="559"/>
                  <a:pt x="1836" y="505"/>
                  <a:pt x="1836" y="410"/>
                </a:cubicBezTo>
                <a:cubicBezTo>
                  <a:pt x="1836" y="311"/>
                  <a:pt x="1889" y="254"/>
                  <a:pt x="1993" y="254"/>
                </a:cubicBezTo>
                <a:cubicBezTo>
                  <a:pt x="2034" y="254"/>
                  <a:pt x="2067" y="259"/>
                  <a:pt x="2100" y="270"/>
                </a:cubicBezTo>
                <a:close/>
                <a:moveTo>
                  <a:pt x="2038" y="488"/>
                </a:moveTo>
                <a:cubicBezTo>
                  <a:pt x="2038" y="311"/>
                  <a:pt x="2038" y="311"/>
                  <a:pt x="2038" y="311"/>
                </a:cubicBezTo>
                <a:cubicBezTo>
                  <a:pt x="2025" y="309"/>
                  <a:pt x="2011" y="307"/>
                  <a:pt x="1993" y="307"/>
                </a:cubicBezTo>
                <a:cubicBezTo>
                  <a:pt x="1929" y="307"/>
                  <a:pt x="1899" y="347"/>
                  <a:pt x="1899" y="410"/>
                </a:cubicBezTo>
                <a:cubicBezTo>
                  <a:pt x="1899" y="468"/>
                  <a:pt x="1922" y="508"/>
                  <a:pt x="1978" y="508"/>
                </a:cubicBezTo>
                <a:cubicBezTo>
                  <a:pt x="2002" y="508"/>
                  <a:pt x="2022" y="500"/>
                  <a:pt x="2038" y="488"/>
                </a:cubicBezTo>
                <a:close/>
                <a:moveTo>
                  <a:pt x="2418" y="363"/>
                </a:moveTo>
                <a:cubicBezTo>
                  <a:pt x="2418" y="552"/>
                  <a:pt x="2418" y="552"/>
                  <a:pt x="2418" y="552"/>
                </a:cubicBezTo>
                <a:cubicBezTo>
                  <a:pt x="2356" y="552"/>
                  <a:pt x="2356" y="552"/>
                  <a:pt x="2356" y="552"/>
                </a:cubicBezTo>
                <a:cubicBezTo>
                  <a:pt x="2356" y="373"/>
                  <a:pt x="2356" y="373"/>
                  <a:pt x="2356" y="373"/>
                </a:cubicBezTo>
                <a:cubicBezTo>
                  <a:pt x="2356" y="329"/>
                  <a:pt x="2341" y="307"/>
                  <a:pt x="2279" y="307"/>
                </a:cubicBezTo>
                <a:cubicBezTo>
                  <a:pt x="2264" y="307"/>
                  <a:pt x="2247" y="309"/>
                  <a:pt x="2230" y="312"/>
                </a:cubicBezTo>
                <a:cubicBezTo>
                  <a:pt x="2230" y="552"/>
                  <a:pt x="2230" y="552"/>
                  <a:pt x="2230" y="552"/>
                </a:cubicBezTo>
                <a:cubicBezTo>
                  <a:pt x="2168" y="552"/>
                  <a:pt x="2168" y="552"/>
                  <a:pt x="2168" y="552"/>
                </a:cubicBezTo>
                <a:cubicBezTo>
                  <a:pt x="2168" y="270"/>
                  <a:pt x="2168" y="270"/>
                  <a:pt x="2168" y="270"/>
                </a:cubicBezTo>
                <a:cubicBezTo>
                  <a:pt x="2207" y="261"/>
                  <a:pt x="2251" y="254"/>
                  <a:pt x="2281" y="254"/>
                </a:cubicBezTo>
                <a:cubicBezTo>
                  <a:pt x="2384" y="254"/>
                  <a:pt x="2418" y="294"/>
                  <a:pt x="2418" y="363"/>
                </a:cubicBezTo>
                <a:close/>
                <a:moveTo>
                  <a:pt x="2733" y="157"/>
                </a:moveTo>
                <a:cubicBezTo>
                  <a:pt x="2733" y="552"/>
                  <a:pt x="2733" y="552"/>
                  <a:pt x="2733" y="552"/>
                </a:cubicBezTo>
                <a:cubicBezTo>
                  <a:pt x="2676" y="552"/>
                  <a:pt x="2676" y="552"/>
                  <a:pt x="2676" y="552"/>
                </a:cubicBezTo>
                <a:cubicBezTo>
                  <a:pt x="2672" y="516"/>
                  <a:pt x="2672" y="516"/>
                  <a:pt x="2672" y="516"/>
                </a:cubicBezTo>
                <a:cubicBezTo>
                  <a:pt x="2656" y="543"/>
                  <a:pt x="2632" y="559"/>
                  <a:pt x="2591" y="559"/>
                </a:cubicBezTo>
                <a:cubicBezTo>
                  <a:pt x="2517" y="559"/>
                  <a:pt x="2467" y="505"/>
                  <a:pt x="2467" y="410"/>
                </a:cubicBezTo>
                <a:cubicBezTo>
                  <a:pt x="2467" y="311"/>
                  <a:pt x="2520" y="254"/>
                  <a:pt x="2625" y="254"/>
                </a:cubicBezTo>
                <a:cubicBezTo>
                  <a:pt x="2641" y="254"/>
                  <a:pt x="2656" y="256"/>
                  <a:pt x="2671" y="259"/>
                </a:cubicBezTo>
                <a:cubicBezTo>
                  <a:pt x="2671" y="166"/>
                  <a:pt x="2671" y="166"/>
                  <a:pt x="2671" y="166"/>
                </a:cubicBezTo>
                <a:cubicBezTo>
                  <a:pt x="2690" y="159"/>
                  <a:pt x="2712" y="157"/>
                  <a:pt x="2733" y="157"/>
                </a:cubicBezTo>
                <a:close/>
                <a:moveTo>
                  <a:pt x="2671" y="487"/>
                </a:moveTo>
                <a:cubicBezTo>
                  <a:pt x="2671" y="313"/>
                  <a:pt x="2671" y="313"/>
                  <a:pt x="2671" y="313"/>
                </a:cubicBezTo>
                <a:cubicBezTo>
                  <a:pt x="2655" y="310"/>
                  <a:pt x="2638" y="307"/>
                  <a:pt x="2621" y="307"/>
                </a:cubicBezTo>
                <a:cubicBezTo>
                  <a:pt x="2560" y="307"/>
                  <a:pt x="2531" y="346"/>
                  <a:pt x="2531" y="410"/>
                </a:cubicBezTo>
                <a:cubicBezTo>
                  <a:pt x="2531" y="468"/>
                  <a:pt x="2554" y="508"/>
                  <a:pt x="2609" y="508"/>
                </a:cubicBezTo>
                <a:cubicBezTo>
                  <a:pt x="2634" y="508"/>
                  <a:pt x="2654" y="500"/>
                  <a:pt x="2671" y="487"/>
                </a:cubicBezTo>
                <a:close/>
                <a:moveTo>
                  <a:pt x="3045" y="432"/>
                </a:moveTo>
                <a:cubicBezTo>
                  <a:pt x="2847" y="432"/>
                  <a:pt x="2847" y="432"/>
                  <a:pt x="2847" y="432"/>
                </a:cubicBezTo>
                <a:cubicBezTo>
                  <a:pt x="2854" y="482"/>
                  <a:pt x="2884" y="506"/>
                  <a:pt x="2939" y="506"/>
                </a:cubicBezTo>
                <a:cubicBezTo>
                  <a:pt x="2973" y="506"/>
                  <a:pt x="3007" y="499"/>
                  <a:pt x="3038" y="485"/>
                </a:cubicBezTo>
                <a:cubicBezTo>
                  <a:pt x="3036" y="501"/>
                  <a:pt x="3033" y="522"/>
                  <a:pt x="3029" y="541"/>
                </a:cubicBezTo>
                <a:cubicBezTo>
                  <a:pt x="3001" y="554"/>
                  <a:pt x="2971" y="559"/>
                  <a:pt x="2937" y="559"/>
                </a:cubicBezTo>
                <a:cubicBezTo>
                  <a:pt x="2834" y="559"/>
                  <a:pt x="2783" y="502"/>
                  <a:pt x="2783" y="405"/>
                </a:cubicBezTo>
                <a:cubicBezTo>
                  <a:pt x="2783" y="321"/>
                  <a:pt x="2822" y="254"/>
                  <a:pt x="2921" y="254"/>
                </a:cubicBezTo>
                <a:cubicBezTo>
                  <a:pt x="3010" y="254"/>
                  <a:pt x="3048" y="313"/>
                  <a:pt x="3048" y="384"/>
                </a:cubicBezTo>
                <a:cubicBezTo>
                  <a:pt x="3048" y="401"/>
                  <a:pt x="3047" y="415"/>
                  <a:pt x="3045" y="432"/>
                </a:cubicBezTo>
                <a:close/>
                <a:moveTo>
                  <a:pt x="2845" y="380"/>
                </a:moveTo>
                <a:cubicBezTo>
                  <a:pt x="2985" y="380"/>
                  <a:pt x="2985" y="380"/>
                  <a:pt x="2985" y="380"/>
                </a:cubicBezTo>
                <a:cubicBezTo>
                  <a:pt x="2985" y="333"/>
                  <a:pt x="2960" y="306"/>
                  <a:pt x="2918" y="306"/>
                </a:cubicBezTo>
                <a:cubicBezTo>
                  <a:pt x="2874" y="306"/>
                  <a:pt x="2850" y="332"/>
                  <a:pt x="2845" y="380"/>
                </a:cubicBezTo>
                <a:close/>
                <a:moveTo>
                  <a:pt x="3262" y="257"/>
                </a:moveTo>
                <a:cubicBezTo>
                  <a:pt x="3262" y="275"/>
                  <a:pt x="3260" y="298"/>
                  <a:pt x="3256" y="310"/>
                </a:cubicBezTo>
                <a:cubicBezTo>
                  <a:pt x="3241" y="308"/>
                  <a:pt x="3227" y="307"/>
                  <a:pt x="3209" y="307"/>
                </a:cubicBezTo>
                <a:cubicBezTo>
                  <a:pt x="3194" y="307"/>
                  <a:pt x="3179" y="309"/>
                  <a:pt x="3164" y="311"/>
                </a:cubicBezTo>
                <a:cubicBezTo>
                  <a:pt x="3164" y="552"/>
                  <a:pt x="3164" y="552"/>
                  <a:pt x="3164" y="552"/>
                </a:cubicBezTo>
                <a:cubicBezTo>
                  <a:pt x="3102" y="552"/>
                  <a:pt x="3102" y="552"/>
                  <a:pt x="3102" y="552"/>
                </a:cubicBezTo>
                <a:cubicBezTo>
                  <a:pt x="3102" y="270"/>
                  <a:pt x="3102" y="270"/>
                  <a:pt x="3102" y="270"/>
                </a:cubicBezTo>
                <a:cubicBezTo>
                  <a:pt x="3128" y="261"/>
                  <a:pt x="3173" y="254"/>
                  <a:pt x="3208" y="254"/>
                </a:cubicBezTo>
                <a:cubicBezTo>
                  <a:pt x="3227" y="254"/>
                  <a:pt x="3248" y="255"/>
                  <a:pt x="3262" y="2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22520543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hf sldNum="0" hdr="0" ftr="0" dt="0"/>
  <p:txStyles>
    <p:titleStyle>
      <a:lvl1pPr algn="l" defTabSz="914400" rtl="0" eaLnBrk="1" latinLnBrk="0" hangingPunct="1">
        <a:lnSpc>
          <a:spcPct val="90000"/>
        </a:lnSpc>
        <a:spcBef>
          <a:spcPct val="0"/>
        </a:spcBef>
        <a:buNone/>
        <a:defRPr sz="1600" kern="1200">
          <a:solidFill>
            <a:srgbClr val="FF0000"/>
          </a:solidFill>
          <a:latin typeface="+mj-lt"/>
          <a:ea typeface="+mj-ea"/>
          <a:cs typeface="+mj-cs"/>
        </a:defRPr>
      </a:lvl1pPr>
    </p:titleStyle>
    <p:bodyStyle>
      <a:lvl1pPr marL="18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2"/>
          </a:solidFill>
          <a:latin typeface="Santander Text Light" panose="020B0304020201020104" pitchFamily="34" charset="0"/>
          <a:ea typeface="+mn-ea"/>
          <a:cs typeface="+mn-cs"/>
        </a:defRPr>
      </a:lvl1pPr>
      <a:lvl2pPr marL="360000" indent="-180000" algn="l" defTabSz="914400" rtl="0" eaLnBrk="1" latinLnBrk="0" hangingPunct="1">
        <a:lnSpc>
          <a:spcPct val="100000"/>
        </a:lnSpc>
        <a:spcBef>
          <a:spcPts val="600"/>
        </a:spcBef>
        <a:buClr>
          <a:schemeClr val="accent1"/>
        </a:buClr>
        <a:buFont typeface="Santander Text" panose="020B0504020201020104" pitchFamily="34" charset="0"/>
        <a:buChar char="-"/>
        <a:defRPr sz="1600" kern="1200">
          <a:solidFill>
            <a:schemeClr val="tx2"/>
          </a:solidFill>
          <a:latin typeface="Santander Text Light" panose="020B0304020201020104" pitchFamily="34" charset="0"/>
          <a:ea typeface="+mn-ea"/>
          <a:cs typeface="+mn-cs"/>
        </a:defRPr>
      </a:lvl2pPr>
      <a:lvl3pPr marL="54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2"/>
          </a:solidFill>
          <a:latin typeface="Santander Text Light" panose="020B0304020201020104" pitchFamily="34" charset="0"/>
          <a:ea typeface="+mn-ea"/>
          <a:cs typeface="+mn-cs"/>
        </a:defRPr>
      </a:lvl3pPr>
      <a:lvl4pPr marL="720000" indent="-180000" algn="l" defTabSz="914400" rtl="0" eaLnBrk="1" latinLnBrk="0" hangingPunct="1">
        <a:lnSpc>
          <a:spcPct val="100000"/>
        </a:lnSpc>
        <a:spcBef>
          <a:spcPts val="600"/>
        </a:spcBef>
        <a:buClr>
          <a:schemeClr val="accent1"/>
        </a:buClr>
        <a:buFont typeface="Santander Text" panose="020B0504020201020104" pitchFamily="34" charset="0"/>
        <a:buChar char="-"/>
        <a:defRPr sz="1600" kern="1200">
          <a:solidFill>
            <a:schemeClr val="tx2"/>
          </a:solidFill>
          <a:latin typeface="Santander Text Light" panose="020B0304020201020104" pitchFamily="34" charset="0"/>
          <a:ea typeface="+mn-ea"/>
          <a:cs typeface="+mn-cs"/>
        </a:defRPr>
      </a:lvl4pPr>
      <a:lvl5pPr marL="90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2"/>
          </a:solidFill>
          <a:latin typeface="Santander Text Light" panose="020B03040202010201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2">
          <p15:clr>
            <a:srgbClr val="F26B43"/>
          </p15:clr>
        </p15:guide>
        <p15:guide id="2" pos="7225">
          <p15:clr>
            <a:srgbClr val="F26B43"/>
          </p15:clr>
        </p15:guide>
        <p15:guide id="3" pos="5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6649E12-70DE-2D28-57C9-76510E477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F3A949F-1789-61FD-E0A9-016B75BD05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DBB6168-E679-472F-8CCD-B0A30EB0E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EE797-8D2A-4994-A5CD-3646ACD6D663}" type="datetimeFigureOut">
              <a:rPr lang="es-ES" smtClean="0"/>
              <a:t>02/11/2023</a:t>
            </a:fld>
            <a:endParaRPr lang="es-ES"/>
          </a:p>
        </p:txBody>
      </p:sp>
      <p:sp>
        <p:nvSpPr>
          <p:cNvPr id="5" name="Marcador de pie de página 4">
            <a:extLst>
              <a:ext uri="{FF2B5EF4-FFF2-40B4-BE49-F238E27FC236}">
                <a16:creationId xmlns:a16="http://schemas.microsoft.com/office/drawing/2014/main" id="{3EDF6351-C565-2594-5F43-F32735FA7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DD04BDA-B6DA-1A07-7319-BF1D300FC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E2513-5158-45E6-80D5-1F1C12538F1C}" type="slidenum">
              <a:rPr lang="es-ES" smtClean="0"/>
              <a:t>‹Nº›</a:t>
            </a:fld>
            <a:endParaRPr lang="es-ES"/>
          </a:p>
        </p:txBody>
      </p:sp>
    </p:spTree>
    <p:extLst>
      <p:ext uri="{BB962C8B-B14F-4D97-AF65-F5344CB8AC3E}">
        <p14:creationId xmlns:p14="http://schemas.microsoft.com/office/powerpoint/2010/main" val="224683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08141E-100E-4635-9FC3-353399DFCC84}"/>
              </a:ext>
            </a:extLst>
          </p:cNvPr>
          <p:cNvSpPr>
            <a:spLocks noGrp="1"/>
          </p:cNvSpPr>
          <p:nvPr>
            <p:ph type="title"/>
          </p:nvPr>
        </p:nvSpPr>
        <p:spPr>
          <a:xfrm>
            <a:off x="711024" y="365125"/>
            <a:ext cx="10769950" cy="315911"/>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BD3726-4CCC-4808-AF74-D4FC34B77CC4}"/>
              </a:ext>
            </a:extLst>
          </p:cNvPr>
          <p:cNvSpPr>
            <a:spLocks noGrp="1"/>
          </p:cNvSpPr>
          <p:nvPr>
            <p:ph type="body" idx="1"/>
          </p:nvPr>
        </p:nvSpPr>
        <p:spPr>
          <a:xfrm>
            <a:off x="711024" y="1087460"/>
            <a:ext cx="10769950" cy="471326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texto 3">
            <a:extLst>
              <a:ext uri="{FF2B5EF4-FFF2-40B4-BE49-F238E27FC236}">
                <a16:creationId xmlns:a16="http://schemas.microsoft.com/office/drawing/2014/main" id="{70F88F89-B483-419E-A1FE-4C64BD7E7180}"/>
              </a:ext>
            </a:extLst>
          </p:cNvPr>
          <p:cNvSpPr txBox="1">
            <a:spLocks/>
          </p:cNvSpPr>
          <p:nvPr userDrawn="1"/>
        </p:nvSpPr>
        <p:spPr>
          <a:xfrm>
            <a:off x="9910762" y="6469442"/>
            <a:ext cx="1995487" cy="159610"/>
          </a:xfrm>
          <a:prstGeom prst="rect">
            <a:avLst/>
          </a:prstGeom>
        </p:spPr>
        <p:txBody>
          <a:bodyPr lIns="0" tIns="0" rIns="0" bIns="0">
            <a:noAutofit/>
          </a:bodyPr>
          <a:lstStyle>
            <a:lvl1pPr marL="0" indent="0" algn="r" defTabSz="914400" rtl="0" eaLnBrk="1" latinLnBrk="0" hangingPunct="1">
              <a:lnSpc>
                <a:spcPct val="90000"/>
              </a:lnSpc>
              <a:spcBef>
                <a:spcPts val="1000"/>
              </a:spcBef>
              <a:buFont typeface="Arial" panose="020B0604020202020204" pitchFamily="34" charset="0"/>
              <a:buNone/>
              <a:defRPr sz="1200" kern="1200">
                <a:solidFill>
                  <a:schemeClr val="bg1">
                    <a:lumMod val="6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6A532808-5544-44A8-88CC-01185F431BF7}" type="slidenum">
              <a:rPr lang="es-ES" smtClean="0"/>
              <a:pPr/>
              <a:t>‹Nº›</a:t>
            </a:fld>
            <a:endParaRPr lang="es-ES"/>
          </a:p>
        </p:txBody>
      </p:sp>
      <p:sp>
        <p:nvSpPr>
          <p:cNvPr id="5" name="Marcador de texto 2">
            <a:hlinkClick r:id="" action="ppaction://noaction"/>
            <a:extLst>
              <a:ext uri="{FF2B5EF4-FFF2-40B4-BE49-F238E27FC236}">
                <a16:creationId xmlns:a16="http://schemas.microsoft.com/office/drawing/2014/main" id="{5528BEB1-0663-4D0F-9C50-17A466F117FA}"/>
              </a:ext>
            </a:extLst>
          </p:cNvPr>
          <p:cNvSpPr txBox="1">
            <a:spLocks/>
          </p:cNvSpPr>
          <p:nvPr userDrawn="1"/>
        </p:nvSpPr>
        <p:spPr>
          <a:xfrm>
            <a:off x="10750653" y="6432000"/>
            <a:ext cx="849846" cy="30480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600"/>
              </a:spcBef>
              <a:buClr>
                <a:schemeClr val="accent1"/>
              </a:buClr>
              <a:buFontTx/>
              <a:buNone/>
              <a:defRPr lang="es-ES" sz="1600" kern="1200" dirty="0">
                <a:solidFill>
                  <a:schemeClr val="accent1"/>
                </a:solidFill>
                <a:latin typeface="Santander Text" panose="020B0504020201020104" pitchFamily="34" charset="0"/>
                <a:ea typeface="+mn-ea"/>
                <a:cs typeface="+mn-cs"/>
              </a:defRPr>
            </a:lvl1pPr>
            <a:lvl2pPr marL="457200" indent="0" algn="l" defTabSz="914400" rtl="0" eaLnBrk="1" latinLnBrk="0" hangingPunct="1">
              <a:lnSpc>
                <a:spcPct val="100000"/>
              </a:lnSpc>
              <a:spcBef>
                <a:spcPts val="600"/>
              </a:spcBef>
              <a:buClr>
                <a:schemeClr val="accent1"/>
              </a:buClr>
              <a:buFontTx/>
              <a:buNone/>
              <a:defRPr sz="1100" kern="1200">
                <a:solidFill>
                  <a:schemeClr val="tx2"/>
                </a:solidFill>
                <a:latin typeface="Santander Text Light" panose="020B0304020201020104" pitchFamily="34" charset="0"/>
                <a:ea typeface="+mn-ea"/>
                <a:cs typeface="+mn-cs"/>
              </a:defRPr>
            </a:lvl2pPr>
            <a:lvl3pPr marL="914400" indent="0" algn="l" defTabSz="914400" rtl="0" eaLnBrk="1" latinLnBrk="0" hangingPunct="1">
              <a:lnSpc>
                <a:spcPct val="100000"/>
              </a:lnSpc>
              <a:spcBef>
                <a:spcPts val="600"/>
              </a:spcBef>
              <a:buClr>
                <a:schemeClr val="accent1"/>
              </a:buClr>
              <a:buFontTx/>
              <a:buNone/>
              <a:defRPr sz="1050" kern="1200">
                <a:solidFill>
                  <a:schemeClr val="tx2"/>
                </a:solidFill>
                <a:latin typeface="Santander Text Light" panose="020B0304020201020104" pitchFamily="34" charset="0"/>
                <a:ea typeface="+mn-ea"/>
                <a:cs typeface="+mn-cs"/>
              </a:defRPr>
            </a:lvl3pPr>
            <a:lvl4pPr marL="1371600" indent="0" algn="l" defTabSz="914400" rtl="0" eaLnBrk="1" latinLnBrk="0" hangingPunct="1">
              <a:lnSpc>
                <a:spcPct val="100000"/>
              </a:lnSpc>
              <a:spcBef>
                <a:spcPts val="600"/>
              </a:spcBef>
              <a:buClr>
                <a:schemeClr val="accent1"/>
              </a:buClr>
              <a:buFontTx/>
              <a:buNone/>
              <a:defRPr sz="1000" kern="1200">
                <a:solidFill>
                  <a:schemeClr val="tx2"/>
                </a:solidFill>
                <a:latin typeface="Santander Text Light" panose="020B0304020201020104" pitchFamily="34" charset="0"/>
                <a:ea typeface="+mn-ea"/>
                <a:cs typeface="+mn-cs"/>
              </a:defRPr>
            </a:lvl4pPr>
            <a:lvl5pPr marL="1828800" indent="0" algn="l" defTabSz="914400" rtl="0" eaLnBrk="1" latinLnBrk="0" hangingPunct="1">
              <a:lnSpc>
                <a:spcPct val="100000"/>
              </a:lnSpc>
              <a:spcBef>
                <a:spcPts val="600"/>
              </a:spcBef>
              <a:buClr>
                <a:schemeClr val="accent1"/>
              </a:buClr>
              <a:buFontTx/>
              <a:buNone/>
              <a:defRPr sz="1000" kern="1200">
                <a:solidFill>
                  <a:schemeClr val="tx2"/>
                </a:solidFill>
                <a:latin typeface="Santander Text Light" panose="020B03040202010201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000"/>
              <a:t>&lt; Index</a:t>
            </a:r>
          </a:p>
        </p:txBody>
      </p:sp>
      <p:sp>
        <p:nvSpPr>
          <p:cNvPr id="4" name="Freeform 5">
            <a:extLst>
              <a:ext uri="{FF2B5EF4-FFF2-40B4-BE49-F238E27FC236}">
                <a16:creationId xmlns:a16="http://schemas.microsoft.com/office/drawing/2014/main" id="{8AD2ACC0-D6CE-4F11-B97E-B2EAB1C0E225}"/>
              </a:ext>
            </a:extLst>
          </p:cNvPr>
          <p:cNvSpPr>
            <a:spLocks noEditPoints="1"/>
          </p:cNvSpPr>
          <p:nvPr userDrawn="1"/>
        </p:nvSpPr>
        <p:spPr bwMode="auto">
          <a:xfrm>
            <a:off x="832642" y="6432000"/>
            <a:ext cx="1171705" cy="206714"/>
          </a:xfrm>
          <a:custGeom>
            <a:avLst/>
            <a:gdLst>
              <a:gd name="T0" fmla="*/ 319 w 3262"/>
              <a:gd name="T1" fmla="*/ 39 h 572"/>
              <a:gd name="T2" fmla="*/ 300 w 3262"/>
              <a:gd name="T3" fmla="*/ 137 h 572"/>
              <a:gd name="T4" fmla="*/ 371 w 3262"/>
              <a:gd name="T5" fmla="*/ 405 h 572"/>
              <a:gd name="T6" fmla="*/ 244 w 3262"/>
              <a:gd name="T7" fmla="*/ 170 h 572"/>
              <a:gd name="T8" fmla="*/ 225 w 3262"/>
              <a:gd name="T9" fmla="*/ 267 h 572"/>
              <a:gd name="T10" fmla="*/ 300 w 3262"/>
              <a:gd name="T11" fmla="*/ 528 h 572"/>
              <a:gd name="T12" fmla="*/ 187 w 3262"/>
              <a:gd name="T13" fmla="*/ 333 h 572"/>
              <a:gd name="T14" fmla="*/ 300 w 3262"/>
              <a:gd name="T15" fmla="*/ 572 h 572"/>
              <a:gd name="T16" fmla="*/ 714 w 3262"/>
              <a:gd name="T17" fmla="*/ 540 h 572"/>
              <a:gd name="T18" fmla="*/ 910 w 3262"/>
              <a:gd name="T19" fmla="*/ 455 h 572"/>
              <a:gd name="T20" fmla="*/ 717 w 3262"/>
              <a:gd name="T21" fmla="*/ 258 h 572"/>
              <a:gd name="T22" fmla="*/ 945 w 3262"/>
              <a:gd name="T23" fmla="*/ 226 h 572"/>
              <a:gd name="T24" fmla="*/ 842 w 3262"/>
              <a:gd name="T25" fmla="*/ 322 h 572"/>
              <a:gd name="T26" fmla="*/ 829 w 3262"/>
              <a:gd name="T27" fmla="*/ 561 h 572"/>
              <a:gd name="T28" fmla="*/ 1277 w 3262"/>
              <a:gd name="T29" fmla="*/ 552 h 572"/>
              <a:gd name="T30" fmla="*/ 1138 w 3262"/>
              <a:gd name="T31" fmla="*/ 559 h 572"/>
              <a:gd name="T32" fmla="*/ 1277 w 3262"/>
              <a:gd name="T33" fmla="*/ 270 h 572"/>
              <a:gd name="T34" fmla="*/ 1171 w 3262"/>
              <a:gd name="T35" fmla="*/ 307 h 572"/>
              <a:gd name="T36" fmla="*/ 1215 w 3262"/>
              <a:gd name="T37" fmla="*/ 488 h 572"/>
              <a:gd name="T38" fmla="*/ 1533 w 3262"/>
              <a:gd name="T39" fmla="*/ 552 h 572"/>
              <a:gd name="T40" fmla="*/ 1407 w 3262"/>
              <a:gd name="T41" fmla="*/ 312 h 572"/>
              <a:gd name="T42" fmla="*/ 1345 w 3262"/>
              <a:gd name="T43" fmla="*/ 270 h 572"/>
              <a:gd name="T44" fmla="*/ 1767 w 3262"/>
              <a:gd name="T45" fmla="*/ 506 h 572"/>
              <a:gd name="T46" fmla="*/ 1756 w 3262"/>
              <a:gd name="T47" fmla="*/ 559 h 572"/>
              <a:gd name="T48" fmla="*/ 1719 w 3262"/>
              <a:gd name="T49" fmla="*/ 157 h 572"/>
              <a:gd name="T50" fmla="*/ 1812 w 3262"/>
              <a:gd name="T51" fmla="*/ 317 h 572"/>
              <a:gd name="T52" fmla="*/ 1767 w 3262"/>
              <a:gd name="T53" fmla="*/ 506 h 572"/>
              <a:gd name="T54" fmla="*/ 2043 w 3262"/>
              <a:gd name="T55" fmla="*/ 552 h 572"/>
              <a:gd name="T56" fmla="*/ 1836 w 3262"/>
              <a:gd name="T57" fmla="*/ 410 h 572"/>
              <a:gd name="T58" fmla="*/ 2038 w 3262"/>
              <a:gd name="T59" fmla="*/ 488 h 572"/>
              <a:gd name="T60" fmla="*/ 1899 w 3262"/>
              <a:gd name="T61" fmla="*/ 410 h 572"/>
              <a:gd name="T62" fmla="*/ 2418 w 3262"/>
              <a:gd name="T63" fmla="*/ 363 h 572"/>
              <a:gd name="T64" fmla="*/ 2356 w 3262"/>
              <a:gd name="T65" fmla="*/ 373 h 572"/>
              <a:gd name="T66" fmla="*/ 2230 w 3262"/>
              <a:gd name="T67" fmla="*/ 552 h 572"/>
              <a:gd name="T68" fmla="*/ 2281 w 3262"/>
              <a:gd name="T69" fmla="*/ 254 h 572"/>
              <a:gd name="T70" fmla="*/ 2733 w 3262"/>
              <a:gd name="T71" fmla="*/ 552 h 572"/>
              <a:gd name="T72" fmla="*/ 2591 w 3262"/>
              <a:gd name="T73" fmla="*/ 559 h 572"/>
              <a:gd name="T74" fmla="*/ 2671 w 3262"/>
              <a:gd name="T75" fmla="*/ 259 h 572"/>
              <a:gd name="T76" fmla="*/ 2671 w 3262"/>
              <a:gd name="T77" fmla="*/ 487 h 572"/>
              <a:gd name="T78" fmla="*/ 2531 w 3262"/>
              <a:gd name="T79" fmla="*/ 410 h 572"/>
              <a:gd name="T80" fmla="*/ 3045 w 3262"/>
              <a:gd name="T81" fmla="*/ 432 h 572"/>
              <a:gd name="T82" fmla="*/ 3038 w 3262"/>
              <a:gd name="T83" fmla="*/ 485 h 572"/>
              <a:gd name="T84" fmla="*/ 2783 w 3262"/>
              <a:gd name="T85" fmla="*/ 405 h 572"/>
              <a:gd name="T86" fmla="*/ 3045 w 3262"/>
              <a:gd name="T87" fmla="*/ 432 h 572"/>
              <a:gd name="T88" fmla="*/ 2918 w 3262"/>
              <a:gd name="T89" fmla="*/ 306 h 572"/>
              <a:gd name="T90" fmla="*/ 3256 w 3262"/>
              <a:gd name="T91" fmla="*/ 310 h 572"/>
              <a:gd name="T92" fmla="*/ 3164 w 3262"/>
              <a:gd name="T93" fmla="*/ 552 h 572"/>
              <a:gd name="T94" fmla="*/ 3208 w 3262"/>
              <a:gd name="T95" fmla="*/ 25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2" h="572">
                <a:moveTo>
                  <a:pt x="430" y="262"/>
                </a:moveTo>
                <a:cubicBezTo>
                  <a:pt x="429" y="241"/>
                  <a:pt x="424" y="221"/>
                  <a:pt x="413" y="202"/>
                </a:cubicBezTo>
                <a:cubicBezTo>
                  <a:pt x="319" y="39"/>
                  <a:pt x="319" y="39"/>
                  <a:pt x="319" y="39"/>
                </a:cubicBezTo>
                <a:cubicBezTo>
                  <a:pt x="312" y="27"/>
                  <a:pt x="307" y="14"/>
                  <a:pt x="304" y="0"/>
                </a:cubicBezTo>
                <a:cubicBezTo>
                  <a:pt x="300" y="7"/>
                  <a:pt x="300" y="7"/>
                  <a:pt x="300" y="7"/>
                </a:cubicBezTo>
                <a:cubicBezTo>
                  <a:pt x="277" y="47"/>
                  <a:pt x="277" y="97"/>
                  <a:pt x="300" y="137"/>
                </a:cubicBezTo>
                <a:cubicBezTo>
                  <a:pt x="375" y="267"/>
                  <a:pt x="375" y="267"/>
                  <a:pt x="375" y="267"/>
                </a:cubicBezTo>
                <a:cubicBezTo>
                  <a:pt x="399" y="308"/>
                  <a:pt x="399" y="357"/>
                  <a:pt x="375" y="398"/>
                </a:cubicBezTo>
                <a:cubicBezTo>
                  <a:pt x="371" y="405"/>
                  <a:pt x="371" y="405"/>
                  <a:pt x="371" y="405"/>
                </a:cubicBezTo>
                <a:cubicBezTo>
                  <a:pt x="369" y="391"/>
                  <a:pt x="364" y="378"/>
                  <a:pt x="356" y="365"/>
                </a:cubicBezTo>
                <a:cubicBezTo>
                  <a:pt x="288" y="246"/>
                  <a:pt x="288" y="246"/>
                  <a:pt x="288" y="246"/>
                </a:cubicBezTo>
                <a:cubicBezTo>
                  <a:pt x="244" y="170"/>
                  <a:pt x="244" y="170"/>
                  <a:pt x="244" y="170"/>
                </a:cubicBezTo>
                <a:cubicBezTo>
                  <a:pt x="236" y="157"/>
                  <a:pt x="232" y="144"/>
                  <a:pt x="229" y="130"/>
                </a:cubicBezTo>
                <a:cubicBezTo>
                  <a:pt x="225" y="137"/>
                  <a:pt x="225" y="137"/>
                  <a:pt x="225" y="137"/>
                </a:cubicBezTo>
                <a:cubicBezTo>
                  <a:pt x="202" y="177"/>
                  <a:pt x="202" y="227"/>
                  <a:pt x="225" y="267"/>
                </a:cubicBezTo>
                <a:cubicBezTo>
                  <a:pt x="225" y="267"/>
                  <a:pt x="225" y="267"/>
                  <a:pt x="225" y="267"/>
                </a:cubicBezTo>
                <a:cubicBezTo>
                  <a:pt x="300" y="398"/>
                  <a:pt x="300" y="398"/>
                  <a:pt x="300" y="398"/>
                </a:cubicBezTo>
                <a:cubicBezTo>
                  <a:pt x="323" y="438"/>
                  <a:pt x="323" y="488"/>
                  <a:pt x="300" y="528"/>
                </a:cubicBezTo>
                <a:cubicBezTo>
                  <a:pt x="296" y="535"/>
                  <a:pt x="296" y="535"/>
                  <a:pt x="296" y="535"/>
                </a:cubicBezTo>
                <a:cubicBezTo>
                  <a:pt x="293" y="521"/>
                  <a:pt x="288" y="508"/>
                  <a:pt x="281" y="495"/>
                </a:cubicBezTo>
                <a:cubicBezTo>
                  <a:pt x="187" y="333"/>
                  <a:pt x="187" y="333"/>
                  <a:pt x="187" y="333"/>
                </a:cubicBezTo>
                <a:cubicBezTo>
                  <a:pt x="175" y="311"/>
                  <a:pt x="169" y="286"/>
                  <a:pt x="170" y="262"/>
                </a:cubicBezTo>
                <a:cubicBezTo>
                  <a:pt x="69" y="288"/>
                  <a:pt x="0" y="344"/>
                  <a:pt x="0" y="409"/>
                </a:cubicBezTo>
                <a:cubicBezTo>
                  <a:pt x="0" y="499"/>
                  <a:pt x="134" y="572"/>
                  <a:pt x="300" y="572"/>
                </a:cubicBezTo>
                <a:cubicBezTo>
                  <a:pt x="466" y="572"/>
                  <a:pt x="600" y="499"/>
                  <a:pt x="600" y="409"/>
                </a:cubicBezTo>
                <a:cubicBezTo>
                  <a:pt x="600" y="344"/>
                  <a:pt x="531" y="288"/>
                  <a:pt x="430" y="262"/>
                </a:cubicBezTo>
                <a:close/>
                <a:moveTo>
                  <a:pt x="714" y="540"/>
                </a:moveTo>
                <a:cubicBezTo>
                  <a:pt x="715" y="517"/>
                  <a:pt x="718" y="501"/>
                  <a:pt x="725" y="483"/>
                </a:cubicBezTo>
                <a:cubicBezTo>
                  <a:pt x="756" y="498"/>
                  <a:pt x="797" y="505"/>
                  <a:pt x="828" y="505"/>
                </a:cubicBezTo>
                <a:cubicBezTo>
                  <a:pt x="880" y="505"/>
                  <a:pt x="910" y="488"/>
                  <a:pt x="910" y="455"/>
                </a:cubicBezTo>
                <a:cubicBezTo>
                  <a:pt x="910" y="422"/>
                  <a:pt x="888" y="407"/>
                  <a:pt x="835" y="384"/>
                </a:cubicBezTo>
                <a:cubicBezTo>
                  <a:pt x="806" y="371"/>
                  <a:pt x="806" y="371"/>
                  <a:pt x="806" y="371"/>
                </a:cubicBezTo>
                <a:cubicBezTo>
                  <a:pt x="753" y="348"/>
                  <a:pt x="717" y="318"/>
                  <a:pt x="717" y="258"/>
                </a:cubicBezTo>
                <a:cubicBezTo>
                  <a:pt x="717" y="194"/>
                  <a:pt x="762" y="153"/>
                  <a:pt x="853" y="153"/>
                </a:cubicBezTo>
                <a:cubicBezTo>
                  <a:pt x="890" y="153"/>
                  <a:pt x="924" y="158"/>
                  <a:pt x="956" y="169"/>
                </a:cubicBezTo>
                <a:cubicBezTo>
                  <a:pt x="955" y="192"/>
                  <a:pt x="951" y="209"/>
                  <a:pt x="945" y="226"/>
                </a:cubicBezTo>
                <a:cubicBezTo>
                  <a:pt x="915" y="214"/>
                  <a:pt x="879" y="209"/>
                  <a:pt x="853" y="209"/>
                </a:cubicBezTo>
                <a:cubicBezTo>
                  <a:pt x="804" y="209"/>
                  <a:pt x="781" y="228"/>
                  <a:pt x="781" y="258"/>
                </a:cubicBezTo>
                <a:cubicBezTo>
                  <a:pt x="781" y="288"/>
                  <a:pt x="803" y="305"/>
                  <a:pt x="842" y="322"/>
                </a:cubicBezTo>
                <a:cubicBezTo>
                  <a:pt x="873" y="335"/>
                  <a:pt x="873" y="335"/>
                  <a:pt x="873" y="335"/>
                </a:cubicBezTo>
                <a:cubicBezTo>
                  <a:pt x="945" y="365"/>
                  <a:pt x="974" y="397"/>
                  <a:pt x="974" y="452"/>
                </a:cubicBezTo>
                <a:cubicBezTo>
                  <a:pt x="974" y="517"/>
                  <a:pt x="925" y="561"/>
                  <a:pt x="829" y="561"/>
                </a:cubicBezTo>
                <a:cubicBezTo>
                  <a:pt x="783" y="561"/>
                  <a:pt x="745" y="555"/>
                  <a:pt x="714" y="540"/>
                </a:cubicBezTo>
                <a:close/>
                <a:moveTo>
                  <a:pt x="1277" y="270"/>
                </a:moveTo>
                <a:cubicBezTo>
                  <a:pt x="1277" y="552"/>
                  <a:pt x="1277" y="552"/>
                  <a:pt x="1277" y="552"/>
                </a:cubicBezTo>
                <a:cubicBezTo>
                  <a:pt x="1220" y="552"/>
                  <a:pt x="1220" y="552"/>
                  <a:pt x="1220" y="552"/>
                </a:cubicBezTo>
                <a:cubicBezTo>
                  <a:pt x="1217" y="518"/>
                  <a:pt x="1217" y="518"/>
                  <a:pt x="1217" y="518"/>
                </a:cubicBezTo>
                <a:cubicBezTo>
                  <a:pt x="1201" y="543"/>
                  <a:pt x="1177" y="559"/>
                  <a:pt x="1138" y="559"/>
                </a:cubicBezTo>
                <a:cubicBezTo>
                  <a:pt x="1063" y="559"/>
                  <a:pt x="1013" y="505"/>
                  <a:pt x="1013" y="410"/>
                </a:cubicBezTo>
                <a:cubicBezTo>
                  <a:pt x="1013" y="311"/>
                  <a:pt x="1066" y="254"/>
                  <a:pt x="1171" y="254"/>
                </a:cubicBezTo>
                <a:cubicBezTo>
                  <a:pt x="1211" y="254"/>
                  <a:pt x="1245" y="259"/>
                  <a:pt x="1277" y="270"/>
                </a:cubicBezTo>
                <a:close/>
                <a:moveTo>
                  <a:pt x="1215" y="488"/>
                </a:moveTo>
                <a:cubicBezTo>
                  <a:pt x="1215" y="311"/>
                  <a:pt x="1215" y="311"/>
                  <a:pt x="1215" y="311"/>
                </a:cubicBezTo>
                <a:cubicBezTo>
                  <a:pt x="1202" y="309"/>
                  <a:pt x="1188" y="307"/>
                  <a:pt x="1171" y="307"/>
                </a:cubicBezTo>
                <a:cubicBezTo>
                  <a:pt x="1107" y="307"/>
                  <a:pt x="1077" y="347"/>
                  <a:pt x="1077" y="410"/>
                </a:cubicBezTo>
                <a:cubicBezTo>
                  <a:pt x="1077" y="468"/>
                  <a:pt x="1100" y="508"/>
                  <a:pt x="1155" y="508"/>
                </a:cubicBezTo>
                <a:cubicBezTo>
                  <a:pt x="1179" y="508"/>
                  <a:pt x="1199" y="500"/>
                  <a:pt x="1215" y="488"/>
                </a:cubicBezTo>
                <a:close/>
                <a:moveTo>
                  <a:pt x="1595" y="363"/>
                </a:moveTo>
                <a:cubicBezTo>
                  <a:pt x="1595" y="552"/>
                  <a:pt x="1595" y="552"/>
                  <a:pt x="1595" y="552"/>
                </a:cubicBezTo>
                <a:cubicBezTo>
                  <a:pt x="1533" y="552"/>
                  <a:pt x="1533" y="552"/>
                  <a:pt x="1533" y="552"/>
                </a:cubicBezTo>
                <a:cubicBezTo>
                  <a:pt x="1533" y="373"/>
                  <a:pt x="1533" y="373"/>
                  <a:pt x="1533" y="373"/>
                </a:cubicBezTo>
                <a:cubicBezTo>
                  <a:pt x="1533" y="329"/>
                  <a:pt x="1518" y="307"/>
                  <a:pt x="1456" y="307"/>
                </a:cubicBezTo>
                <a:cubicBezTo>
                  <a:pt x="1442" y="307"/>
                  <a:pt x="1424" y="309"/>
                  <a:pt x="1407" y="312"/>
                </a:cubicBezTo>
                <a:cubicBezTo>
                  <a:pt x="1407" y="552"/>
                  <a:pt x="1407" y="552"/>
                  <a:pt x="1407" y="552"/>
                </a:cubicBezTo>
                <a:cubicBezTo>
                  <a:pt x="1345" y="552"/>
                  <a:pt x="1345" y="552"/>
                  <a:pt x="1345" y="552"/>
                </a:cubicBezTo>
                <a:cubicBezTo>
                  <a:pt x="1345" y="270"/>
                  <a:pt x="1345" y="270"/>
                  <a:pt x="1345" y="270"/>
                </a:cubicBezTo>
                <a:cubicBezTo>
                  <a:pt x="1385" y="261"/>
                  <a:pt x="1428" y="254"/>
                  <a:pt x="1458" y="254"/>
                </a:cubicBezTo>
                <a:cubicBezTo>
                  <a:pt x="1562" y="254"/>
                  <a:pt x="1595" y="294"/>
                  <a:pt x="1595" y="363"/>
                </a:cubicBezTo>
                <a:close/>
                <a:moveTo>
                  <a:pt x="1767" y="506"/>
                </a:moveTo>
                <a:cubicBezTo>
                  <a:pt x="1785" y="506"/>
                  <a:pt x="1802" y="503"/>
                  <a:pt x="1816" y="498"/>
                </a:cubicBezTo>
                <a:cubicBezTo>
                  <a:pt x="1814" y="515"/>
                  <a:pt x="1812" y="534"/>
                  <a:pt x="1808" y="550"/>
                </a:cubicBezTo>
                <a:cubicBezTo>
                  <a:pt x="1791" y="557"/>
                  <a:pt x="1773" y="559"/>
                  <a:pt x="1756" y="559"/>
                </a:cubicBezTo>
                <a:cubicBezTo>
                  <a:pt x="1696" y="559"/>
                  <a:pt x="1657" y="531"/>
                  <a:pt x="1657" y="463"/>
                </a:cubicBezTo>
                <a:cubicBezTo>
                  <a:pt x="1657" y="166"/>
                  <a:pt x="1657" y="166"/>
                  <a:pt x="1657" y="166"/>
                </a:cubicBezTo>
                <a:cubicBezTo>
                  <a:pt x="1676" y="160"/>
                  <a:pt x="1700" y="157"/>
                  <a:pt x="1719" y="157"/>
                </a:cubicBezTo>
                <a:cubicBezTo>
                  <a:pt x="1719" y="264"/>
                  <a:pt x="1719" y="264"/>
                  <a:pt x="1719" y="264"/>
                </a:cubicBezTo>
                <a:cubicBezTo>
                  <a:pt x="1817" y="264"/>
                  <a:pt x="1817" y="264"/>
                  <a:pt x="1817" y="264"/>
                </a:cubicBezTo>
                <a:cubicBezTo>
                  <a:pt x="1816" y="283"/>
                  <a:pt x="1815" y="301"/>
                  <a:pt x="1812" y="317"/>
                </a:cubicBezTo>
                <a:cubicBezTo>
                  <a:pt x="1719" y="317"/>
                  <a:pt x="1719" y="317"/>
                  <a:pt x="1719" y="317"/>
                </a:cubicBezTo>
                <a:cubicBezTo>
                  <a:pt x="1719" y="455"/>
                  <a:pt x="1719" y="455"/>
                  <a:pt x="1719" y="455"/>
                </a:cubicBezTo>
                <a:cubicBezTo>
                  <a:pt x="1719" y="492"/>
                  <a:pt x="1737" y="506"/>
                  <a:pt x="1767" y="506"/>
                </a:cubicBezTo>
                <a:close/>
                <a:moveTo>
                  <a:pt x="2100" y="270"/>
                </a:moveTo>
                <a:cubicBezTo>
                  <a:pt x="2100" y="552"/>
                  <a:pt x="2100" y="552"/>
                  <a:pt x="2100" y="552"/>
                </a:cubicBezTo>
                <a:cubicBezTo>
                  <a:pt x="2043" y="552"/>
                  <a:pt x="2043" y="552"/>
                  <a:pt x="2043" y="552"/>
                </a:cubicBezTo>
                <a:cubicBezTo>
                  <a:pt x="2040" y="518"/>
                  <a:pt x="2040" y="518"/>
                  <a:pt x="2040" y="518"/>
                </a:cubicBezTo>
                <a:cubicBezTo>
                  <a:pt x="2024" y="543"/>
                  <a:pt x="2000" y="559"/>
                  <a:pt x="1960" y="559"/>
                </a:cubicBezTo>
                <a:cubicBezTo>
                  <a:pt x="1886" y="559"/>
                  <a:pt x="1836" y="505"/>
                  <a:pt x="1836" y="410"/>
                </a:cubicBezTo>
                <a:cubicBezTo>
                  <a:pt x="1836" y="311"/>
                  <a:pt x="1889" y="254"/>
                  <a:pt x="1993" y="254"/>
                </a:cubicBezTo>
                <a:cubicBezTo>
                  <a:pt x="2034" y="254"/>
                  <a:pt x="2067" y="259"/>
                  <a:pt x="2100" y="270"/>
                </a:cubicBezTo>
                <a:close/>
                <a:moveTo>
                  <a:pt x="2038" y="488"/>
                </a:moveTo>
                <a:cubicBezTo>
                  <a:pt x="2038" y="311"/>
                  <a:pt x="2038" y="311"/>
                  <a:pt x="2038" y="311"/>
                </a:cubicBezTo>
                <a:cubicBezTo>
                  <a:pt x="2025" y="309"/>
                  <a:pt x="2011" y="307"/>
                  <a:pt x="1993" y="307"/>
                </a:cubicBezTo>
                <a:cubicBezTo>
                  <a:pt x="1929" y="307"/>
                  <a:pt x="1899" y="347"/>
                  <a:pt x="1899" y="410"/>
                </a:cubicBezTo>
                <a:cubicBezTo>
                  <a:pt x="1899" y="468"/>
                  <a:pt x="1922" y="508"/>
                  <a:pt x="1978" y="508"/>
                </a:cubicBezTo>
                <a:cubicBezTo>
                  <a:pt x="2002" y="508"/>
                  <a:pt x="2022" y="500"/>
                  <a:pt x="2038" y="488"/>
                </a:cubicBezTo>
                <a:close/>
                <a:moveTo>
                  <a:pt x="2418" y="363"/>
                </a:moveTo>
                <a:cubicBezTo>
                  <a:pt x="2418" y="552"/>
                  <a:pt x="2418" y="552"/>
                  <a:pt x="2418" y="552"/>
                </a:cubicBezTo>
                <a:cubicBezTo>
                  <a:pt x="2356" y="552"/>
                  <a:pt x="2356" y="552"/>
                  <a:pt x="2356" y="552"/>
                </a:cubicBezTo>
                <a:cubicBezTo>
                  <a:pt x="2356" y="373"/>
                  <a:pt x="2356" y="373"/>
                  <a:pt x="2356" y="373"/>
                </a:cubicBezTo>
                <a:cubicBezTo>
                  <a:pt x="2356" y="329"/>
                  <a:pt x="2341" y="307"/>
                  <a:pt x="2279" y="307"/>
                </a:cubicBezTo>
                <a:cubicBezTo>
                  <a:pt x="2264" y="307"/>
                  <a:pt x="2247" y="309"/>
                  <a:pt x="2230" y="312"/>
                </a:cubicBezTo>
                <a:cubicBezTo>
                  <a:pt x="2230" y="552"/>
                  <a:pt x="2230" y="552"/>
                  <a:pt x="2230" y="552"/>
                </a:cubicBezTo>
                <a:cubicBezTo>
                  <a:pt x="2168" y="552"/>
                  <a:pt x="2168" y="552"/>
                  <a:pt x="2168" y="552"/>
                </a:cubicBezTo>
                <a:cubicBezTo>
                  <a:pt x="2168" y="270"/>
                  <a:pt x="2168" y="270"/>
                  <a:pt x="2168" y="270"/>
                </a:cubicBezTo>
                <a:cubicBezTo>
                  <a:pt x="2207" y="261"/>
                  <a:pt x="2251" y="254"/>
                  <a:pt x="2281" y="254"/>
                </a:cubicBezTo>
                <a:cubicBezTo>
                  <a:pt x="2384" y="254"/>
                  <a:pt x="2418" y="294"/>
                  <a:pt x="2418" y="363"/>
                </a:cubicBezTo>
                <a:close/>
                <a:moveTo>
                  <a:pt x="2733" y="157"/>
                </a:moveTo>
                <a:cubicBezTo>
                  <a:pt x="2733" y="552"/>
                  <a:pt x="2733" y="552"/>
                  <a:pt x="2733" y="552"/>
                </a:cubicBezTo>
                <a:cubicBezTo>
                  <a:pt x="2676" y="552"/>
                  <a:pt x="2676" y="552"/>
                  <a:pt x="2676" y="552"/>
                </a:cubicBezTo>
                <a:cubicBezTo>
                  <a:pt x="2672" y="516"/>
                  <a:pt x="2672" y="516"/>
                  <a:pt x="2672" y="516"/>
                </a:cubicBezTo>
                <a:cubicBezTo>
                  <a:pt x="2656" y="543"/>
                  <a:pt x="2632" y="559"/>
                  <a:pt x="2591" y="559"/>
                </a:cubicBezTo>
                <a:cubicBezTo>
                  <a:pt x="2517" y="559"/>
                  <a:pt x="2467" y="505"/>
                  <a:pt x="2467" y="410"/>
                </a:cubicBezTo>
                <a:cubicBezTo>
                  <a:pt x="2467" y="311"/>
                  <a:pt x="2520" y="254"/>
                  <a:pt x="2625" y="254"/>
                </a:cubicBezTo>
                <a:cubicBezTo>
                  <a:pt x="2641" y="254"/>
                  <a:pt x="2656" y="256"/>
                  <a:pt x="2671" y="259"/>
                </a:cubicBezTo>
                <a:cubicBezTo>
                  <a:pt x="2671" y="166"/>
                  <a:pt x="2671" y="166"/>
                  <a:pt x="2671" y="166"/>
                </a:cubicBezTo>
                <a:cubicBezTo>
                  <a:pt x="2690" y="159"/>
                  <a:pt x="2712" y="157"/>
                  <a:pt x="2733" y="157"/>
                </a:cubicBezTo>
                <a:close/>
                <a:moveTo>
                  <a:pt x="2671" y="487"/>
                </a:moveTo>
                <a:cubicBezTo>
                  <a:pt x="2671" y="313"/>
                  <a:pt x="2671" y="313"/>
                  <a:pt x="2671" y="313"/>
                </a:cubicBezTo>
                <a:cubicBezTo>
                  <a:pt x="2655" y="310"/>
                  <a:pt x="2638" y="307"/>
                  <a:pt x="2621" y="307"/>
                </a:cubicBezTo>
                <a:cubicBezTo>
                  <a:pt x="2560" y="307"/>
                  <a:pt x="2531" y="346"/>
                  <a:pt x="2531" y="410"/>
                </a:cubicBezTo>
                <a:cubicBezTo>
                  <a:pt x="2531" y="468"/>
                  <a:pt x="2554" y="508"/>
                  <a:pt x="2609" y="508"/>
                </a:cubicBezTo>
                <a:cubicBezTo>
                  <a:pt x="2634" y="508"/>
                  <a:pt x="2654" y="500"/>
                  <a:pt x="2671" y="487"/>
                </a:cubicBezTo>
                <a:close/>
                <a:moveTo>
                  <a:pt x="3045" y="432"/>
                </a:moveTo>
                <a:cubicBezTo>
                  <a:pt x="2847" y="432"/>
                  <a:pt x="2847" y="432"/>
                  <a:pt x="2847" y="432"/>
                </a:cubicBezTo>
                <a:cubicBezTo>
                  <a:pt x="2854" y="482"/>
                  <a:pt x="2884" y="506"/>
                  <a:pt x="2939" y="506"/>
                </a:cubicBezTo>
                <a:cubicBezTo>
                  <a:pt x="2973" y="506"/>
                  <a:pt x="3007" y="499"/>
                  <a:pt x="3038" y="485"/>
                </a:cubicBezTo>
                <a:cubicBezTo>
                  <a:pt x="3036" y="501"/>
                  <a:pt x="3033" y="522"/>
                  <a:pt x="3029" y="541"/>
                </a:cubicBezTo>
                <a:cubicBezTo>
                  <a:pt x="3001" y="554"/>
                  <a:pt x="2971" y="559"/>
                  <a:pt x="2937" y="559"/>
                </a:cubicBezTo>
                <a:cubicBezTo>
                  <a:pt x="2834" y="559"/>
                  <a:pt x="2783" y="502"/>
                  <a:pt x="2783" y="405"/>
                </a:cubicBezTo>
                <a:cubicBezTo>
                  <a:pt x="2783" y="321"/>
                  <a:pt x="2822" y="254"/>
                  <a:pt x="2921" y="254"/>
                </a:cubicBezTo>
                <a:cubicBezTo>
                  <a:pt x="3010" y="254"/>
                  <a:pt x="3048" y="313"/>
                  <a:pt x="3048" y="384"/>
                </a:cubicBezTo>
                <a:cubicBezTo>
                  <a:pt x="3048" y="401"/>
                  <a:pt x="3047" y="415"/>
                  <a:pt x="3045" y="432"/>
                </a:cubicBezTo>
                <a:close/>
                <a:moveTo>
                  <a:pt x="2845" y="380"/>
                </a:moveTo>
                <a:cubicBezTo>
                  <a:pt x="2985" y="380"/>
                  <a:pt x="2985" y="380"/>
                  <a:pt x="2985" y="380"/>
                </a:cubicBezTo>
                <a:cubicBezTo>
                  <a:pt x="2985" y="333"/>
                  <a:pt x="2960" y="306"/>
                  <a:pt x="2918" y="306"/>
                </a:cubicBezTo>
                <a:cubicBezTo>
                  <a:pt x="2874" y="306"/>
                  <a:pt x="2850" y="332"/>
                  <a:pt x="2845" y="380"/>
                </a:cubicBezTo>
                <a:close/>
                <a:moveTo>
                  <a:pt x="3262" y="257"/>
                </a:moveTo>
                <a:cubicBezTo>
                  <a:pt x="3262" y="275"/>
                  <a:pt x="3260" y="298"/>
                  <a:pt x="3256" y="310"/>
                </a:cubicBezTo>
                <a:cubicBezTo>
                  <a:pt x="3241" y="308"/>
                  <a:pt x="3227" y="307"/>
                  <a:pt x="3209" y="307"/>
                </a:cubicBezTo>
                <a:cubicBezTo>
                  <a:pt x="3194" y="307"/>
                  <a:pt x="3179" y="309"/>
                  <a:pt x="3164" y="311"/>
                </a:cubicBezTo>
                <a:cubicBezTo>
                  <a:pt x="3164" y="552"/>
                  <a:pt x="3164" y="552"/>
                  <a:pt x="3164" y="552"/>
                </a:cubicBezTo>
                <a:cubicBezTo>
                  <a:pt x="3102" y="552"/>
                  <a:pt x="3102" y="552"/>
                  <a:pt x="3102" y="552"/>
                </a:cubicBezTo>
                <a:cubicBezTo>
                  <a:pt x="3102" y="270"/>
                  <a:pt x="3102" y="270"/>
                  <a:pt x="3102" y="270"/>
                </a:cubicBezTo>
                <a:cubicBezTo>
                  <a:pt x="3128" y="261"/>
                  <a:pt x="3173" y="254"/>
                  <a:pt x="3208" y="254"/>
                </a:cubicBezTo>
                <a:cubicBezTo>
                  <a:pt x="3227" y="254"/>
                  <a:pt x="3248" y="255"/>
                  <a:pt x="3262" y="2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22520543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hf sldNum="0" hdr="0" ftr="0" dt="0"/>
  <p:txStyles>
    <p:titleStyle>
      <a:lvl1pPr algn="l" defTabSz="914400" rtl="0" eaLnBrk="1" latinLnBrk="0" hangingPunct="1">
        <a:lnSpc>
          <a:spcPct val="90000"/>
        </a:lnSpc>
        <a:spcBef>
          <a:spcPct val="0"/>
        </a:spcBef>
        <a:buNone/>
        <a:defRPr sz="1600" kern="1200">
          <a:solidFill>
            <a:srgbClr val="FF0000"/>
          </a:solidFill>
          <a:latin typeface="+mj-lt"/>
          <a:ea typeface="+mj-ea"/>
          <a:cs typeface="+mj-cs"/>
        </a:defRPr>
      </a:lvl1pPr>
    </p:titleStyle>
    <p:bodyStyle>
      <a:lvl1pPr marL="18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2"/>
          </a:solidFill>
          <a:latin typeface="Santander Text Light" panose="020B0304020201020104" pitchFamily="34" charset="0"/>
          <a:ea typeface="+mn-ea"/>
          <a:cs typeface="+mn-cs"/>
        </a:defRPr>
      </a:lvl1pPr>
      <a:lvl2pPr marL="360000" indent="-180000" algn="l" defTabSz="914400" rtl="0" eaLnBrk="1" latinLnBrk="0" hangingPunct="1">
        <a:lnSpc>
          <a:spcPct val="100000"/>
        </a:lnSpc>
        <a:spcBef>
          <a:spcPts val="600"/>
        </a:spcBef>
        <a:buClr>
          <a:schemeClr val="accent1"/>
        </a:buClr>
        <a:buFont typeface="Santander Text" panose="020B0504020201020104" pitchFamily="34" charset="0"/>
        <a:buChar char="-"/>
        <a:defRPr sz="1600" kern="1200">
          <a:solidFill>
            <a:schemeClr val="tx2"/>
          </a:solidFill>
          <a:latin typeface="Santander Text Light" panose="020B0304020201020104" pitchFamily="34" charset="0"/>
          <a:ea typeface="+mn-ea"/>
          <a:cs typeface="+mn-cs"/>
        </a:defRPr>
      </a:lvl2pPr>
      <a:lvl3pPr marL="54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2"/>
          </a:solidFill>
          <a:latin typeface="Santander Text Light" panose="020B0304020201020104" pitchFamily="34" charset="0"/>
          <a:ea typeface="+mn-ea"/>
          <a:cs typeface="+mn-cs"/>
        </a:defRPr>
      </a:lvl3pPr>
      <a:lvl4pPr marL="720000" indent="-180000" algn="l" defTabSz="914400" rtl="0" eaLnBrk="1" latinLnBrk="0" hangingPunct="1">
        <a:lnSpc>
          <a:spcPct val="100000"/>
        </a:lnSpc>
        <a:spcBef>
          <a:spcPts val="600"/>
        </a:spcBef>
        <a:buClr>
          <a:schemeClr val="accent1"/>
        </a:buClr>
        <a:buFont typeface="Santander Text" panose="020B0504020201020104" pitchFamily="34" charset="0"/>
        <a:buChar char="-"/>
        <a:defRPr sz="1600" kern="1200">
          <a:solidFill>
            <a:schemeClr val="tx2"/>
          </a:solidFill>
          <a:latin typeface="Santander Text Light" panose="020B0304020201020104" pitchFamily="34" charset="0"/>
          <a:ea typeface="+mn-ea"/>
          <a:cs typeface="+mn-cs"/>
        </a:defRPr>
      </a:lvl4pPr>
      <a:lvl5pPr marL="90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2"/>
          </a:solidFill>
          <a:latin typeface="Santander Text Light" panose="020B03040202010201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2">
          <p15:clr>
            <a:srgbClr val="F26B43"/>
          </p15:clr>
        </p15:guide>
        <p15:guide id="2" pos="7225">
          <p15:clr>
            <a:srgbClr val="F26B43"/>
          </p15:clr>
        </p15:guide>
        <p15:guide id="3" pos="52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9.png"/><Relationship Id="rId7"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38.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0447380-3E61-4E42-AFCA-CAF1866AAF93}"/>
              </a:ext>
            </a:extLst>
          </p:cNvPr>
          <p:cNvSpPr>
            <a:spLocks noGrp="1"/>
          </p:cNvSpPr>
          <p:nvPr>
            <p:ph type="ctrTitle" idx="4294967295"/>
          </p:nvPr>
        </p:nvSpPr>
        <p:spPr>
          <a:xfrm>
            <a:off x="551895" y="927814"/>
            <a:ext cx="9808346" cy="1406525"/>
          </a:xfrm>
        </p:spPr>
        <p:txBody>
          <a:bodyPr>
            <a:noAutofit/>
          </a:bodyPr>
          <a:lstStyle/>
          <a:p>
            <a:r>
              <a:rPr lang="es-ES" sz="5000" b="1" dirty="0">
                <a:solidFill>
                  <a:srgbClr val="137E84"/>
                </a:solidFill>
              </a:rPr>
              <a:t>Defensa:</a:t>
            </a:r>
            <a:br>
              <a:rPr lang="es-ES" sz="5000" b="1" dirty="0">
                <a:solidFill>
                  <a:srgbClr val="137E84"/>
                </a:solidFill>
              </a:rPr>
            </a:br>
            <a:r>
              <a:rPr lang="es-ES" sz="5000" b="1" dirty="0">
                <a:solidFill>
                  <a:srgbClr val="137E84"/>
                </a:solidFill>
              </a:rPr>
              <a:t>Predicción aumento de cuotas</a:t>
            </a:r>
          </a:p>
        </p:txBody>
      </p:sp>
      <p:sp>
        <p:nvSpPr>
          <p:cNvPr id="4" name="Marcador de texto 8">
            <a:extLst>
              <a:ext uri="{FF2B5EF4-FFF2-40B4-BE49-F238E27FC236}">
                <a16:creationId xmlns:a16="http://schemas.microsoft.com/office/drawing/2014/main" id="{EC6F49B3-4D1F-95BB-DB09-3FD5FC222068}"/>
              </a:ext>
            </a:extLst>
          </p:cNvPr>
          <p:cNvSpPr txBox="1">
            <a:spLocks/>
          </p:cNvSpPr>
          <p:nvPr/>
        </p:nvSpPr>
        <p:spPr>
          <a:xfrm>
            <a:off x="709650" y="333651"/>
            <a:ext cx="11177550" cy="419100"/>
          </a:xfrm>
          <a:prstGeom prst="rect">
            <a:avLst/>
          </a:prstGeom>
        </p:spPr>
        <p:txBody>
          <a:bodyPr/>
          <a:lstStyle>
            <a:lvl1pPr marL="18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2"/>
                </a:solidFill>
                <a:latin typeface="Santander Text Light" panose="020B0304020201020104" pitchFamily="34" charset="0"/>
                <a:ea typeface="+mn-ea"/>
                <a:cs typeface="+mn-cs"/>
              </a:defRPr>
            </a:lvl1pPr>
            <a:lvl2pPr marL="360000" indent="-180000" algn="l" defTabSz="914400" rtl="0" eaLnBrk="1" latinLnBrk="0" hangingPunct="1">
              <a:lnSpc>
                <a:spcPct val="100000"/>
              </a:lnSpc>
              <a:spcBef>
                <a:spcPts val="600"/>
              </a:spcBef>
              <a:buClr>
                <a:schemeClr val="accent1"/>
              </a:buClr>
              <a:buFont typeface="Santander Text" panose="020B0504020201020104" pitchFamily="34" charset="0"/>
              <a:buChar char="-"/>
              <a:defRPr sz="1600" kern="1200">
                <a:solidFill>
                  <a:schemeClr val="tx2"/>
                </a:solidFill>
                <a:latin typeface="Santander Text Light" panose="020B0304020201020104" pitchFamily="34" charset="0"/>
                <a:ea typeface="+mn-ea"/>
                <a:cs typeface="+mn-cs"/>
              </a:defRPr>
            </a:lvl2pPr>
            <a:lvl3pPr marL="54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2"/>
                </a:solidFill>
                <a:latin typeface="Santander Text Light" panose="020B0304020201020104" pitchFamily="34" charset="0"/>
                <a:ea typeface="+mn-ea"/>
                <a:cs typeface="+mn-cs"/>
              </a:defRPr>
            </a:lvl3pPr>
            <a:lvl4pPr marL="720000" indent="-180000" algn="l" defTabSz="914400" rtl="0" eaLnBrk="1" latinLnBrk="0" hangingPunct="1">
              <a:lnSpc>
                <a:spcPct val="100000"/>
              </a:lnSpc>
              <a:spcBef>
                <a:spcPts val="600"/>
              </a:spcBef>
              <a:buClr>
                <a:schemeClr val="accent1"/>
              </a:buClr>
              <a:buFont typeface="Santander Text" panose="020B0504020201020104" pitchFamily="34" charset="0"/>
              <a:buChar char="-"/>
              <a:defRPr sz="1600" kern="1200">
                <a:solidFill>
                  <a:schemeClr val="tx2"/>
                </a:solidFill>
                <a:latin typeface="Santander Text Light" panose="020B0304020201020104" pitchFamily="34" charset="0"/>
                <a:ea typeface="+mn-ea"/>
                <a:cs typeface="+mn-cs"/>
              </a:defRPr>
            </a:lvl4pPr>
            <a:lvl5pPr marL="90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2"/>
                </a:solidFill>
                <a:latin typeface="Santander Text Light" panose="020B03040202010201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EC0000"/>
              </a:buClr>
              <a:buSzTx/>
              <a:buFont typeface="Arial" panose="020B0604020202020204" pitchFamily="34" charset="0"/>
              <a:buNone/>
              <a:tabLst/>
              <a:defRPr/>
            </a:pPr>
            <a:r>
              <a:rPr kumimoji="0" lang="es-ES" sz="1200" b="0" i="0" u="none" strike="noStrike" kern="1200" cap="none" spc="0" normalizeH="0" baseline="0" noProof="0" dirty="0">
                <a:ln>
                  <a:noFill/>
                </a:ln>
                <a:solidFill>
                  <a:srgbClr val="595959"/>
                </a:solidFill>
                <a:effectLst/>
                <a:uLnTx/>
                <a:uFillTx/>
                <a:latin typeface="Santander Text"/>
                <a:ea typeface="+mn-ea"/>
                <a:cs typeface="+mn-cs"/>
              </a:rPr>
              <a:t>Grupo 1</a:t>
            </a:r>
            <a:r>
              <a:rPr kumimoji="0" lang="en-US" sz="1200" b="0" i="0" u="none" strike="noStrike" kern="1200" cap="none" spc="0" normalizeH="0" baseline="0" noProof="0" dirty="0">
                <a:ln>
                  <a:noFill/>
                </a:ln>
                <a:solidFill>
                  <a:srgbClr val="595959"/>
                </a:solidFill>
                <a:effectLst/>
                <a:uLnTx/>
                <a:uFillTx/>
                <a:latin typeface="Santander Text"/>
                <a:ea typeface="+mn-ea"/>
                <a:cs typeface="+mn-cs"/>
              </a:rPr>
              <a:t>| </a:t>
            </a:r>
            <a:r>
              <a:rPr kumimoji="0" lang="es-ES" sz="1200" b="0" i="0" u="none" strike="noStrike" kern="1200" cap="none" spc="0" normalizeH="0" baseline="0" noProof="0" dirty="0">
                <a:ln>
                  <a:noFill/>
                </a:ln>
                <a:solidFill>
                  <a:srgbClr val="595959"/>
                </a:solidFill>
                <a:effectLst/>
                <a:uLnTx/>
                <a:uFillTx/>
                <a:latin typeface="Santander Text"/>
                <a:ea typeface="+mn-ea"/>
                <a:cs typeface="+mn-cs"/>
              </a:rPr>
              <a:t>Madrid</a:t>
            </a:r>
            <a:r>
              <a:rPr kumimoji="0" lang="en-US" sz="1200" b="0" i="0" u="none" strike="noStrike" kern="1200" cap="none" spc="0" normalizeH="0" baseline="0" noProof="0" dirty="0">
                <a:ln>
                  <a:noFill/>
                </a:ln>
                <a:solidFill>
                  <a:srgbClr val="595959"/>
                </a:solidFill>
                <a:effectLst/>
                <a:uLnTx/>
                <a:uFillTx/>
                <a:latin typeface="Santander Text"/>
                <a:ea typeface="+mn-ea"/>
                <a:cs typeface="+mn-cs"/>
              </a:rPr>
              <a:t> | </a:t>
            </a:r>
            <a:r>
              <a:rPr kumimoji="0" lang="es-ES" sz="1200" b="0" i="0" u="none" strike="noStrike" kern="1200" cap="none" spc="0" normalizeH="0" baseline="0" noProof="0" dirty="0">
                <a:ln>
                  <a:noFill/>
                </a:ln>
                <a:solidFill>
                  <a:srgbClr val="595959"/>
                </a:solidFill>
                <a:effectLst/>
                <a:uLnTx/>
                <a:uFillTx/>
                <a:latin typeface="Santander Text"/>
                <a:ea typeface="+mn-ea"/>
                <a:cs typeface="+mn-cs"/>
              </a:rPr>
              <a:t>03/11/2023</a:t>
            </a:r>
          </a:p>
        </p:txBody>
      </p:sp>
      <p:pic>
        <p:nvPicPr>
          <p:cNvPr id="9" name="Imagen 8">
            <a:extLst>
              <a:ext uri="{FF2B5EF4-FFF2-40B4-BE49-F238E27FC236}">
                <a16:creationId xmlns:a16="http://schemas.microsoft.com/office/drawing/2014/main" id="{D86F64C8-98D5-9F62-05DD-8FAEB087BD25}"/>
              </a:ext>
            </a:extLst>
          </p:cNvPr>
          <p:cNvPicPr>
            <a:picLocks noChangeAspect="1"/>
          </p:cNvPicPr>
          <p:nvPr/>
        </p:nvPicPr>
        <p:blipFill>
          <a:blip r:embed="rId2"/>
          <a:stretch>
            <a:fillRect/>
          </a:stretch>
        </p:blipFill>
        <p:spPr>
          <a:xfrm>
            <a:off x="2582810" y="2601430"/>
            <a:ext cx="6966611" cy="3328756"/>
          </a:xfrm>
          <a:prstGeom prst="rect">
            <a:avLst/>
          </a:prstGeom>
        </p:spPr>
      </p:pic>
      <p:pic>
        <p:nvPicPr>
          <p:cNvPr id="13" name="Imagen 12">
            <a:extLst>
              <a:ext uri="{FF2B5EF4-FFF2-40B4-BE49-F238E27FC236}">
                <a16:creationId xmlns:a16="http://schemas.microsoft.com/office/drawing/2014/main" id="{8C1E4261-9100-325B-FFF1-D58453E18FE4}"/>
              </a:ext>
            </a:extLst>
          </p:cNvPr>
          <p:cNvPicPr>
            <a:picLocks noChangeAspect="1"/>
          </p:cNvPicPr>
          <p:nvPr/>
        </p:nvPicPr>
        <p:blipFill>
          <a:blip r:embed="rId3"/>
          <a:stretch>
            <a:fillRect/>
          </a:stretch>
        </p:blipFill>
        <p:spPr>
          <a:xfrm>
            <a:off x="201792" y="6287523"/>
            <a:ext cx="1218636" cy="430811"/>
          </a:xfrm>
          <a:prstGeom prst="rect">
            <a:avLst/>
          </a:prstGeom>
        </p:spPr>
      </p:pic>
    </p:spTree>
    <p:extLst>
      <p:ext uri="{BB962C8B-B14F-4D97-AF65-F5344CB8AC3E}">
        <p14:creationId xmlns:p14="http://schemas.microsoft.com/office/powerpoint/2010/main" val="414596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C32D302-EC73-9221-D868-2A3B6AF916B5}"/>
              </a:ext>
            </a:extLst>
          </p:cNvPr>
          <p:cNvSpPr txBox="1"/>
          <p:nvPr/>
        </p:nvSpPr>
        <p:spPr>
          <a:xfrm>
            <a:off x="597721" y="1632848"/>
            <a:ext cx="4769807" cy="369332"/>
          </a:xfrm>
          <a:prstGeom prst="rect">
            <a:avLst/>
          </a:prstGeom>
          <a:noFill/>
        </p:spPr>
        <p:txBody>
          <a:bodyPr wrap="square" rtlCol="0">
            <a:spAutoFit/>
          </a:bodyPr>
          <a:lstStyle/>
          <a:p>
            <a:r>
              <a:rPr lang="es-ES" b="1" dirty="0">
                <a:solidFill>
                  <a:srgbClr val="137E84"/>
                </a:solidFill>
              </a:rPr>
              <a:t>Tabla Task (Interacciones con contactos/socios)</a:t>
            </a:r>
          </a:p>
        </p:txBody>
      </p:sp>
      <p:pic>
        <p:nvPicPr>
          <p:cNvPr id="12" name="Imagen 11">
            <a:extLst>
              <a:ext uri="{FF2B5EF4-FFF2-40B4-BE49-F238E27FC236}">
                <a16:creationId xmlns:a16="http://schemas.microsoft.com/office/drawing/2014/main" id="{6E8C8408-4CF9-EEEF-7614-58B235E975C1}"/>
              </a:ext>
            </a:extLst>
          </p:cNvPr>
          <p:cNvPicPr>
            <a:picLocks noChangeAspect="1"/>
          </p:cNvPicPr>
          <p:nvPr/>
        </p:nvPicPr>
        <p:blipFill>
          <a:blip r:embed="rId2"/>
          <a:stretch>
            <a:fillRect/>
          </a:stretch>
        </p:blipFill>
        <p:spPr>
          <a:xfrm>
            <a:off x="6096000" y="2200838"/>
            <a:ext cx="5858426" cy="2847997"/>
          </a:xfrm>
          <a:prstGeom prst="rect">
            <a:avLst/>
          </a:prstGeom>
          <a:ln>
            <a:solidFill>
              <a:srgbClr val="137E84"/>
            </a:solidFill>
          </a:ln>
        </p:spPr>
      </p:pic>
      <p:sp>
        <p:nvSpPr>
          <p:cNvPr id="13" name="CuadroTexto 12">
            <a:extLst>
              <a:ext uri="{FF2B5EF4-FFF2-40B4-BE49-F238E27FC236}">
                <a16:creationId xmlns:a16="http://schemas.microsoft.com/office/drawing/2014/main" id="{7A116975-8C7D-4764-41DA-6BCB8ADE93EC}"/>
              </a:ext>
            </a:extLst>
          </p:cNvPr>
          <p:cNvSpPr txBox="1"/>
          <p:nvPr/>
        </p:nvSpPr>
        <p:spPr>
          <a:xfrm>
            <a:off x="6747818" y="1658991"/>
            <a:ext cx="4769807" cy="369332"/>
          </a:xfrm>
          <a:prstGeom prst="rect">
            <a:avLst/>
          </a:prstGeom>
          <a:noFill/>
        </p:spPr>
        <p:txBody>
          <a:bodyPr wrap="square" rtlCol="0">
            <a:spAutoFit/>
          </a:bodyPr>
          <a:lstStyle/>
          <a:p>
            <a:r>
              <a:rPr lang="es-ES" b="1" dirty="0">
                <a:solidFill>
                  <a:srgbClr val="137E84"/>
                </a:solidFill>
              </a:rPr>
              <a:t>Tabla de Modificaciones de Cuota</a:t>
            </a:r>
          </a:p>
        </p:txBody>
      </p:sp>
      <p:sp>
        <p:nvSpPr>
          <p:cNvPr id="14" name="CuadroTexto 13">
            <a:extLst>
              <a:ext uri="{FF2B5EF4-FFF2-40B4-BE49-F238E27FC236}">
                <a16:creationId xmlns:a16="http://schemas.microsoft.com/office/drawing/2014/main" id="{8B05028D-EE79-DB47-E9DB-D0E81D503E4D}"/>
              </a:ext>
            </a:extLst>
          </p:cNvPr>
          <p:cNvSpPr txBox="1"/>
          <p:nvPr/>
        </p:nvSpPr>
        <p:spPr>
          <a:xfrm>
            <a:off x="631020" y="5737378"/>
            <a:ext cx="4750403" cy="369332"/>
          </a:xfrm>
          <a:prstGeom prst="rect">
            <a:avLst/>
          </a:prstGeom>
          <a:noFill/>
        </p:spPr>
        <p:txBody>
          <a:bodyPr wrap="none" rtlCol="0">
            <a:spAutoFit/>
          </a:bodyPr>
          <a:lstStyle/>
          <a:p>
            <a:r>
              <a:rPr lang="es-ES" dirty="0"/>
              <a:t>Filtrada por “subject == </a:t>
            </a:r>
            <a:r>
              <a:rPr lang="es-ES" b="0" i="0" dirty="0">
                <a:effectLst/>
                <a:latin typeface="-apple-system"/>
              </a:rPr>
              <a:t>MSF Aumento de Cuota”</a:t>
            </a:r>
            <a:endParaRPr lang="es-ES" dirty="0">
              <a:latin typeface="-apple-system"/>
            </a:endParaRPr>
          </a:p>
        </p:txBody>
      </p:sp>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3"/>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pic>
        <p:nvPicPr>
          <p:cNvPr id="19" name="Imagen 18">
            <a:extLst>
              <a:ext uri="{FF2B5EF4-FFF2-40B4-BE49-F238E27FC236}">
                <a16:creationId xmlns:a16="http://schemas.microsoft.com/office/drawing/2014/main" id="{02F05057-5F90-3A4A-C128-1E4DBB01D3D5}"/>
              </a:ext>
            </a:extLst>
          </p:cNvPr>
          <p:cNvPicPr>
            <a:picLocks noChangeAspect="1"/>
          </p:cNvPicPr>
          <p:nvPr/>
        </p:nvPicPr>
        <p:blipFill>
          <a:blip r:embed="rId5"/>
          <a:stretch>
            <a:fillRect/>
          </a:stretch>
        </p:blipFill>
        <p:spPr>
          <a:xfrm>
            <a:off x="339604" y="2202447"/>
            <a:ext cx="5286039" cy="3080753"/>
          </a:xfrm>
          <a:prstGeom prst="rect">
            <a:avLst/>
          </a:prstGeom>
          <a:ln>
            <a:solidFill>
              <a:srgbClr val="137E84"/>
            </a:solidFill>
          </a:ln>
        </p:spPr>
      </p:pic>
      <p:sp>
        <p:nvSpPr>
          <p:cNvPr id="4" name="CuadroTexto 3">
            <a:extLst>
              <a:ext uri="{FF2B5EF4-FFF2-40B4-BE49-F238E27FC236}">
                <a16:creationId xmlns:a16="http://schemas.microsoft.com/office/drawing/2014/main" id="{921A238C-CD1F-753B-EBF3-FF74E54C4065}"/>
              </a:ext>
            </a:extLst>
          </p:cNvPr>
          <p:cNvSpPr txBox="1"/>
          <p:nvPr/>
        </p:nvSpPr>
        <p:spPr>
          <a:xfrm>
            <a:off x="7361222" y="5791461"/>
            <a:ext cx="3155544" cy="369332"/>
          </a:xfrm>
          <a:prstGeom prst="rect">
            <a:avLst/>
          </a:prstGeom>
          <a:noFill/>
        </p:spPr>
        <p:txBody>
          <a:bodyPr wrap="none" rtlCol="0">
            <a:spAutoFit/>
          </a:bodyPr>
          <a:lstStyle/>
          <a:p>
            <a:r>
              <a:rPr lang="es-ES" dirty="0"/>
              <a:t>Datos para el mismo id de socio</a:t>
            </a:r>
          </a:p>
        </p:txBody>
      </p:sp>
      <p:sp>
        <p:nvSpPr>
          <p:cNvPr id="2" name="Rectángulo 1">
            <a:extLst>
              <a:ext uri="{FF2B5EF4-FFF2-40B4-BE49-F238E27FC236}">
                <a16:creationId xmlns:a16="http://schemas.microsoft.com/office/drawing/2014/main" id="{7AB33B25-63BD-3200-CEFF-731CDF4B8A47}"/>
              </a:ext>
            </a:extLst>
          </p:cNvPr>
          <p:cNvSpPr/>
          <p:nvPr/>
        </p:nvSpPr>
        <p:spPr>
          <a:xfrm>
            <a:off x="4367814" y="2200838"/>
            <a:ext cx="1257829" cy="3080753"/>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5488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C32D302-EC73-9221-D868-2A3B6AF916B5}"/>
              </a:ext>
            </a:extLst>
          </p:cNvPr>
          <p:cNvSpPr txBox="1"/>
          <p:nvPr/>
        </p:nvSpPr>
        <p:spPr>
          <a:xfrm>
            <a:off x="597721" y="1641319"/>
            <a:ext cx="4769807" cy="369332"/>
          </a:xfrm>
          <a:prstGeom prst="rect">
            <a:avLst/>
          </a:prstGeom>
          <a:noFill/>
        </p:spPr>
        <p:txBody>
          <a:bodyPr wrap="square" rtlCol="0">
            <a:spAutoFit/>
          </a:bodyPr>
          <a:lstStyle/>
          <a:p>
            <a:r>
              <a:rPr lang="es-ES" b="1" dirty="0">
                <a:solidFill>
                  <a:srgbClr val="137E84"/>
                </a:solidFill>
              </a:rPr>
              <a:t>Tabla Task (Interacciones con contactos/socios)</a:t>
            </a:r>
          </a:p>
        </p:txBody>
      </p:sp>
      <p:pic>
        <p:nvPicPr>
          <p:cNvPr id="12" name="Imagen 11">
            <a:extLst>
              <a:ext uri="{FF2B5EF4-FFF2-40B4-BE49-F238E27FC236}">
                <a16:creationId xmlns:a16="http://schemas.microsoft.com/office/drawing/2014/main" id="{6E8C8408-4CF9-EEEF-7614-58B235E975C1}"/>
              </a:ext>
            </a:extLst>
          </p:cNvPr>
          <p:cNvPicPr>
            <a:picLocks noChangeAspect="1"/>
          </p:cNvPicPr>
          <p:nvPr/>
        </p:nvPicPr>
        <p:blipFill>
          <a:blip r:embed="rId2"/>
          <a:stretch>
            <a:fillRect/>
          </a:stretch>
        </p:blipFill>
        <p:spPr>
          <a:xfrm>
            <a:off x="6096000" y="2200838"/>
            <a:ext cx="5858426" cy="2847997"/>
          </a:xfrm>
          <a:prstGeom prst="rect">
            <a:avLst/>
          </a:prstGeom>
          <a:ln>
            <a:solidFill>
              <a:srgbClr val="137E84"/>
            </a:solidFill>
          </a:ln>
        </p:spPr>
      </p:pic>
      <p:sp>
        <p:nvSpPr>
          <p:cNvPr id="13" name="CuadroTexto 12">
            <a:extLst>
              <a:ext uri="{FF2B5EF4-FFF2-40B4-BE49-F238E27FC236}">
                <a16:creationId xmlns:a16="http://schemas.microsoft.com/office/drawing/2014/main" id="{7A116975-8C7D-4764-41DA-6BCB8ADE93EC}"/>
              </a:ext>
            </a:extLst>
          </p:cNvPr>
          <p:cNvSpPr txBox="1"/>
          <p:nvPr/>
        </p:nvSpPr>
        <p:spPr>
          <a:xfrm>
            <a:off x="6747818" y="1658400"/>
            <a:ext cx="4769807" cy="369332"/>
          </a:xfrm>
          <a:prstGeom prst="rect">
            <a:avLst/>
          </a:prstGeom>
          <a:noFill/>
        </p:spPr>
        <p:txBody>
          <a:bodyPr wrap="square" rtlCol="0">
            <a:spAutoFit/>
          </a:bodyPr>
          <a:lstStyle/>
          <a:p>
            <a:r>
              <a:rPr lang="es-ES" b="1" dirty="0">
                <a:solidFill>
                  <a:srgbClr val="137E84"/>
                </a:solidFill>
              </a:rPr>
              <a:t>Tabla de Modificaciones de Cuota</a:t>
            </a:r>
          </a:p>
        </p:txBody>
      </p:sp>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3"/>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pic>
        <p:nvPicPr>
          <p:cNvPr id="19" name="Imagen 18">
            <a:extLst>
              <a:ext uri="{FF2B5EF4-FFF2-40B4-BE49-F238E27FC236}">
                <a16:creationId xmlns:a16="http://schemas.microsoft.com/office/drawing/2014/main" id="{02F05057-5F90-3A4A-C128-1E4DBB01D3D5}"/>
              </a:ext>
            </a:extLst>
          </p:cNvPr>
          <p:cNvPicPr>
            <a:picLocks noChangeAspect="1"/>
          </p:cNvPicPr>
          <p:nvPr/>
        </p:nvPicPr>
        <p:blipFill>
          <a:blip r:embed="rId5"/>
          <a:stretch>
            <a:fillRect/>
          </a:stretch>
        </p:blipFill>
        <p:spPr>
          <a:xfrm>
            <a:off x="339604" y="2202447"/>
            <a:ext cx="5286039" cy="3080753"/>
          </a:xfrm>
          <a:prstGeom prst="rect">
            <a:avLst/>
          </a:prstGeom>
          <a:ln>
            <a:solidFill>
              <a:srgbClr val="137E84"/>
            </a:solidFill>
          </a:ln>
        </p:spPr>
      </p:pic>
      <p:sp>
        <p:nvSpPr>
          <p:cNvPr id="21" name="CuadroTexto 20">
            <a:extLst>
              <a:ext uri="{FF2B5EF4-FFF2-40B4-BE49-F238E27FC236}">
                <a16:creationId xmlns:a16="http://schemas.microsoft.com/office/drawing/2014/main" id="{D28029F6-4837-68BF-2963-4A6628030D8D}"/>
              </a:ext>
            </a:extLst>
          </p:cNvPr>
          <p:cNvSpPr txBox="1"/>
          <p:nvPr/>
        </p:nvSpPr>
        <p:spPr>
          <a:xfrm>
            <a:off x="6279669" y="5834222"/>
            <a:ext cx="5616592" cy="646331"/>
          </a:xfrm>
          <a:prstGeom prst="rect">
            <a:avLst/>
          </a:prstGeom>
          <a:noFill/>
        </p:spPr>
        <p:txBody>
          <a:bodyPr wrap="square" rtlCol="0">
            <a:spAutoFit/>
          </a:bodyPr>
          <a:lstStyle/>
          <a:p>
            <a:r>
              <a:rPr lang="es-ES" dirty="0"/>
              <a:t>Registros anteriores a primera fecha de Task se pierden</a:t>
            </a:r>
          </a:p>
          <a:p>
            <a:r>
              <a:rPr lang="es-ES" dirty="0"/>
              <a:t>Puede haber más de un aumento en la ventana de días</a:t>
            </a:r>
          </a:p>
        </p:txBody>
      </p:sp>
      <p:sp>
        <p:nvSpPr>
          <p:cNvPr id="22" name="Diagrama de flujo: proceso alternativo 21">
            <a:extLst>
              <a:ext uri="{FF2B5EF4-FFF2-40B4-BE49-F238E27FC236}">
                <a16:creationId xmlns:a16="http://schemas.microsoft.com/office/drawing/2014/main" id="{325DDE9B-D520-3808-8DC2-4A347D29D1FD}"/>
              </a:ext>
            </a:extLst>
          </p:cNvPr>
          <p:cNvSpPr/>
          <p:nvPr/>
        </p:nvSpPr>
        <p:spPr>
          <a:xfrm>
            <a:off x="295739" y="2497394"/>
            <a:ext cx="5416803" cy="285135"/>
          </a:xfrm>
          <a:prstGeom prst="flowChartAlternateProcess">
            <a:avLst/>
          </a:prstGeom>
          <a:noFill/>
          <a:ln w="412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Diagrama de flujo: proceso alternativo 22">
            <a:extLst>
              <a:ext uri="{FF2B5EF4-FFF2-40B4-BE49-F238E27FC236}">
                <a16:creationId xmlns:a16="http://schemas.microsoft.com/office/drawing/2014/main" id="{998C7AC1-C768-62E7-1E84-050CEEFAE3B0}"/>
              </a:ext>
            </a:extLst>
          </p:cNvPr>
          <p:cNvSpPr/>
          <p:nvPr/>
        </p:nvSpPr>
        <p:spPr>
          <a:xfrm>
            <a:off x="6062379" y="3721508"/>
            <a:ext cx="5962473" cy="285135"/>
          </a:xfrm>
          <a:prstGeom prst="flowChartAlternateProcess">
            <a:avLst/>
          </a:prstGeom>
          <a:noFill/>
          <a:ln w="412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Diagrama de flujo: proceso alternativo 23">
            <a:extLst>
              <a:ext uri="{FF2B5EF4-FFF2-40B4-BE49-F238E27FC236}">
                <a16:creationId xmlns:a16="http://schemas.microsoft.com/office/drawing/2014/main" id="{179CFBB3-50F9-B189-C8CF-BDC8145EAAC4}"/>
              </a:ext>
            </a:extLst>
          </p:cNvPr>
          <p:cNvSpPr/>
          <p:nvPr/>
        </p:nvSpPr>
        <p:spPr>
          <a:xfrm>
            <a:off x="300656" y="3436375"/>
            <a:ext cx="5416803" cy="285135"/>
          </a:xfrm>
          <a:prstGeom prst="flowChartAlternateProcess">
            <a:avLst/>
          </a:prstGeom>
          <a:noFill/>
          <a:ln w="412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Diagrama de flujo: proceso alternativo 24">
            <a:extLst>
              <a:ext uri="{FF2B5EF4-FFF2-40B4-BE49-F238E27FC236}">
                <a16:creationId xmlns:a16="http://schemas.microsoft.com/office/drawing/2014/main" id="{FF936FAA-3F61-769E-7CB6-4805FEED4AAB}"/>
              </a:ext>
            </a:extLst>
          </p:cNvPr>
          <p:cNvSpPr/>
          <p:nvPr/>
        </p:nvSpPr>
        <p:spPr>
          <a:xfrm>
            <a:off x="6067295" y="4041060"/>
            <a:ext cx="5962473" cy="285135"/>
          </a:xfrm>
          <a:prstGeom prst="flowChartAlternateProcess">
            <a:avLst/>
          </a:prstGeom>
          <a:noFill/>
          <a:ln w="412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Diagrama de flujo: proceso alternativo 25">
            <a:extLst>
              <a:ext uri="{FF2B5EF4-FFF2-40B4-BE49-F238E27FC236}">
                <a16:creationId xmlns:a16="http://schemas.microsoft.com/office/drawing/2014/main" id="{85278AF0-A8F9-6734-21AA-ABB6281E7500}"/>
              </a:ext>
            </a:extLst>
          </p:cNvPr>
          <p:cNvSpPr/>
          <p:nvPr/>
        </p:nvSpPr>
        <p:spPr>
          <a:xfrm>
            <a:off x="295738" y="3765756"/>
            <a:ext cx="5416803" cy="285135"/>
          </a:xfrm>
          <a:prstGeom prst="flowChartAlternateProcess">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Diagrama de flujo: proceso alternativo 26">
            <a:extLst>
              <a:ext uri="{FF2B5EF4-FFF2-40B4-BE49-F238E27FC236}">
                <a16:creationId xmlns:a16="http://schemas.microsoft.com/office/drawing/2014/main" id="{3AFC67DB-179C-27EA-22E3-175C3B7C86E3}"/>
              </a:ext>
            </a:extLst>
          </p:cNvPr>
          <p:cNvSpPr/>
          <p:nvPr/>
        </p:nvSpPr>
        <p:spPr>
          <a:xfrm>
            <a:off x="6062379" y="4360609"/>
            <a:ext cx="5962473" cy="285135"/>
          </a:xfrm>
          <a:prstGeom prst="flowChartAlternateProcess">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Diagrama de flujo: proceso alternativo 27">
            <a:extLst>
              <a:ext uri="{FF2B5EF4-FFF2-40B4-BE49-F238E27FC236}">
                <a16:creationId xmlns:a16="http://schemas.microsoft.com/office/drawing/2014/main" id="{351AD1B8-04D5-0A2C-53EC-3F22927C7BEB}"/>
              </a:ext>
            </a:extLst>
          </p:cNvPr>
          <p:cNvSpPr/>
          <p:nvPr/>
        </p:nvSpPr>
        <p:spPr>
          <a:xfrm>
            <a:off x="300653" y="4360611"/>
            <a:ext cx="5416803" cy="285135"/>
          </a:xfrm>
          <a:prstGeom prst="flowChartAlternateProcess">
            <a:avLst/>
          </a:prstGeom>
          <a:noFill/>
          <a:ln w="412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Diagrama de flujo: proceso alternativo 28">
            <a:extLst>
              <a:ext uri="{FF2B5EF4-FFF2-40B4-BE49-F238E27FC236}">
                <a16:creationId xmlns:a16="http://schemas.microsoft.com/office/drawing/2014/main" id="{39FCD15F-2FAE-A5F5-23C1-02A213193277}"/>
              </a:ext>
            </a:extLst>
          </p:cNvPr>
          <p:cNvSpPr/>
          <p:nvPr/>
        </p:nvSpPr>
        <p:spPr>
          <a:xfrm>
            <a:off x="6057465" y="4689991"/>
            <a:ext cx="5962473" cy="285135"/>
          </a:xfrm>
          <a:prstGeom prst="flowChartAlternateProcess">
            <a:avLst/>
          </a:prstGeom>
          <a:noFill/>
          <a:ln w="412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CuadroTexto 29">
            <a:extLst>
              <a:ext uri="{FF2B5EF4-FFF2-40B4-BE49-F238E27FC236}">
                <a16:creationId xmlns:a16="http://schemas.microsoft.com/office/drawing/2014/main" id="{BE00CA61-242B-51B8-9F6B-E89E93C2379D}"/>
              </a:ext>
            </a:extLst>
          </p:cNvPr>
          <p:cNvSpPr txBox="1"/>
          <p:nvPr/>
        </p:nvSpPr>
        <p:spPr>
          <a:xfrm>
            <a:off x="2584416" y="5504031"/>
            <a:ext cx="660230" cy="338554"/>
          </a:xfrm>
          <a:prstGeom prst="rect">
            <a:avLst/>
          </a:prstGeom>
          <a:noFill/>
        </p:spPr>
        <p:txBody>
          <a:bodyPr wrap="square" rtlCol="0">
            <a:spAutoFit/>
          </a:bodyPr>
          <a:lstStyle/>
          <a:p>
            <a:r>
              <a:rPr lang="es-ES" sz="1600" b="1" dirty="0">
                <a:solidFill>
                  <a:srgbClr val="137E84"/>
                </a:solidFill>
                <a:latin typeface="Arial" panose="020B0604020202020204" pitchFamily="34" charset="0"/>
                <a:cs typeface="Arial" panose="020B0604020202020204" pitchFamily="34" charset="0"/>
              </a:rPr>
              <a:t>Join</a:t>
            </a:r>
          </a:p>
        </p:txBody>
      </p:sp>
      <p:sp>
        <p:nvSpPr>
          <p:cNvPr id="31" name="CuadroTexto 30">
            <a:extLst>
              <a:ext uri="{FF2B5EF4-FFF2-40B4-BE49-F238E27FC236}">
                <a16:creationId xmlns:a16="http://schemas.microsoft.com/office/drawing/2014/main" id="{92F86D9F-ED74-DD60-5BBF-67883F0A4485}"/>
              </a:ext>
            </a:extLst>
          </p:cNvPr>
          <p:cNvSpPr txBox="1"/>
          <p:nvPr/>
        </p:nvSpPr>
        <p:spPr>
          <a:xfrm>
            <a:off x="8352502" y="5502131"/>
            <a:ext cx="1700981" cy="338554"/>
          </a:xfrm>
          <a:prstGeom prst="rect">
            <a:avLst/>
          </a:prstGeom>
          <a:noFill/>
        </p:spPr>
        <p:txBody>
          <a:bodyPr wrap="square" rtlCol="0">
            <a:spAutoFit/>
          </a:bodyPr>
          <a:lstStyle/>
          <a:p>
            <a:r>
              <a:rPr lang="es-ES" sz="1600" b="1" dirty="0">
                <a:solidFill>
                  <a:srgbClr val="137E84"/>
                </a:solidFill>
                <a:latin typeface="Arial" panose="020B0604020202020204" pitchFamily="34" charset="0"/>
                <a:cs typeface="Arial" panose="020B0604020202020204" pitchFamily="34" charset="0"/>
              </a:rPr>
              <a:t>Dificultades</a:t>
            </a:r>
          </a:p>
        </p:txBody>
      </p:sp>
      <p:sp>
        <p:nvSpPr>
          <p:cNvPr id="33" name="CuadroTexto 32">
            <a:extLst>
              <a:ext uri="{FF2B5EF4-FFF2-40B4-BE49-F238E27FC236}">
                <a16:creationId xmlns:a16="http://schemas.microsoft.com/office/drawing/2014/main" id="{E321960F-DC18-AB12-CDBE-33C1635155D1}"/>
              </a:ext>
            </a:extLst>
          </p:cNvPr>
          <p:cNvSpPr txBox="1"/>
          <p:nvPr/>
        </p:nvSpPr>
        <p:spPr>
          <a:xfrm>
            <a:off x="384227" y="5833391"/>
            <a:ext cx="5286039" cy="646331"/>
          </a:xfrm>
          <a:prstGeom prst="rect">
            <a:avLst/>
          </a:prstGeom>
          <a:noFill/>
        </p:spPr>
        <p:txBody>
          <a:bodyPr wrap="square" rtlCol="0">
            <a:spAutoFit/>
          </a:bodyPr>
          <a:lstStyle/>
          <a:p>
            <a:r>
              <a:rPr lang="es-ES" dirty="0"/>
              <a:t>Fecha de aumento de cuota &gt; Fecha de Tarea</a:t>
            </a:r>
          </a:p>
          <a:p>
            <a:r>
              <a:rPr lang="es-ES" dirty="0"/>
              <a:t>Fecha de aumento de cuota &lt; Fecha de Tarea + 60 días</a:t>
            </a:r>
          </a:p>
        </p:txBody>
      </p:sp>
    </p:spTree>
    <p:extLst>
      <p:ext uri="{BB962C8B-B14F-4D97-AF65-F5344CB8AC3E}">
        <p14:creationId xmlns:p14="http://schemas.microsoft.com/office/powerpoint/2010/main" val="258372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pic>
        <p:nvPicPr>
          <p:cNvPr id="12" name="Imagen 11">
            <a:extLst>
              <a:ext uri="{FF2B5EF4-FFF2-40B4-BE49-F238E27FC236}">
                <a16:creationId xmlns:a16="http://schemas.microsoft.com/office/drawing/2014/main" id="{84F50101-FE7B-EC98-9AFA-F0A55B0D0CD1}"/>
              </a:ext>
            </a:extLst>
          </p:cNvPr>
          <p:cNvPicPr>
            <a:picLocks noChangeAspect="1"/>
          </p:cNvPicPr>
          <p:nvPr/>
        </p:nvPicPr>
        <p:blipFill>
          <a:blip r:embed="rId4"/>
          <a:stretch>
            <a:fillRect/>
          </a:stretch>
        </p:blipFill>
        <p:spPr>
          <a:xfrm>
            <a:off x="305895" y="1106990"/>
            <a:ext cx="11431595" cy="2581635"/>
          </a:xfrm>
          <a:prstGeom prst="rect">
            <a:avLst/>
          </a:prstGeom>
          <a:ln>
            <a:solidFill>
              <a:srgbClr val="137E84"/>
            </a:solidFill>
          </a:ln>
        </p:spPr>
      </p:pic>
      <p:sp>
        <p:nvSpPr>
          <p:cNvPr id="2" name="Diagrama de flujo: proceso alternativo 1">
            <a:extLst>
              <a:ext uri="{FF2B5EF4-FFF2-40B4-BE49-F238E27FC236}">
                <a16:creationId xmlns:a16="http://schemas.microsoft.com/office/drawing/2014/main" id="{FB2ABAEF-27EF-25AB-5D2E-4590D6181B37}"/>
              </a:ext>
            </a:extLst>
          </p:cNvPr>
          <p:cNvSpPr/>
          <p:nvPr/>
        </p:nvSpPr>
        <p:spPr>
          <a:xfrm>
            <a:off x="151042" y="1335774"/>
            <a:ext cx="11708432" cy="221433"/>
          </a:xfrm>
          <a:prstGeom prst="flowChartAlternateProcess">
            <a:avLst/>
          </a:prstGeom>
          <a:noFill/>
          <a:ln w="412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Diagrama de flujo: proceso alternativo 2">
            <a:extLst>
              <a:ext uri="{FF2B5EF4-FFF2-40B4-BE49-F238E27FC236}">
                <a16:creationId xmlns:a16="http://schemas.microsoft.com/office/drawing/2014/main" id="{D250AF95-E9D4-88F9-363F-3F7BB85587BE}"/>
              </a:ext>
            </a:extLst>
          </p:cNvPr>
          <p:cNvSpPr/>
          <p:nvPr/>
        </p:nvSpPr>
        <p:spPr>
          <a:xfrm>
            <a:off x="155073" y="2130485"/>
            <a:ext cx="11708432" cy="221433"/>
          </a:xfrm>
          <a:prstGeom prst="flowChartAlternateProcess">
            <a:avLst/>
          </a:prstGeom>
          <a:noFill/>
          <a:ln w="412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Diagrama de flujo: proceso alternativo 3">
            <a:extLst>
              <a:ext uri="{FF2B5EF4-FFF2-40B4-BE49-F238E27FC236}">
                <a16:creationId xmlns:a16="http://schemas.microsoft.com/office/drawing/2014/main" id="{E46BCDC3-4811-8B40-FBFC-3282272338FB}"/>
              </a:ext>
            </a:extLst>
          </p:cNvPr>
          <p:cNvSpPr/>
          <p:nvPr/>
        </p:nvSpPr>
        <p:spPr>
          <a:xfrm>
            <a:off x="166416" y="2412223"/>
            <a:ext cx="11706921" cy="199953"/>
          </a:xfrm>
          <a:prstGeom prst="flowChartAlternateProcess">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Diagrama de flujo: proceso alternativo 4">
            <a:extLst>
              <a:ext uri="{FF2B5EF4-FFF2-40B4-BE49-F238E27FC236}">
                <a16:creationId xmlns:a16="http://schemas.microsoft.com/office/drawing/2014/main" id="{9E0C5770-F9A2-0F45-4732-6F3D99B674A8}"/>
              </a:ext>
            </a:extLst>
          </p:cNvPr>
          <p:cNvSpPr/>
          <p:nvPr/>
        </p:nvSpPr>
        <p:spPr>
          <a:xfrm>
            <a:off x="160235" y="2911762"/>
            <a:ext cx="11699239" cy="221433"/>
          </a:xfrm>
          <a:prstGeom prst="flowChartAlternateProcess">
            <a:avLst/>
          </a:prstGeom>
          <a:noFill/>
          <a:ln w="412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5885EBD7-59F5-CC8E-EF79-12DE6FEB292D}"/>
              </a:ext>
            </a:extLst>
          </p:cNvPr>
          <p:cNvPicPr>
            <a:picLocks noChangeAspect="1"/>
          </p:cNvPicPr>
          <p:nvPr/>
        </p:nvPicPr>
        <p:blipFill>
          <a:blip r:embed="rId5"/>
          <a:stretch>
            <a:fillRect/>
          </a:stretch>
        </p:blipFill>
        <p:spPr>
          <a:xfrm>
            <a:off x="216555" y="4132160"/>
            <a:ext cx="11606642" cy="2557554"/>
          </a:xfrm>
          <a:prstGeom prst="rect">
            <a:avLst/>
          </a:prstGeom>
          <a:ln>
            <a:solidFill>
              <a:srgbClr val="137E84"/>
            </a:solidFill>
          </a:ln>
        </p:spPr>
      </p:pic>
    </p:spTree>
    <p:extLst>
      <p:ext uri="{BB962C8B-B14F-4D97-AF65-F5344CB8AC3E}">
        <p14:creationId xmlns:p14="http://schemas.microsoft.com/office/powerpoint/2010/main" val="31247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sp>
        <p:nvSpPr>
          <p:cNvPr id="20" name="Flecha: hacia abajo 19">
            <a:extLst>
              <a:ext uri="{FF2B5EF4-FFF2-40B4-BE49-F238E27FC236}">
                <a16:creationId xmlns:a16="http://schemas.microsoft.com/office/drawing/2014/main" id="{3D623818-7086-E97A-3353-4BF47C38C5CF}"/>
              </a:ext>
            </a:extLst>
          </p:cNvPr>
          <p:cNvSpPr/>
          <p:nvPr/>
        </p:nvSpPr>
        <p:spPr>
          <a:xfrm>
            <a:off x="1428269" y="3722931"/>
            <a:ext cx="579120" cy="28132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84F50101-FE7B-EC98-9AFA-F0A55B0D0CD1}"/>
              </a:ext>
            </a:extLst>
          </p:cNvPr>
          <p:cNvPicPr>
            <a:picLocks noChangeAspect="1"/>
          </p:cNvPicPr>
          <p:nvPr/>
        </p:nvPicPr>
        <p:blipFill>
          <a:blip r:embed="rId4"/>
          <a:stretch>
            <a:fillRect/>
          </a:stretch>
        </p:blipFill>
        <p:spPr>
          <a:xfrm>
            <a:off x="305895" y="1106990"/>
            <a:ext cx="11431595" cy="2581635"/>
          </a:xfrm>
          <a:prstGeom prst="rect">
            <a:avLst/>
          </a:prstGeom>
          <a:ln>
            <a:solidFill>
              <a:srgbClr val="137E84"/>
            </a:solidFill>
          </a:ln>
        </p:spPr>
      </p:pic>
      <p:pic>
        <p:nvPicPr>
          <p:cNvPr id="21" name="Imagen 20">
            <a:extLst>
              <a:ext uri="{FF2B5EF4-FFF2-40B4-BE49-F238E27FC236}">
                <a16:creationId xmlns:a16="http://schemas.microsoft.com/office/drawing/2014/main" id="{5885EBD7-59F5-CC8E-EF79-12DE6FEB292D}"/>
              </a:ext>
            </a:extLst>
          </p:cNvPr>
          <p:cNvPicPr>
            <a:picLocks noChangeAspect="1"/>
          </p:cNvPicPr>
          <p:nvPr/>
        </p:nvPicPr>
        <p:blipFill>
          <a:blip r:embed="rId5"/>
          <a:stretch>
            <a:fillRect/>
          </a:stretch>
        </p:blipFill>
        <p:spPr>
          <a:xfrm>
            <a:off x="252832" y="4132085"/>
            <a:ext cx="11606642" cy="2557554"/>
          </a:xfrm>
          <a:prstGeom prst="rect">
            <a:avLst/>
          </a:prstGeom>
          <a:ln>
            <a:solidFill>
              <a:srgbClr val="137E84"/>
            </a:solidFill>
          </a:ln>
        </p:spPr>
      </p:pic>
      <p:sp>
        <p:nvSpPr>
          <p:cNvPr id="24" name="Rectángulo 23">
            <a:extLst>
              <a:ext uri="{FF2B5EF4-FFF2-40B4-BE49-F238E27FC236}">
                <a16:creationId xmlns:a16="http://schemas.microsoft.com/office/drawing/2014/main" id="{BE3712BB-560A-315F-6DCC-8128DCA2A431}"/>
              </a:ext>
            </a:extLst>
          </p:cNvPr>
          <p:cNvSpPr/>
          <p:nvPr/>
        </p:nvSpPr>
        <p:spPr>
          <a:xfrm>
            <a:off x="958788" y="4051015"/>
            <a:ext cx="1518082" cy="273152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5243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sp>
        <p:nvSpPr>
          <p:cNvPr id="20" name="Flecha: hacia abajo 19">
            <a:extLst>
              <a:ext uri="{FF2B5EF4-FFF2-40B4-BE49-F238E27FC236}">
                <a16:creationId xmlns:a16="http://schemas.microsoft.com/office/drawing/2014/main" id="{3D623818-7086-E97A-3353-4BF47C38C5CF}"/>
              </a:ext>
            </a:extLst>
          </p:cNvPr>
          <p:cNvSpPr/>
          <p:nvPr/>
        </p:nvSpPr>
        <p:spPr>
          <a:xfrm>
            <a:off x="3799347" y="3722931"/>
            <a:ext cx="579120" cy="28132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84F50101-FE7B-EC98-9AFA-F0A55B0D0CD1}"/>
              </a:ext>
            </a:extLst>
          </p:cNvPr>
          <p:cNvPicPr>
            <a:picLocks noChangeAspect="1"/>
          </p:cNvPicPr>
          <p:nvPr/>
        </p:nvPicPr>
        <p:blipFill>
          <a:blip r:embed="rId4"/>
          <a:stretch>
            <a:fillRect/>
          </a:stretch>
        </p:blipFill>
        <p:spPr>
          <a:xfrm>
            <a:off x="305895" y="1106990"/>
            <a:ext cx="11431595" cy="2581635"/>
          </a:xfrm>
          <a:prstGeom prst="rect">
            <a:avLst/>
          </a:prstGeom>
          <a:ln>
            <a:solidFill>
              <a:srgbClr val="137E84"/>
            </a:solidFill>
          </a:ln>
        </p:spPr>
      </p:pic>
      <p:pic>
        <p:nvPicPr>
          <p:cNvPr id="21" name="Imagen 20">
            <a:extLst>
              <a:ext uri="{FF2B5EF4-FFF2-40B4-BE49-F238E27FC236}">
                <a16:creationId xmlns:a16="http://schemas.microsoft.com/office/drawing/2014/main" id="{5885EBD7-59F5-CC8E-EF79-12DE6FEB292D}"/>
              </a:ext>
            </a:extLst>
          </p:cNvPr>
          <p:cNvPicPr>
            <a:picLocks noChangeAspect="1"/>
          </p:cNvPicPr>
          <p:nvPr/>
        </p:nvPicPr>
        <p:blipFill>
          <a:blip r:embed="rId5"/>
          <a:stretch>
            <a:fillRect/>
          </a:stretch>
        </p:blipFill>
        <p:spPr>
          <a:xfrm>
            <a:off x="252832" y="4132085"/>
            <a:ext cx="11606642" cy="2557554"/>
          </a:xfrm>
          <a:prstGeom prst="rect">
            <a:avLst/>
          </a:prstGeom>
          <a:ln>
            <a:solidFill>
              <a:srgbClr val="137E84"/>
            </a:solidFill>
          </a:ln>
        </p:spPr>
      </p:pic>
      <p:sp>
        <p:nvSpPr>
          <p:cNvPr id="25" name="Rectángulo 24">
            <a:extLst>
              <a:ext uri="{FF2B5EF4-FFF2-40B4-BE49-F238E27FC236}">
                <a16:creationId xmlns:a16="http://schemas.microsoft.com/office/drawing/2014/main" id="{56388D22-66A3-35E9-4242-E3BC6F4DE976}"/>
              </a:ext>
            </a:extLst>
          </p:cNvPr>
          <p:cNvSpPr/>
          <p:nvPr/>
        </p:nvSpPr>
        <p:spPr>
          <a:xfrm>
            <a:off x="2513861" y="4061370"/>
            <a:ext cx="3150092" cy="273152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2865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sp>
        <p:nvSpPr>
          <p:cNvPr id="20" name="Flecha: hacia abajo 19">
            <a:extLst>
              <a:ext uri="{FF2B5EF4-FFF2-40B4-BE49-F238E27FC236}">
                <a16:creationId xmlns:a16="http://schemas.microsoft.com/office/drawing/2014/main" id="{3D623818-7086-E97A-3353-4BF47C38C5CF}"/>
              </a:ext>
            </a:extLst>
          </p:cNvPr>
          <p:cNvSpPr/>
          <p:nvPr/>
        </p:nvSpPr>
        <p:spPr>
          <a:xfrm>
            <a:off x="7802880" y="3732848"/>
            <a:ext cx="579120" cy="28132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84F50101-FE7B-EC98-9AFA-F0A55B0D0CD1}"/>
              </a:ext>
            </a:extLst>
          </p:cNvPr>
          <p:cNvPicPr>
            <a:picLocks noChangeAspect="1"/>
          </p:cNvPicPr>
          <p:nvPr/>
        </p:nvPicPr>
        <p:blipFill>
          <a:blip r:embed="rId4"/>
          <a:stretch>
            <a:fillRect/>
          </a:stretch>
        </p:blipFill>
        <p:spPr>
          <a:xfrm>
            <a:off x="305895" y="1106990"/>
            <a:ext cx="11431595" cy="2581635"/>
          </a:xfrm>
          <a:prstGeom prst="rect">
            <a:avLst/>
          </a:prstGeom>
          <a:ln>
            <a:solidFill>
              <a:srgbClr val="137E84"/>
            </a:solidFill>
          </a:ln>
        </p:spPr>
      </p:pic>
      <p:pic>
        <p:nvPicPr>
          <p:cNvPr id="21" name="Imagen 20">
            <a:extLst>
              <a:ext uri="{FF2B5EF4-FFF2-40B4-BE49-F238E27FC236}">
                <a16:creationId xmlns:a16="http://schemas.microsoft.com/office/drawing/2014/main" id="{5885EBD7-59F5-CC8E-EF79-12DE6FEB292D}"/>
              </a:ext>
            </a:extLst>
          </p:cNvPr>
          <p:cNvPicPr>
            <a:picLocks noChangeAspect="1"/>
          </p:cNvPicPr>
          <p:nvPr/>
        </p:nvPicPr>
        <p:blipFill>
          <a:blip r:embed="rId5"/>
          <a:stretch>
            <a:fillRect/>
          </a:stretch>
        </p:blipFill>
        <p:spPr>
          <a:xfrm>
            <a:off x="252832" y="4132085"/>
            <a:ext cx="11606642" cy="2557554"/>
          </a:xfrm>
          <a:prstGeom prst="rect">
            <a:avLst/>
          </a:prstGeom>
          <a:ln>
            <a:solidFill>
              <a:srgbClr val="137E84"/>
            </a:solidFill>
          </a:ln>
        </p:spPr>
      </p:pic>
      <p:sp>
        <p:nvSpPr>
          <p:cNvPr id="26" name="Rectángulo 25">
            <a:extLst>
              <a:ext uri="{FF2B5EF4-FFF2-40B4-BE49-F238E27FC236}">
                <a16:creationId xmlns:a16="http://schemas.microsoft.com/office/drawing/2014/main" id="{E93C6D1A-1CB6-1389-B88B-8C0AC50A5864}"/>
              </a:ext>
            </a:extLst>
          </p:cNvPr>
          <p:cNvSpPr/>
          <p:nvPr/>
        </p:nvSpPr>
        <p:spPr>
          <a:xfrm>
            <a:off x="5711310" y="4053966"/>
            <a:ext cx="5146079" cy="273152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6312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sp>
        <p:nvSpPr>
          <p:cNvPr id="20" name="Flecha: hacia abajo 19">
            <a:extLst>
              <a:ext uri="{FF2B5EF4-FFF2-40B4-BE49-F238E27FC236}">
                <a16:creationId xmlns:a16="http://schemas.microsoft.com/office/drawing/2014/main" id="{3D623818-7086-E97A-3353-4BF47C38C5CF}"/>
              </a:ext>
            </a:extLst>
          </p:cNvPr>
          <p:cNvSpPr/>
          <p:nvPr/>
        </p:nvSpPr>
        <p:spPr>
          <a:xfrm>
            <a:off x="11115500" y="3722931"/>
            <a:ext cx="579120" cy="28132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84F50101-FE7B-EC98-9AFA-F0A55B0D0CD1}"/>
              </a:ext>
            </a:extLst>
          </p:cNvPr>
          <p:cNvPicPr>
            <a:picLocks noChangeAspect="1"/>
          </p:cNvPicPr>
          <p:nvPr/>
        </p:nvPicPr>
        <p:blipFill>
          <a:blip r:embed="rId4"/>
          <a:stretch>
            <a:fillRect/>
          </a:stretch>
        </p:blipFill>
        <p:spPr>
          <a:xfrm>
            <a:off x="305895" y="1106990"/>
            <a:ext cx="11431595" cy="2581635"/>
          </a:xfrm>
          <a:prstGeom prst="rect">
            <a:avLst/>
          </a:prstGeom>
          <a:ln>
            <a:solidFill>
              <a:srgbClr val="137E84"/>
            </a:solidFill>
          </a:ln>
        </p:spPr>
      </p:pic>
      <p:pic>
        <p:nvPicPr>
          <p:cNvPr id="21" name="Imagen 20">
            <a:extLst>
              <a:ext uri="{FF2B5EF4-FFF2-40B4-BE49-F238E27FC236}">
                <a16:creationId xmlns:a16="http://schemas.microsoft.com/office/drawing/2014/main" id="{5885EBD7-59F5-CC8E-EF79-12DE6FEB292D}"/>
              </a:ext>
            </a:extLst>
          </p:cNvPr>
          <p:cNvPicPr>
            <a:picLocks noChangeAspect="1"/>
          </p:cNvPicPr>
          <p:nvPr/>
        </p:nvPicPr>
        <p:blipFill>
          <a:blip r:embed="rId5"/>
          <a:stretch>
            <a:fillRect/>
          </a:stretch>
        </p:blipFill>
        <p:spPr>
          <a:xfrm>
            <a:off x="252832" y="4132085"/>
            <a:ext cx="11606642" cy="2557554"/>
          </a:xfrm>
          <a:prstGeom prst="rect">
            <a:avLst/>
          </a:prstGeom>
          <a:ln>
            <a:solidFill>
              <a:srgbClr val="137E84"/>
            </a:solidFill>
          </a:ln>
        </p:spPr>
      </p:pic>
      <p:sp>
        <p:nvSpPr>
          <p:cNvPr id="27" name="Rectángulo 26">
            <a:extLst>
              <a:ext uri="{FF2B5EF4-FFF2-40B4-BE49-F238E27FC236}">
                <a16:creationId xmlns:a16="http://schemas.microsoft.com/office/drawing/2014/main" id="{01CCDB30-50FB-AC71-91B3-ED6878B6237A}"/>
              </a:ext>
            </a:extLst>
          </p:cNvPr>
          <p:cNvSpPr/>
          <p:nvPr/>
        </p:nvSpPr>
        <p:spPr>
          <a:xfrm>
            <a:off x="10903288" y="4052489"/>
            <a:ext cx="1003544" cy="273005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7535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pic>
        <p:nvPicPr>
          <p:cNvPr id="10" name="Imagen 9">
            <a:extLst>
              <a:ext uri="{FF2B5EF4-FFF2-40B4-BE49-F238E27FC236}">
                <a16:creationId xmlns:a16="http://schemas.microsoft.com/office/drawing/2014/main" id="{BB86E86D-6C0D-4933-84AC-9EC001187BC7}"/>
              </a:ext>
            </a:extLst>
          </p:cNvPr>
          <p:cNvPicPr>
            <a:picLocks noChangeAspect="1"/>
          </p:cNvPicPr>
          <p:nvPr/>
        </p:nvPicPr>
        <p:blipFill>
          <a:blip r:embed="rId4"/>
          <a:stretch>
            <a:fillRect/>
          </a:stretch>
        </p:blipFill>
        <p:spPr>
          <a:xfrm>
            <a:off x="3179421" y="1914858"/>
            <a:ext cx="6114016" cy="1356486"/>
          </a:xfrm>
          <a:prstGeom prst="rect">
            <a:avLst/>
          </a:prstGeom>
          <a:ln>
            <a:solidFill>
              <a:srgbClr val="137E84"/>
            </a:solidFill>
          </a:ln>
        </p:spPr>
      </p:pic>
      <p:pic>
        <p:nvPicPr>
          <p:cNvPr id="12" name="Imagen 11">
            <a:extLst>
              <a:ext uri="{FF2B5EF4-FFF2-40B4-BE49-F238E27FC236}">
                <a16:creationId xmlns:a16="http://schemas.microsoft.com/office/drawing/2014/main" id="{72595432-4310-4AB1-0992-9E362C04D439}"/>
              </a:ext>
            </a:extLst>
          </p:cNvPr>
          <p:cNvPicPr>
            <a:picLocks noChangeAspect="1"/>
          </p:cNvPicPr>
          <p:nvPr/>
        </p:nvPicPr>
        <p:blipFill>
          <a:blip r:embed="rId5"/>
          <a:stretch>
            <a:fillRect/>
          </a:stretch>
        </p:blipFill>
        <p:spPr>
          <a:xfrm>
            <a:off x="594170" y="1798365"/>
            <a:ext cx="1985544" cy="1645165"/>
          </a:xfrm>
          <a:prstGeom prst="rect">
            <a:avLst/>
          </a:prstGeom>
        </p:spPr>
      </p:pic>
      <p:pic>
        <p:nvPicPr>
          <p:cNvPr id="13" name="Imagen 12">
            <a:extLst>
              <a:ext uri="{FF2B5EF4-FFF2-40B4-BE49-F238E27FC236}">
                <a16:creationId xmlns:a16="http://schemas.microsoft.com/office/drawing/2014/main" id="{508DF466-8280-C82B-C91C-04BF2006D873}"/>
              </a:ext>
            </a:extLst>
          </p:cNvPr>
          <p:cNvPicPr>
            <a:picLocks noChangeAspect="1"/>
          </p:cNvPicPr>
          <p:nvPr/>
        </p:nvPicPr>
        <p:blipFill>
          <a:blip r:embed="rId5"/>
          <a:stretch>
            <a:fillRect/>
          </a:stretch>
        </p:blipFill>
        <p:spPr>
          <a:xfrm>
            <a:off x="9910717" y="1778672"/>
            <a:ext cx="1985544" cy="1645165"/>
          </a:xfrm>
          <a:prstGeom prst="rect">
            <a:avLst/>
          </a:prstGeom>
        </p:spPr>
      </p:pic>
      <p:sp>
        <p:nvSpPr>
          <p:cNvPr id="14" name="CuadroTexto 13">
            <a:extLst>
              <a:ext uri="{FF2B5EF4-FFF2-40B4-BE49-F238E27FC236}">
                <a16:creationId xmlns:a16="http://schemas.microsoft.com/office/drawing/2014/main" id="{1FB8A5AA-A006-F21F-7250-E586CEE6480C}"/>
              </a:ext>
            </a:extLst>
          </p:cNvPr>
          <p:cNvSpPr txBox="1"/>
          <p:nvPr/>
        </p:nvSpPr>
        <p:spPr>
          <a:xfrm>
            <a:off x="891429" y="1869122"/>
            <a:ext cx="1661652" cy="369332"/>
          </a:xfrm>
          <a:prstGeom prst="rect">
            <a:avLst/>
          </a:prstGeom>
          <a:noFill/>
        </p:spPr>
        <p:txBody>
          <a:bodyPr wrap="square" rtlCol="0">
            <a:spAutoFit/>
          </a:bodyPr>
          <a:lstStyle/>
          <a:p>
            <a:r>
              <a:rPr lang="es-ES" dirty="0">
                <a:solidFill>
                  <a:schemeClr val="bg1"/>
                </a:solidFill>
              </a:rPr>
              <a:t>Datos Socios</a:t>
            </a:r>
          </a:p>
        </p:txBody>
      </p:sp>
      <p:sp>
        <p:nvSpPr>
          <p:cNvPr id="18" name="CuadroTexto 17">
            <a:extLst>
              <a:ext uri="{FF2B5EF4-FFF2-40B4-BE49-F238E27FC236}">
                <a16:creationId xmlns:a16="http://schemas.microsoft.com/office/drawing/2014/main" id="{FFEAE40B-DBA1-CADE-F2AD-517D52120B91}"/>
              </a:ext>
            </a:extLst>
          </p:cNvPr>
          <p:cNvSpPr txBox="1"/>
          <p:nvPr/>
        </p:nvSpPr>
        <p:spPr>
          <a:xfrm>
            <a:off x="10072663" y="1873068"/>
            <a:ext cx="1661652" cy="369332"/>
          </a:xfrm>
          <a:prstGeom prst="rect">
            <a:avLst/>
          </a:prstGeom>
          <a:noFill/>
        </p:spPr>
        <p:txBody>
          <a:bodyPr wrap="square" rtlCol="0">
            <a:spAutoFit/>
          </a:bodyPr>
          <a:lstStyle/>
          <a:p>
            <a:r>
              <a:rPr lang="es-ES" dirty="0">
                <a:solidFill>
                  <a:schemeClr val="bg1"/>
                </a:solidFill>
              </a:rPr>
              <a:t>Maestro Cuotas</a:t>
            </a:r>
          </a:p>
        </p:txBody>
      </p:sp>
      <p:pic>
        <p:nvPicPr>
          <p:cNvPr id="22" name="Imagen 21">
            <a:extLst>
              <a:ext uri="{FF2B5EF4-FFF2-40B4-BE49-F238E27FC236}">
                <a16:creationId xmlns:a16="http://schemas.microsoft.com/office/drawing/2014/main" id="{35F54244-7073-B614-9B96-382289D7C7FF}"/>
              </a:ext>
            </a:extLst>
          </p:cNvPr>
          <p:cNvPicPr>
            <a:picLocks noChangeAspect="1"/>
          </p:cNvPicPr>
          <p:nvPr/>
        </p:nvPicPr>
        <p:blipFill>
          <a:blip r:embed="rId6"/>
          <a:stretch>
            <a:fillRect/>
          </a:stretch>
        </p:blipFill>
        <p:spPr>
          <a:xfrm>
            <a:off x="2801209" y="4477425"/>
            <a:ext cx="2230258" cy="867323"/>
          </a:xfrm>
          <a:prstGeom prst="rect">
            <a:avLst/>
          </a:prstGeom>
          <a:ln>
            <a:solidFill>
              <a:srgbClr val="137E84"/>
            </a:solidFill>
          </a:ln>
        </p:spPr>
      </p:pic>
      <p:pic>
        <p:nvPicPr>
          <p:cNvPr id="24" name="Imagen 23">
            <a:extLst>
              <a:ext uri="{FF2B5EF4-FFF2-40B4-BE49-F238E27FC236}">
                <a16:creationId xmlns:a16="http://schemas.microsoft.com/office/drawing/2014/main" id="{82694DEB-7129-F270-9775-CDFAA3BBF62F}"/>
              </a:ext>
            </a:extLst>
          </p:cNvPr>
          <p:cNvPicPr>
            <a:picLocks noChangeAspect="1"/>
          </p:cNvPicPr>
          <p:nvPr/>
        </p:nvPicPr>
        <p:blipFill>
          <a:blip r:embed="rId7"/>
          <a:stretch>
            <a:fillRect/>
          </a:stretch>
        </p:blipFill>
        <p:spPr>
          <a:xfrm>
            <a:off x="1161190" y="4526551"/>
            <a:ext cx="657317" cy="809738"/>
          </a:xfrm>
          <a:prstGeom prst="rect">
            <a:avLst/>
          </a:prstGeom>
          <a:ln>
            <a:solidFill>
              <a:srgbClr val="137E84"/>
            </a:solidFill>
          </a:ln>
        </p:spPr>
      </p:pic>
      <p:sp>
        <p:nvSpPr>
          <p:cNvPr id="27" name="CuadroTexto 26">
            <a:extLst>
              <a:ext uri="{FF2B5EF4-FFF2-40B4-BE49-F238E27FC236}">
                <a16:creationId xmlns:a16="http://schemas.microsoft.com/office/drawing/2014/main" id="{9088A597-08EF-BF40-0FB3-60299F80008D}"/>
              </a:ext>
            </a:extLst>
          </p:cNvPr>
          <p:cNvSpPr txBox="1"/>
          <p:nvPr/>
        </p:nvSpPr>
        <p:spPr>
          <a:xfrm>
            <a:off x="6312318" y="4838771"/>
            <a:ext cx="4847303" cy="276999"/>
          </a:xfrm>
          <a:prstGeom prst="rect">
            <a:avLst/>
          </a:prstGeom>
          <a:noFill/>
        </p:spPr>
        <p:txBody>
          <a:bodyPr wrap="square">
            <a:spAutoFit/>
          </a:bodyPr>
          <a:lstStyle/>
          <a:p>
            <a:r>
              <a:rPr lang="es-ES" sz="1200" dirty="0">
                <a:latin typeface="Arial" panose="020B0604020202020204" pitchFamily="34" charset="0"/>
                <a:cs typeface="Arial" panose="020B0604020202020204" pitchFamily="34" charset="0"/>
              </a:rPr>
              <a:t>{'Nulo': 0, 'Muy bajo': 1, 'Bajo': 2, 'Medio': 3, 'Alto': 4, 'Muy Alto': 5}</a:t>
            </a:r>
          </a:p>
        </p:txBody>
      </p:sp>
      <p:sp>
        <p:nvSpPr>
          <p:cNvPr id="28" name="CuadroTexto 27">
            <a:extLst>
              <a:ext uri="{FF2B5EF4-FFF2-40B4-BE49-F238E27FC236}">
                <a16:creationId xmlns:a16="http://schemas.microsoft.com/office/drawing/2014/main" id="{8A130A0B-0147-F2BB-4FF0-30B87372E89E}"/>
              </a:ext>
            </a:extLst>
          </p:cNvPr>
          <p:cNvSpPr txBox="1"/>
          <p:nvPr/>
        </p:nvSpPr>
        <p:spPr>
          <a:xfrm>
            <a:off x="7546265" y="4486253"/>
            <a:ext cx="2379407" cy="307777"/>
          </a:xfrm>
          <a:prstGeom prst="rect">
            <a:avLst/>
          </a:prstGeom>
          <a:noFill/>
        </p:spPr>
        <p:txBody>
          <a:bodyPr wrap="square" rtlCol="0">
            <a:spAutoFit/>
          </a:bodyPr>
          <a:lstStyle/>
          <a:p>
            <a:r>
              <a:rPr lang="es-ES" sz="1400" dirty="0">
                <a:latin typeface="Arial" panose="020B0604020202020204" pitchFamily="34" charset="0"/>
                <a:cs typeface="Arial" panose="020B0604020202020204" pitchFamily="34" charset="0"/>
              </a:rPr>
              <a:t>Valor total Socio</a:t>
            </a:r>
          </a:p>
        </p:txBody>
      </p:sp>
      <p:sp>
        <p:nvSpPr>
          <p:cNvPr id="30" name="CuadroTexto 29">
            <a:extLst>
              <a:ext uri="{FF2B5EF4-FFF2-40B4-BE49-F238E27FC236}">
                <a16:creationId xmlns:a16="http://schemas.microsoft.com/office/drawing/2014/main" id="{FCA204F7-1328-E14A-0060-2409FD1BCC6D}"/>
              </a:ext>
            </a:extLst>
          </p:cNvPr>
          <p:cNvSpPr txBox="1"/>
          <p:nvPr/>
        </p:nvSpPr>
        <p:spPr>
          <a:xfrm>
            <a:off x="6104987" y="5719856"/>
            <a:ext cx="5048365" cy="276999"/>
          </a:xfrm>
          <a:prstGeom prst="rect">
            <a:avLst/>
          </a:prstGeom>
          <a:noFill/>
        </p:spPr>
        <p:txBody>
          <a:bodyPr wrap="square">
            <a:spAutoFit/>
          </a:bodyPr>
          <a:lstStyle/>
          <a:p>
            <a:r>
              <a:rPr lang="es-ES" sz="1200" dirty="0">
                <a:latin typeface="Arial" panose="020B0604020202020204" pitchFamily="34" charset="0"/>
                <a:cs typeface="Arial" panose="020B0604020202020204" pitchFamily="34" charset="0"/>
              </a:rPr>
              <a:t>{'': 0, 'Monthly': 1, 'Bimensual': 2, 'Quarterly': 3, 'Semestral': 4, 'Yearly': 5}</a:t>
            </a:r>
          </a:p>
        </p:txBody>
      </p:sp>
      <p:sp>
        <p:nvSpPr>
          <p:cNvPr id="31" name="CuadroTexto 30">
            <a:extLst>
              <a:ext uri="{FF2B5EF4-FFF2-40B4-BE49-F238E27FC236}">
                <a16:creationId xmlns:a16="http://schemas.microsoft.com/office/drawing/2014/main" id="{A8AF0ABB-01B3-049E-CBFC-9E7A8275883C}"/>
              </a:ext>
            </a:extLst>
          </p:cNvPr>
          <p:cNvSpPr txBox="1"/>
          <p:nvPr/>
        </p:nvSpPr>
        <p:spPr>
          <a:xfrm>
            <a:off x="7420727" y="5357137"/>
            <a:ext cx="1961536" cy="338554"/>
          </a:xfrm>
          <a:prstGeom prst="rect">
            <a:avLst/>
          </a:prstGeom>
          <a:noFill/>
        </p:spPr>
        <p:txBody>
          <a:bodyPr wrap="square" rtlCol="0">
            <a:spAutoFit/>
          </a:bodyPr>
          <a:lstStyle/>
          <a:p>
            <a:r>
              <a:rPr lang="es-ES" sz="1600" dirty="0"/>
              <a:t>Periodicidad cuota</a:t>
            </a:r>
          </a:p>
        </p:txBody>
      </p:sp>
      <p:pic>
        <p:nvPicPr>
          <p:cNvPr id="34" name="Imagen 33">
            <a:extLst>
              <a:ext uri="{FF2B5EF4-FFF2-40B4-BE49-F238E27FC236}">
                <a16:creationId xmlns:a16="http://schemas.microsoft.com/office/drawing/2014/main" id="{F6424F2B-F6FC-25AE-FF1C-F1DF555E4F3C}"/>
              </a:ext>
            </a:extLst>
          </p:cNvPr>
          <p:cNvPicPr>
            <a:picLocks noChangeAspect="1"/>
          </p:cNvPicPr>
          <p:nvPr/>
        </p:nvPicPr>
        <p:blipFill>
          <a:blip r:embed="rId8"/>
          <a:stretch>
            <a:fillRect/>
          </a:stretch>
        </p:blipFill>
        <p:spPr>
          <a:xfrm>
            <a:off x="994479" y="5510854"/>
            <a:ext cx="990738" cy="676369"/>
          </a:xfrm>
          <a:prstGeom prst="rect">
            <a:avLst/>
          </a:prstGeom>
          <a:ln>
            <a:solidFill>
              <a:srgbClr val="137E84"/>
            </a:solidFill>
          </a:ln>
        </p:spPr>
      </p:pic>
      <p:pic>
        <p:nvPicPr>
          <p:cNvPr id="36" name="Imagen 35">
            <a:extLst>
              <a:ext uri="{FF2B5EF4-FFF2-40B4-BE49-F238E27FC236}">
                <a16:creationId xmlns:a16="http://schemas.microsoft.com/office/drawing/2014/main" id="{6B54A52D-526E-8065-5F48-6FCE9067A608}"/>
              </a:ext>
            </a:extLst>
          </p:cNvPr>
          <p:cNvPicPr>
            <a:picLocks noChangeAspect="1"/>
          </p:cNvPicPr>
          <p:nvPr/>
        </p:nvPicPr>
        <p:blipFill>
          <a:blip r:embed="rId9"/>
          <a:stretch>
            <a:fillRect/>
          </a:stretch>
        </p:blipFill>
        <p:spPr>
          <a:xfrm>
            <a:off x="2864787" y="5531367"/>
            <a:ext cx="342948" cy="638264"/>
          </a:xfrm>
          <a:prstGeom prst="rect">
            <a:avLst/>
          </a:prstGeom>
          <a:ln>
            <a:solidFill>
              <a:srgbClr val="137E84"/>
            </a:solidFill>
          </a:ln>
        </p:spPr>
      </p:pic>
      <p:sp>
        <p:nvSpPr>
          <p:cNvPr id="37" name="Flecha: a la derecha 36">
            <a:extLst>
              <a:ext uri="{FF2B5EF4-FFF2-40B4-BE49-F238E27FC236}">
                <a16:creationId xmlns:a16="http://schemas.microsoft.com/office/drawing/2014/main" id="{89E007E4-E723-5F0C-D901-C089645609CC}"/>
              </a:ext>
            </a:extLst>
          </p:cNvPr>
          <p:cNvSpPr/>
          <p:nvPr/>
        </p:nvSpPr>
        <p:spPr>
          <a:xfrm>
            <a:off x="2646708" y="2420892"/>
            <a:ext cx="465718" cy="400110"/>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Flecha: a la derecha 37">
            <a:extLst>
              <a:ext uri="{FF2B5EF4-FFF2-40B4-BE49-F238E27FC236}">
                <a16:creationId xmlns:a16="http://schemas.microsoft.com/office/drawing/2014/main" id="{C48513A6-8376-F8A1-C3B6-AE10AB1182C2}"/>
              </a:ext>
            </a:extLst>
          </p:cNvPr>
          <p:cNvSpPr/>
          <p:nvPr/>
        </p:nvSpPr>
        <p:spPr>
          <a:xfrm rot="10800000">
            <a:off x="9368799" y="2409003"/>
            <a:ext cx="465718" cy="400110"/>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CuadroTexto 38">
            <a:extLst>
              <a:ext uri="{FF2B5EF4-FFF2-40B4-BE49-F238E27FC236}">
                <a16:creationId xmlns:a16="http://schemas.microsoft.com/office/drawing/2014/main" id="{4C8223FB-8024-459E-A972-25EFC2D4726D}"/>
              </a:ext>
            </a:extLst>
          </p:cNvPr>
          <p:cNvSpPr txBox="1"/>
          <p:nvPr/>
        </p:nvSpPr>
        <p:spPr>
          <a:xfrm>
            <a:off x="4598635" y="1413504"/>
            <a:ext cx="3089203" cy="369332"/>
          </a:xfrm>
          <a:prstGeom prst="rect">
            <a:avLst/>
          </a:prstGeom>
          <a:noFill/>
        </p:spPr>
        <p:txBody>
          <a:bodyPr wrap="square" rtlCol="0">
            <a:spAutoFit/>
          </a:bodyPr>
          <a:lstStyle/>
          <a:p>
            <a:r>
              <a:rPr lang="es-ES" dirty="0">
                <a:solidFill>
                  <a:srgbClr val="137E84"/>
                </a:solidFill>
                <a:latin typeface="Arial" panose="020B0604020202020204" pitchFamily="34" charset="0"/>
                <a:cs typeface="Arial" panose="020B0604020202020204" pitchFamily="34" charset="0"/>
              </a:rPr>
              <a:t>Join con resto de tablas</a:t>
            </a:r>
          </a:p>
        </p:txBody>
      </p:sp>
      <p:sp>
        <p:nvSpPr>
          <p:cNvPr id="40" name="CuadroTexto 39">
            <a:extLst>
              <a:ext uri="{FF2B5EF4-FFF2-40B4-BE49-F238E27FC236}">
                <a16:creationId xmlns:a16="http://schemas.microsoft.com/office/drawing/2014/main" id="{9407E000-6173-60A0-28A1-5B2E08389574}"/>
              </a:ext>
            </a:extLst>
          </p:cNvPr>
          <p:cNvSpPr txBox="1"/>
          <p:nvPr/>
        </p:nvSpPr>
        <p:spPr>
          <a:xfrm>
            <a:off x="3764132" y="3798415"/>
            <a:ext cx="4607511" cy="369332"/>
          </a:xfrm>
          <a:prstGeom prst="rect">
            <a:avLst/>
          </a:prstGeom>
          <a:noFill/>
        </p:spPr>
        <p:txBody>
          <a:bodyPr wrap="square" rtlCol="0">
            <a:spAutoFit/>
          </a:bodyPr>
          <a:lstStyle/>
          <a:p>
            <a:r>
              <a:rPr lang="es-ES" dirty="0">
                <a:solidFill>
                  <a:srgbClr val="137E84"/>
                </a:solidFill>
                <a:latin typeface="Arial" panose="020B0604020202020204" pitchFamily="34" charset="0"/>
                <a:cs typeface="Arial" panose="020B0604020202020204" pitchFamily="34" charset="0"/>
              </a:rPr>
              <a:t>Transformaciones de variables categóricas</a:t>
            </a:r>
          </a:p>
        </p:txBody>
      </p:sp>
      <p:sp>
        <p:nvSpPr>
          <p:cNvPr id="41" name="CuadroTexto 40">
            <a:extLst>
              <a:ext uri="{FF2B5EF4-FFF2-40B4-BE49-F238E27FC236}">
                <a16:creationId xmlns:a16="http://schemas.microsoft.com/office/drawing/2014/main" id="{25FB0138-9ECA-692E-90C5-D9E9A021F8E7}"/>
              </a:ext>
            </a:extLst>
          </p:cNvPr>
          <p:cNvSpPr txBox="1"/>
          <p:nvPr/>
        </p:nvSpPr>
        <p:spPr>
          <a:xfrm>
            <a:off x="1857143" y="4398953"/>
            <a:ext cx="1672255" cy="307777"/>
          </a:xfrm>
          <a:prstGeom prst="rect">
            <a:avLst/>
          </a:prstGeom>
          <a:noFill/>
        </p:spPr>
        <p:txBody>
          <a:bodyPr wrap="square" rtlCol="0">
            <a:spAutoFit/>
          </a:bodyPr>
          <a:lstStyle/>
          <a:p>
            <a:r>
              <a:rPr lang="es-ES" sz="1400" dirty="0">
                <a:latin typeface="Arial" panose="020B0604020202020204" pitchFamily="34" charset="0"/>
                <a:cs typeface="Arial" panose="020B0604020202020204" pitchFamily="34" charset="0"/>
              </a:rPr>
              <a:t>Género</a:t>
            </a:r>
          </a:p>
        </p:txBody>
      </p:sp>
      <p:sp>
        <p:nvSpPr>
          <p:cNvPr id="42" name="Flecha: a la derecha 41">
            <a:extLst>
              <a:ext uri="{FF2B5EF4-FFF2-40B4-BE49-F238E27FC236}">
                <a16:creationId xmlns:a16="http://schemas.microsoft.com/office/drawing/2014/main" id="{6BD23D08-5332-3D79-8A74-B3B1B6512FEB}"/>
              </a:ext>
            </a:extLst>
          </p:cNvPr>
          <p:cNvSpPr/>
          <p:nvPr/>
        </p:nvSpPr>
        <p:spPr>
          <a:xfrm>
            <a:off x="2214310" y="4858107"/>
            <a:ext cx="303371" cy="288193"/>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CuadroTexto 42">
            <a:extLst>
              <a:ext uri="{FF2B5EF4-FFF2-40B4-BE49-F238E27FC236}">
                <a16:creationId xmlns:a16="http://schemas.microsoft.com/office/drawing/2014/main" id="{B347585C-410C-6CC3-864C-AAB28560CBDB}"/>
              </a:ext>
            </a:extLst>
          </p:cNvPr>
          <p:cNvSpPr txBox="1"/>
          <p:nvPr/>
        </p:nvSpPr>
        <p:spPr>
          <a:xfrm>
            <a:off x="2009544" y="5403613"/>
            <a:ext cx="720864" cy="307777"/>
          </a:xfrm>
          <a:prstGeom prst="rect">
            <a:avLst/>
          </a:prstGeom>
          <a:noFill/>
        </p:spPr>
        <p:txBody>
          <a:bodyPr wrap="square" rtlCol="0">
            <a:spAutoFit/>
          </a:bodyPr>
          <a:lstStyle/>
          <a:p>
            <a:r>
              <a:rPr lang="es-ES" sz="1400" dirty="0">
                <a:latin typeface="Arial" panose="020B0604020202020204" pitchFamily="34" charset="0"/>
                <a:cs typeface="Arial" panose="020B0604020202020204" pitchFamily="34" charset="0"/>
              </a:rPr>
              <a:t>Edad</a:t>
            </a:r>
          </a:p>
        </p:txBody>
      </p:sp>
      <p:sp>
        <p:nvSpPr>
          <p:cNvPr id="44" name="Flecha: a la derecha 43">
            <a:extLst>
              <a:ext uri="{FF2B5EF4-FFF2-40B4-BE49-F238E27FC236}">
                <a16:creationId xmlns:a16="http://schemas.microsoft.com/office/drawing/2014/main" id="{47583358-2552-2284-A891-000CEDFBC3C6}"/>
              </a:ext>
            </a:extLst>
          </p:cNvPr>
          <p:cNvSpPr/>
          <p:nvPr/>
        </p:nvSpPr>
        <p:spPr>
          <a:xfrm>
            <a:off x="2233543" y="5773990"/>
            <a:ext cx="303371" cy="288193"/>
          </a:xfrm>
          <a:prstGeom prst="rightArrow">
            <a:avLst/>
          </a:prstGeom>
          <a:solidFill>
            <a:srgbClr val="137E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Rectángulo 44">
            <a:extLst>
              <a:ext uri="{FF2B5EF4-FFF2-40B4-BE49-F238E27FC236}">
                <a16:creationId xmlns:a16="http://schemas.microsoft.com/office/drawing/2014/main" id="{543C6BF9-CF95-E9A4-E4F0-F2AAE33F9C1E}"/>
              </a:ext>
            </a:extLst>
          </p:cNvPr>
          <p:cNvSpPr/>
          <p:nvPr/>
        </p:nvSpPr>
        <p:spPr>
          <a:xfrm>
            <a:off x="5781366" y="5336289"/>
            <a:ext cx="5638315" cy="850934"/>
          </a:xfrm>
          <a:prstGeom prst="rect">
            <a:avLst/>
          </a:prstGeom>
          <a:no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ángulo 45">
            <a:extLst>
              <a:ext uri="{FF2B5EF4-FFF2-40B4-BE49-F238E27FC236}">
                <a16:creationId xmlns:a16="http://schemas.microsoft.com/office/drawing/2014/main" id="{A01C4D74-8A2A-35AE-18CE-D07C464FDB88}"/>
              </a:ext>
            </a:extLst>
          </p:cNvPr>
          <p:cNvSpPr/>
          <p:nvPr/>
        </p:nvSpPr>
        <p:spPr>
          <a:xfrm>
            <a:off x="5781366" y="4486253"/>
            <a:ext cx="5638315" cy="732557"/>
          </a:xfrm>
          <a:prstGeom prst="rect">
            <a:avLst/>
          </a:prstGeom>
          <a:no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4354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sp>
        <p:nvSpPr>
          <p:cNvPr id="18" name="CuadroTexto 17">
            <a:extLst>
              <a:ext uri="{FF2B5EF4-FFF2-40B4-BE49-F238E27FC236}">
                <a16:creationId xmlns:a16="http://schemas.microsoft.com/office/drawing/2014/main" id="{FFEAE40B-DBA1-CADE-F2AD-517D52120B91}"/>
              </a:ext>
            </a:extLst>
          </p:cNvPr>
          <p:cNvSpPr txBox="1"/>
          <p:nvPr/>
        </p:nvSpPr>
        <p:spPr>
          <a:xfrm>
            <a:off x="10072663" y="1873068"/>
            <a:ext cx="1661652" cy="369332"/>
          </a:xfrm>
          <a:prstGeom prst="rect">
            <a:avLst/>
          </a:prstGeom>
          <a:noFill/>
        </p:spPr>
        <p:txBody>
          <a:bodyPr wrap="square" rtlCol="0">
            <a:spAutoFit/>
          </a:bodyPr>
          <a:lstStyle/>
          <a:p>
            <a:r>
              <a:rPr lang="es-ES" dirty="0">
                <a:solidFill>
                  <a:schemeClr val="bg1"/>
                </a:solidFill>
              </a:rPr>
              <a:t>Maestro Cuotas</a:t>
            </a:r>
          </a:p>
        </p:txBody>
      </p:sp>
      <p:sp>
        <p:nvSpPr>
          <p:cNvPr id="37" name="Flecha: a la derecha 36">
            <a:extLst>
              <a:ext uri="{FF2B5EF4-FFF2-40B4-BE49-F238E27FC236}">
                <a16:creationId xmlns:a16="http://schemas.microsoft.com/office/drawing/2014/main" id="{89E007E4-E723-5F0C-D901-C089645609CC}"/>
              </a:ext>
            </a:extLst>
          </p:cNvPr>
          <p:cNvSpPr/>
          <p:nvPr/>
        </p:nvSpPr>
        <p:spPr>
          <a:xfrm>
            <a:off x="2353790" y="3000814"/>
            <a:ext cx="1113512" cy="185704"/>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CuadroTexto 38">
            <a:extLst>
              <a:ext uri="{FF2B5EF4-FFF2-40B4-BE49-F238E27FC236}">
                <a16:creationId xmlns:a16="http://schemas.microsoft.com/office/drawing/2014/main" id="{4C8223FB-8024-459E-A972-25EFC2D4726D}"/>
              </a:ext>
            </a:extLst>
          </p:cNvPr>
          <p:cNvSpPr txBox="1"/>
          <p:nvPr/>
        </p:nvSpPr>
        <p:spPr>
          <a:xfrm>
            <a:off x="4182598" y="1220750"/>
            <a:ext cx="3535725" cy="369332"/>
          </a:xfrm>
          <a:prstGeom prst="rect">
            <a:avLst/>
          </a:prstGeom>
          <a:noFill/>
        </p:spPr>
        <p:txBody>
          <a:bodyPr wrap="square" rtlCol="0">
            <a:spAutoFit/>
          </a:bodyPr>
          <a:lstStyle/>
          <a:p>
            <a:r>
              <a:rPr lang="es-ES" dirty="0">
                <a:solidFill>
                  <a:srgbClr val="137E84"/>
                </a:solidFill>
                <a:latin typeface="Arial" panose="020B0604020202020204" pitchFamily="34" charset="0"/>
                <a:cs typeface="Arial" panose="020B0604020202020204" pitchFamily="34" charset="0"/>
              </a:rPr>
              <a:t>Entrenamiento y modelo final</a:t>
            </a:r>
          </a:p>
        </p:txBody>
      </p:sp>
      <p:pic>
        <p:nvPicPr>
          <p:cNvPr id="6" name="Imagen 5">
            <a:extLst>
              <a:ext uri="{FF2B5EF4-FFF2-40B4-BE49-F238E27FC236}">
                <a16:creationId xmlns:a16="http://schemas.microsoft.com/office/drawing/2014/main" id="{65E04F8C-D123-7217-791A-A9ADEC4429BE}"/>
              </a:ext>
            </a:extLst>
          </p:cNvPr>
          <p:cNvPicPr>
            <a:picLocks noChangeAspect="1"/>
          </p:cNvPicPr>
          <p:nvPr/>
        </p:nvPicPr>
        <p:blipFill>
          <a:blip r:embed="rId4"/>
          <a:stretch>
            <a:fillRect/>
          </a:stretch>
        </p:blipFill>
        <p:spPr>
          <a:xfrm>
            <a:off x="749601" y="2566213"/>
            <a:ext cx="1113512" cy="1054906"/>
          </a:xfrm>
          <a:prstGeom prst="rect">
            <a:avLst/>
          </a:prstGeom>
        </p:spPr>
      </p:pic>
      <p:pic>
        <p:nvPicPr>
          <p:cNvPr id="8" name="Imagen 7">
            <a:extLst>
              <a:ext uri="{FF2B5EF4-FFF2-40B4-BE49-F238E27FC236}">
                <a16:creationId xmlns:a16="http://schemas.microsoft.com/office/drawing/2014/main" id="{2C0B382F-EF8C-90B2-A304-7AA43111E289}"/>
              </a:ext>
            </a:extLst>
          </p:cNvPr>
          <p:cNvPicPr>
            <a:picLocks noChangeAspect="1"/>
          </p:cNvPicPr>
          <p:nvPr/>
        </p:nvPicPr>
        <p:blipFill>
          <a:blip r:embed="rId5"/>
          <a:stretch>
            <a:fillRect/>
          </a:stretch>
        </p:blipFill>
        <p:spPr>
          <a:xfrm>
            <a:off x="4057552" y="5444496"/>
            <a:ext cx="1114216" cy="1091477"/>
          </a:xfrm>
          <a:prstGeom prst="rect">
            <a:avLst/>
          </a:prstGeom>
        </p:spPr>
      </p:pic>
      <p:pic>
        <p:nvPicPr>
          <p:cNvPr id="11" name="Imagen 10">
            <a:extLst>
              <a:ext uri="{FF2B5EF4-FFF2-40B4-BE49-F238E27FC236}">
                <a16:creationId xmlns:a16="http://schemas.microsoft.com/office/drawing/2014/main" id="{05D79C4A-EFDE-6C74-8C9F-0922F505ACCF}"/>
              </a:ext>
            </a:extLst>
          </p:cNvPr>
          <p:cNvPicPr>
            <a:picLocks noChangeAspect="1"/>
          </p:cNvPicPr>
          <p:nvPr/>
        </p:nvPicPr>
        <p:blipFill>
          <a:blip r:embed="rId6"/>
          <a:stretch>
            <a:fillRect/>
          </a:stretch>
        </p:blipFill>
        <p:spPr>
          <a:xfrm>
            <a:off x="4182598" y="3271414"/>
            <a:ext cx="806785" cy="818229"/>
          </a:xfrm>
          <a:prstGeom prst="rect">
            <a:avLst/>
          </a:prstGeom>
        </p:spPr>
      </p:pic>
      <p:pic>
        <p:nvPicPr>
          <p:cNvPr id="19" name="Imagen 18">
            <a:extLst>
              <a:ext uri="{FF2B5EF4-FFF2-40B4-BE49-F238E27FC236}">
                <a16:creationId xmlns:a16="http://schemas.microsoft.com/office/drawing/2014/main" id="{3CBB0EAE-40D8-02A2-4B93-A107937494EE}"/>
              </a:ext>
            </a:extLst>
          </p:cNvPr>
          <p:cNvPicPr>
            <a:picLocks noChangeAspect="1"/>
          </p:cNvPicPr>
          <p:nvPr/>
        </p:nvPicPr>
        <p:blipFill>
          <a:blip r:embed="rId6"/>
          <a:stretch>
            <a:fillRect/>
          </a:stretch>
        </p:blipFill>
        <p:spPr>
          <a:xfrm>
            <a:off x="3957980" y="2039457"/>
            <a:ext cx="1213788" cy="1231005"/>
          </a:xfrm>
          <a:prstGeom prst="rect">
            <a:avLst/>
          </a:prstGeom>
        </p:spPr>
      </p:pic>
      <p:pic>
        <p:nvPicPr>
          <p:cNvPr id="21" name="Imagen 20">
            <a:extLst>
              <a:ext uri="{FF2B5EF4-FFF2-40B4-BE49-F238E27FC236}">
                <a16:creationId xmlns:a16="http://schemas.microsoft.com/office/drawing/2014/main" id="{3D3DA0A1-6F66-F612-6A66-C4AABE3D1029}"/>
              </a:ext>
            </a:extLst>
          </p:cNvPr>
          <p:cNvPicPr>
            <a:picLocks noChangeAspect="1"/>
          </p:cNvPicPr>
          <p:nvPr/>
        </p:nvPicPr>
        <p:blipFill>
          <a:blip r:embed="rId7"/>
          <a:stretch>
            <a:fillRect/>
          </a:stretch>
        </p:blipFill>
        <p:spPr>
          <a:xfrm>
            <a:off x="2448233" y="1807857"/>
            <a:ext cx="731560" cy="463199"/>
          </a:xfrm>
          <a:prstGeom prst="rect">
            <a:avLst/>
          </a:prstGeom>
        </p:spPr>
      </p:pic>
      <p:sp>
        <p:nvSpPr>
          <p:cNvPr id="25" name="CuadroTexto 24">
            <a:extLst>
              <a:ext uri="{FF2B5EF4-FFF2-40B4-BE49-F238E27FC236}">
                <a16:creationId xmlns:a16="http://schemas.microsoft.com/office/drawing/2014/main" id="{49CA2FFA-6389-B203-ACDE-C9EFE4FE22B1}"/>
              </a:ext>
            </a:extLst>
          </p:cNvPr>
          <p:cNvSpPr txBox="1"/>
          <p:nvPr/>
        </p:nvSpPr>
        <p:spPr>
          <a:xfrm>
            <a:off x="2025445" y="2253098"/>
            <a:ext cx="1700981" cy="584775"/>
          </a:xfrm>
          <a:prstGeom prst="rect">
            <a:avLst/>
          </a:prstGeom>
          <a:noFill/>
        </p:spPr>
        <p:txBody>
          <a:bodyPr wrap="square">
            <a:spAutoFit/>
          </a:bodyPr>
          <a:lstStyle/>
          <a:p>
            <a:r>
              <a:rPr lang="es-ES" sz="1600" dirty="0"/>
              <a:t>Resample</a:t>
            </a:r>
          </a:p>
          <a:p>
            <a:r>
              <a:rPr lang="es-ES" sz="1600" dirty="0"/>
              <a:t>train_test_split</a:t>
            </a:r>
          </a:p>
        </p:txBody>
      </p:sp>
      <p:sp>
        <p:nvSpPr>
          <p:cNvPr id="26" name="CuadroTexto 25">
            <a:extLst>
              <a:ext uri="{FF2B5EF4-FFF2-40B4-BE49-F238E27FC236}">
                <a16:creationId xmlns:a16="http://schemas.microsoft.com/office/drawing/2014/main" id="{934A4BE3-BC6C-F7C3-731B-99A7C675C17A}"/>
              </a:ext>
            </a:extLst>
          </p:cNvPr>
          <p:cNvSpPr txBox="1"/>
          <p:nvPr/>
        </p:nvSpPr>
        <p:spPr>
          <a:xfrm>
            <a:off x="4320249" y="1873068"/>
            <a:ext cx="566383" cy="276999"/>
          </a:xfrm>
          <a:prstGeom prst="rect">
            <a:avLst/>
          </a:prstGeom>
          <a:noFill/>
        </p:spPr>
        <p:txBody>
          <a:bodyPr wrap="square" rtlCol="0">
            <a:spAutoFit/>
          </a:bodyPr>
          <a:lstStyle/>
          <a:p>
            <a:r>
              <a:rPr lang="es-ES" sz="1200" dirty="0"/>
              <a:t>Train</a:t>
            </a:r>
          </a:p>
        </p:txBody>
      </p:sp>
      <p:sp>
        <p:nvSpPr>
          <p:cNvPr id="29" name="CuadroTexto 28">
            <a:extLst>
              <a:ext uri="{FF2B5EF4-FFF2-40B4-BE49-F238E27FC236}">
                <a16:creationId xmlns:a16="http://schemas.microsoft.com/office/drawing/2014/main" id="{44B01314-B54A-5757-5889-69416FBFE9F3}"/>
              </a:ext>
            </a:extLst>
          </p:cNvPr>
          <p:cNvSpPr txBox="1"/>
          <p:nvPr/>
        </p:nvSpPr>
        <p:spPr>
          <a:xfrm>
            <a:off x="4354661" y="4050917"/>
            <a:ext cx="566383" cy="276999"/>
          </a:xfrm>
          <a:prstGeom prst="rect">
            <a:avLst/>
          </a:prstGeom>
          <a:noFill/>
        </p:spPr>
        <p:txBody>
          <a:bodyPr wrap="square" rtlCol="0">
            <a:spAutoFit/>
          </a:bodyPr>
          <a:lstStyle/>
          <a:p>
            <a:r>
              <a:rPr lang="es-ES" sz="1200" dirty="0"/>
              <a:t>Test</a:t>
            </a:r>
          </a:p>
        </p:txBody>
      </p:sp>
      <p:sp>
        <p:nvSpPr>
          <p:cNvPr id="32" name="CuadroTexto 31">
            <a:extLst>
              <a:ext uri="{FF2B5EF4-FFF2-40B4-BE49-F238E27FC236}">
                <a16:creationId xmlns:a16="http://schemas.microsoft.com/office/drawing/2014/main" id="{3A3E05F9-6B92-045E-C93F-44FE83A9E893}"/>
              </a:ext>
            </a:extLst>
          </p:cNvPr>
          <p:cNvSpPr txBox="1"/>
          <p:nvPr/>
        </p:nvSpPr>
        <p:spPr>
          <a:xfrm>
            <a:off x="4057552" y="5206223"/>
            <a:ext cx="1304420" cy="338554"/>
          </a:xfrm>
          <a:prstGeom prst="rect">
            <a:avLst/>
          </a:prstGeom>
          <a:noFill/>
        </p:spPr>
        <p:txBody>
          <a:bodyPr wrap="square" rtlCol="0">
            <a:spAutoFit/>
          </a:bodyPr>
          <a:lstStyle/>
          <a:p>
            <a:r>
              <a:rPr lang="es-ES" sz="1600" dirty="0"/>
              <a:t>Feature Store</a:t>
            </a:r>
          </a:p>
        </p:txBody>
      </p:sp>
      <p:sp>
        <p:nvSpPr>
          <p:cNvPr id="35" name="Flecha: doblada 34">
            <a:extLst>
              <a:ext uri="{FF2B5EF4-FFF2-40B4-BE49-F238E27FC236}">
                <a16:creationId xmlns:a16="http://schemas.microsoft.com/office/drawing/2014/main" id="{867ED519-7EF7-7356-10E8-E8B87492A87E}"/>
              </a:ext>
            </a:extLst>
          </p:cNvPr>
          <p:cNvSpPr/>
          <p:nvPr/>
        </p:nvSpPr>
        <p:spPr>
          <a:xfrm rot="10800000" flipH="1">
            <a:off x="1306357" y="3788063"/>
            <a:ext cx="2615178" cy="2322874"/>
          </a:xfrm>
          <a:prstGeom prst="bentArrow">
            <a:avLst>
              <a:gd name="adj1" fmla="val 4259"/>
              <a:gd name="adj2" fmla="val 4769"/>
              <a:gd name="adj3" fmla="val 6799"/>
              <a:gd name="adj4" fmla="val 44597"/>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7" name="Flecha: a la derecha 46">
            <a:extLst>
              <a:ext uri="{FF2B5EF4-FFF2-40B4-BE49-F238E27FC236}">
                <a16:creationId xmlns:a16="http://schemas.microsoft.com/office/drawing/2014/main" id="{6011605D-19E5-1A21-FCCD-E6633CFBC48B}"/>
              </a:ext>
            </a:extLst>
          </p:cNvPr>
          <p:cNvSpPr/>
          <p:nvPr/>
        </p:nvSpPr>
        <p:spPr>
          <a:xfrm>
            <a:off x="5539244" y="3000814"/>
            <a:ext cx="930382" cy="185704"/>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Diagrama de flujo: proceso alternativo 47">
            <a:extLst>
              <a:ext uri="{FF2B5EF4-FFF2-40B4-BE49-F238E27FC236}">
                <a16:creationId xmlns:a16="http://schemas.microsoft.com/office/drawing/2014/main" id="{A8BDD531-78E8-E3B7-E2AA-00DC936C3AA5}"/>
              </a:ext>
            </a:extLst>
          </p:cNvPr>
          <p:cNvSpPr/>
          <p:nvPr/>
        </p:nvSpPr>
        <p:spPr>
          <a:xfrm>
            <a:off x="6790585" y="2011567"/>
            <a:ext cx="1661652" cy="2167143"/>
          </a:xfrm>
          <a:prstGeom prst="flowChartAlternateProcess">
            <a:avLst/>
          </a:prstGeom>
          <a:noFill/>
          <a:ln w="25400">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0" name="Imagen 49">
            <a:extLst>
              <a:ext uri="{FF2B5EF4-FFF2-40B4-BE49-F238E27FC236}">
                <a16:creationId xmlns:a16="http://schemas.microsoft.com/office/drawing/2014/main" id="{7442540E-D266-29C5-96C1-0D86E70F7E78}"/>
              </a:ext>
            </a:extLst>
          </p:cNvPr>
          <p:cNvPicPr>
            <a:picLocks noChangeAspect="1"/>
          </p:cNvPicPr>
          <p:nvPr/>
        </p:nvPicPr>
        <p:blipFill>
          <a:blip r:embed="rId8"/>
          <a:stretch>
            <a:fillRect/>
          </a:stretch>
        </p:blipFill>
        <p:spPr>
          <a:xfrm>
            <a:off x="7166528" y="2132624"/>
            <a:ext cx="909766" cy="390580"/>
          </a:xfrm>
          <a:prstGeom prst="rect">
            <a:avLst/>
          </a:prstGeom>
        </p:spPr>
      </p:pic>
      <p:pic>
        <p:nvPicPr>
          <p:cNvPr id="52" name="Imagen 51">
            <a:extLst>
              <a:ext uri="{FF2B5EF4-FFF2-40B4-BE49-F238E27FC236}">
                <a16:creationId xmlns:a16="http://schemas.microsoft.com/office/drawing/2014/main" id="{D0B7ECD3-04AB-0941-95EE-F600BFF51764}"/>
              </a:ext>
            </a:extLst>
          </p:cNvPr>
          <p:cNvPicPr>
            <a:picLocks noChangeAspect="1"/>
          </p:cNvPicPr>
          <p:nvPr/>
        </p:nvPicPr>
        <p:blipFill>
          <a:blip r:embed="rId9"/>
          <a:stretch>
            <a:fillRect/>
          </a:stretch>
        </p:blipFill>
        <p:spPr>
          <a:xfrm>
            <a:off x="7117086" y="2679910"/>
            <a:ext cx="1008649" cy="1098707"/>
          </a:xfrm>
          <a:prstGeom prst="rect">
            <a:avLst/>
          </a:prstGeom>
        </p:spPr>
      </p:pic>
      <p:sp>
        <p:nvSpPr>
          <p:cNvPr id="53" name="Flecha: a la derecha 52">
            <a:extLst>
              <a:ext uri="{FF2B5EF4-FFF2-40B4-BE49-F238E27FC236}">
                <a16:creationId xmlns:a16="http://schemas.microsoft.com/office/drawing/2014/main" id="{9922452C-59F0-98D4-FC28-F553AA0E1756}"/>
              </a:ext>
            </a:extLst>
          </p:cNvPr>
          <p:cNvSpPr/>
          <p:nvPr/>
        </p:nvSpPr>
        <p:spPr>
          <a:xfrm rot="5400000">
            <a:off x="7355621" y="4500852"/>
            <a:ext cx="535638" cy="189765"/>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Flecha: a la derecha 53">
            <a:extLst>
              <a:ext uri="{FF2B5EF4-FFF2-40B4-BE49-F238E27FC236}">
                <a16:creationId xmlns:a16="http://schemas.microsoft.com/office/drawing/2014/main" id="{C3F43D48-2CFB-CDF2-95B8-4F169B0DBE10}"/>
              </a:ext>
            </a:extLst>
          </p:cNvPr>
          <p:cNvSpPr/>
          <p:nvPr/>
        </p:nvSpPr>
        <p:spPr>
          <a:xfrm>
            <a:off x="5539244" y="5897382"/>
            <a:ext cx="930382" cy="185704"/>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6" name="Imagen 55">
            <a:extLst>
              <a:ext uri="{FF2B5EF4-FFF2-40B4-BE49-F238E27FC236}">
                <a16:creationId xmlns:a16="http://schemas.microsoft.com/office/drawing/2014/main" id="{B902CE15-0016-904C-3D8A-B453BF3370A0}"/>
              </a:ext>
            </a:extLst>
          </p:cNvPr>
          <p:cNvPicPr>
            <a:picLocks noChangeAspect="1"/>
          </p:cNvPicPr>
          <p:nvPr/>
        </p:nvPicPr>
        <p:blipFill>
          <a:blip r:embed="rId10"/>
          <a:stretch>
            <a:fillRect/>
          </a:stretch>
        </p:blipFill>
        <p:spPr>
          <a:xfrm>
            <a:off x="7052225" y="5263645"/>
            <a:ext cx="1284764" cy="1260523"/>
          </a:xfrm>
          <a:prstGeom prst="rect">
            <a:avLst/>
          </a:prstGeom>
        </p:spPr>
      </p:pic>
      <p:sp>
        <p:nvSpPr>
          <p:cNvPr id="57" name="Flecha: a la derecha 56">
            <a:extLst>
              <a:ext uri="{FF2B5EF4-FFF2-40B4-BE49-F238E27FC236}">
                <a16:creationId xmlns:a16="http://schemas.microsoft.com/office/drawing/2014/main" id="{E406FE78-0A86-0176-723D-7F5D7A914595}"/>
              </a:ext>
            </a:extLst>
          </p:cNvPr>
          <p:cNvSpPr/>
          <p:nvPr/>
        </p:nvSpPr>
        <p:spPr>
          <a:xfrm>
            <a:off x="8739651" y="5902297"/>
            <a:ext cx="930382" cy="185704"/>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9" name="Imagen 58">
            <a:extLst>
              <a:ext uri="{FF2B5EF4-FFF2-40B4-BE49-F238E27FC236}">
                <a16:creationId xmlns:a16="http://schemas.microsoft.com/office/drawing/2014/main" id="{9B1AFC2F-B4BD-ECFC-48E7-59759327C7E7}"/>
              </a:ext>
            </a:extLst>
          </p:cNvPr>
          <p:cNvPicPr>
            <a:picLocks noChangeAspect="1"/>
          </p:cNvPicPr>
          <p:nvPr/>
        </p:nvPicPr>
        <p:blipFill>
          <a:blip r:embed="rId11"/>
          <a:stretch>
            <a:fillRect/>
          </a:stretch>
        </p:blipFill>
        <p:spPr>
          <a:xfrm>
            <a:off x="10038409" y="3624265"/>
            <a:ext cx="1661652" cy="2899903"/>
          </a:xfrm>
          <a:prstGeom prst="rect">
            <a:avLst/>
          </a:prstGeom>
          <a:ln w="19050">
            <a:solidFill>
              <a:srgbClr val="137E84"/>
            </a:solidFill>
          </a:ln>
        </p:spPr>
      </p:pic>
      <p:sp>
        <p:nvSpPr>
          <p:cNvPr id="60" name="CuadroTexto 59">
            <a:extLst>
              <a:ext uri="{FF2B5EF4-FFF2-40B4-BE49-F238E27FC236}">
                <a16:creationId xmlns:a16="http://schemas.microsoft.com/office/drawing/2014/main" id="{82A37B23-D426-47FC-2794-6BED9B7891E9}"/>
              </a:ext>
            </a:extLst>
          </p:cNvPr>
          <p:cNvSpPr txBox="1"/>
          <p:nvPr/>
        </p:nvSpPr>
        <p:spPr>
          <a:xfrm>
            <a:off x="7316954" y="4994829"/>
            <a:ext cx="1034923" cy="338554"/>
          </a:xfrm>
          <a:prstGeom prst="rect">
            <a:avLst/>
          </a:prstGeom>
          <a:noFill/>
        </p:spPr>
        <p:txBody>
          <a:bodyPr wrap="square" rtlCol="0">
            <a:spAutoFit/>
          </a:bodyPr>
          <a:lstStyle/>
          <a:p>
            <a:r>
              <a:rPr lang="es-ES" sz="1600" dirty="0"/>
              <a:t>Modelo</a:t>
            </a:r>
          </a:p>
        </p:txBody>
      </p:sp>
      <p:sp>
        <p:nvSpPr>
          <p:cNvPr id="61" name="CuadroTexto 60">
            <a:extLst>
              <a:ext uri="{FF2B5EF4-FFF2-40B4-BE49-F238E27FC236}">
                <a16:creationId xmlns:a16="http://schemas.microsoft.com/office/drawing/2014/main" id="{86BAF349-D49F-9513-FBA6-43BE53E6C611}"/>
              </a:ext>
            </a:extLst>
          </p:cNvPr>
          <p:cNvSpPr txBox="1"/>
          <p:nvPr/>
        </p:nvSpPr>
        <p:spPr>
          <a:xfrm>
            <a:off x="10242056" y="3111948"/>
            <a:ext cx="1377324" cy="338554"/>
          </a:xfrm>
          <a:prstGeom prst="rect">
            <a:avLst/>
          </a:prstGeom>
          <a:noFill/>
        </p:spPr>
        <p:txBody>
          <a:bodyPr wrap="square" rtlCol="0">
            <a:spAutoFit/>
          </a:bodyPr>
          <a:lstStyle/>
          <a:p>
            <a:r>
              <a:rPr lang="es-ES" sz="1600" dirty="0"/>
              <a:t>Predicciones</a:t>
            </a:r>
          </a:p>
        </p:txBody>
      </p:sp>
    </p:spTree>
    <p:extLst>
      <p:ext uri="{BB962C8B-B14F-4D97-AF65-F5344CB8AC3E}">
        <p14:creationId xmlns:p14="http://schemas.microsoft.com/office/powerpoint/2010/main" val="357780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pic>
        <p:nvPicPr>
          <p:cNvPr id="2" name="Imagen 1">
            <a:extLst>
              <a:ext uri="{FF2B5EF4-FFF2-40B4-BE49-F238E27FC236}">
                <a16:creationId xmlns:a16="http://schemas.microsoft.com/office/drawing/2014/main" id="{3AAEB6D4-DA69-9C42-C8F1-A2928E780026}"/>
              </a:ext>
            </a:extLst>
          </p:cNvPr>
          <p:cNvPicPr>
            <a:picLocks noChangeAspect="1"/>
          </p:cNvPicPr>
          <p:nvPr/>
        </p:nvPicPr>
        <p:blipFill>
          <a:blip r:embed="rId4"/>
          <a:stretch>
            <a:fillRect/>
          </a:stretch>
        </p:blipFill>
        <p:spPr>
          <a:xfrm>
            <a:off x="1224760" y="1654073"/>
            <a:ext cx="10004013" cy="552408"/>
          </a:xfrm>
          <a:prstGeom prst="rect">
            <a:avLst/>
          </a:prstGeom>
          <a:ln>
            <a:solidFill>
              <a:srgbClr val="137E84"/>
            </a:solidFill>
          </a:ln>
        </p:spPr>
      </p:pic>
      <p:pic>
        <p:nvPicPr>
          <p:cNvPr id="3" name="Imagen 2" descr="Gráfico, Histograma&#10;&#10;Descripción generada automáticamente">
            <a:extLst>
              <a:ext uri="{FF2B5EF4-FFF2-40B4-BE49-F238E27FC236}">
                <a16:creationId xmlns:a16="http://schemas.microsoft.com/office/drawing/2014/main" id="{77306EF1-A8E1-34E5-C8A4-D0887EC5CFC3}"/>
              </a:ext>
            </a:extLst>
          </p:cNvPr>
          <p:cNvPicPr>
            <a:picLocks noChangeAspect="1"/>
          </p:cNvPicPr>
          <p:nvPr/>
        </p:nvPicPr>
        <p:blipFill>
          <a:blip r:embed="rId5"/>
          <a:stretch>
            <a:fillRect/>
          </a:stretch>
        </p:blipFill>
        <p:spPr>
          <a:xfrm>
            <a:off x="577629" y="2831767"/>
            <a:ext cx="5437389" cy="3823134"/>
          </a:xfrm>
          <a:prstGeom prst="rect">
            <a:avLst/>
          </a:prstGeom>
        </p:spPr>
      </p:pic>
      <p:pic>
        <p:nvPicPr>
          <p:cNvPr id="5" name="Imagen 4" descr="Gráfico, Gráfico de líneas&#10;&#10;Descripción generada automáticamente">
            <a:extLst>
              <a:ext uri="{FF2B5EF4-FFF2-40B4-BE49-F238E27FC236}">
                <a16:creationId xmlns:a16="http://schemas.microsoft.com/office/drawing/2014/main" id="{9156EA3F-7DEE-E063-65DB-353D599DEF8F}"/>
              </a:ext>
            </a:extLst>
          </p:cNvPr>
          <p:cNvPicPr>
            <a:picLocks noChangeAspect="1"/>
          </p:cNvPicPr>
          <p:nvPr/>
        </p:nvPicPr>
        <p:blipFill>
          <a:blip r:embed="rId6"/>
          <a:stretch>
            <a:fillRect/>
          </a:stretch>
        </p:blipFill>
        <p:spPr>
          <a:xfrm>
            <a:off x="6226766" y="2592672"/>
            <a:ext cx="5519269" cy="4014815"/>
          </a:xfrm>
          <a:prstGeom prst="rect">
            <a:avLst/>
          </a:prstGeom>
        </p:spPr>
      </p:pic>
      <p:pic>
        <p:nvPicPr>
          <p:cNvPr id="7" name="Imagen 6">
            <a:extLst>
              <a:ext uri="{FF2B5EF4-FFF2-40B4-BE49-F238E27FC236}">
                <a16:creationId xmlns:a16="http://schemas.microsoft.com/office/drawing/2014/main" id="{06C3E88F-E90D-40C6-F2F2-08DB5F617FD3}"/>
              </a:ext>
            </a:extLst>
          </p:cNvPr>
          <p:cNvPicPr>
            <a:picLocks noChangeAspect="1"/>
          </p:cNvPicPr>
          <p:nvPr/>
        </p:nvPicPr>
        <p:blipFill>
          <a:blip r:embed="rId7"/>
          <a:stretch>
            <a:fillRect/>
          </a:stretch>
        </p:blipFill>
        <p:spPr>
          <a:xfrm>
            <a:off x="1224760" y="1376717"/>
            <a:ext cx="604040" cy="258875"/>
          </a:xfrm>
          <a:prstGeom prst="rect">
            <a:avLst/>
          </a:prstGeom>
        </p:spPr>
      </p:pic>
      <p:sp>
        <p:nvSpPr>
          <p:cNvPr id="8" name="CuadroTexto 7">
            <a:extLst>
              <a:ext uri="{FF2B5EF4-FFF2-40B4-BE49-F238E27FC236}">
                <a16:creationId xmlns:a16="http://schemas.microsoft.com/office/drawing/2014/main" id="{1E6B4498-458F-A888-4013-ECB9E21FED5C}"/>
              </a:ext>
            </a:extLst>
          </p:cNvPr>
          <p:cNvSpPr txBox="1"/>
          <p:nvPr/>
        </p:nvSpPr>
        <p:spPr>
          <a:xfrm>
            <a:off x="3237199" y="2487744"/>
            <a:ext cx="2566071" cy="338554"/>
          </a:xfrm>
          <a:prstGeom prst="rect">
            <a:avLst/>
          </a:prstGeom>
          <a:noFill/>
        </p:spPr>
        <p:txBody>
          <a:bodyPr wrap="square" rtlCol="0">
            <a:spAutoFit/>
          </a:bodyPr>
          <a:lstStyle/>
          <a:p>
            <a:r>
              <a:rPr lang="es-ES" sz="1600" dirty="0"/>
              <a:t>loss = binary crossentropy</a:t>
            </a:r>
          </a:p>
        </p:txBody>
      </p:sp>
      <p:sp>
        <p:nvSpPr>
          <p:cNvPr id="9" name="CuadroTexto 8">
            <a:extLst>
              <a:ext uri="{FF2B5EF4-FFF2-40B4-BE49-F238E27FC236}">
                <a16:creationId xmlns:a16="http://schemas.microsoft.com/office/drawing/2014/main" id="{D5E114D3-548C-F6EA-9413-13893600F4F4}"/>
              </a:ext>
            </a:extLst>
          </p:cNvPr>
          <p:cNvSpPr txBox="1"/>
          <p:nvPr/>
        </p:nvSpPr>
        <p:spPr>
          <a:xfrm>
            <a:off x="1162450" y="2457524"/>
            <a:ext cx="2566071" cy="338554"/>
          </a:xfrm>
          <a:prstGeom prst="rect">
            <a:avLst/>
          </a:prstGeom>
          <a:noFill/>
        </p:spPr>
        <p:txBody>
          <a:bodyPr wrap="square" rtlCol="0">
            <a:spAutoFit/>
          </a:bodyPr>
          <a:lstStyle/>
          <a:p>
            <a:r>
              <a:rPr lang="es-ES" sz="1600" dirty="0"/>
              <a:t>optimizer = adam</a:t>
            </a:r>
          </a:p>
        </p:txBody>
      </p:sp>
    </p:spTree>
    <p:extLst>
      <p:ext uri="{BB962C8B-B14F-4D97-AF65-F5344CB8AC3E}">
        <p14:creationId xmlns:p14="http://schemas.microsoft.com/office/powerpoint/2010/main" val="369393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C9E71D-4D3E-4737-A761-294FCBBF0A43}"/>
              </a:ext>
            </a:extLst>
          </p:cNvPr>
          <p:cNvPicPr>
            <a:picLocks noChangeAspect="1"/>
          </p:cNvPicPr>
          <p:nvPr/>
        </p:nvPicPr>
        <p:blipFill rotWithShape="1">
          <a:blip r:embed="rId2"/>
          <a:srcRect l="34627" t="786" r="19520" b="4060"/>
          <a:stretch/>
        </p:blipFill>
        <p:spPr>
          <a:xfrm>
            <a:off x="-1" y="-1"/>
            <a:ext cx="5590479" cy="5768197"/>
          </a:xfrm>
          <a:prstGeom prst="rect">
            <a:avLst/>
          </a:prstGeom>
        </p:spPr>
      </p:pic>
      <p:sp>
        <p:nvSpPr>
          <p:cNvPr id="19" name="Rectángulo 18">
            <a:extLst>
              <a:ext uri="{FF2B5EF4-FFF2-40B4-BE49-F238E27FC236}">
                <a16:creationId xmlns:a16="http://schemas.microsoft.com/office/drawing/2014/main" id="{E3627A29-CE44-4AE6-A03D-5FF597752753}"/>
              </a:ext>
            </a:extLst>
          </p:cNvPr>
          <p:cNvSpPr/>
          <p:nvPr/>
        </p:nvSpPr>
        <p:spPr>
          <a:xfrm>
            <a:off x="5837730" y="1716393"/>
            <a:ext cx="3693459" cy="418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texto 13">
            <a:extLst>
              <a:ext uri="{FF2B5EF4-FFF2-40B4-BE49-F238E27FC236}">
                <a16:creationId xmlns:a16="http://schemas.microsoft.com/office/drawing/2014/main" id="{41732DBF-78F1-4B07-B677-71FCD56CE705}"/>
              </a:ext>
            </a:extLst>
          </p:cNvPr>
          <p:cNvSpPr>
            <a:spLocks noGrp="1"/>
          </p:cNvSpPr>
          <p:nvPr>
            <p:ph type="body" sz="quarter" idx="4294967295"/>
          </p:nvPr>
        </p:nvSpPr>
        <p:spPr>
          <a:xfrm>
            <a:off x="6689725" y="1393876"/>
            <a:ext cx="5502275" cy="681037"/>
          </a:xfrm>
        </p:spPr>
        <p:txBody>
          <a:bodyPr vert="horz" lIns="91440" tIns="45720" rIns="91440" bIns="45720" rtlCol="0">
            <a:noAutofit/>
          </a:bodyPr>
          <a:lstStyle/>
          <a:p>
            <a:pPr marL="0" indent="0">
              <a:buNone/>
            </a:pPr>
            <a:r>
              <a:rPr lang="es-ES" sz="3600" b="1" dirty="0">
                <a:solidFill>
                  <a:srgbClr val="137E84"/>
                </a:solidFill>
                <a:latin typeface="Santander Text" panose="020B0504020201020104" pitchFamily="34" charset="0"/>
              </a:rPr>
              <a:t>Índice</a:t>
            </a:r>
          </a:p>
        </p:txBody>
      </p:sp>
      <p:sp>
        <p:nvSpPr>
          <p:cNvPr id="2" name="TextBox 1">
            <a:extLst>
              <a:ext uri="{FF2B5EF4-FFF2-40B4-BE49-F238E27FC236}">
                <a16:creationId xmlns:a16="http://schemas.microsoft.com/office/drawing/2014/main" id="{236E4AC8-9D16-E14F-596A-E4AE27DFD89F}"/>
              </a:ext>
            </a:extLst>
          </p:cNvPr>
          <p:cNvSpPr txBox="1"/>
          <p:nvPr/>
        </p:nvSpPr>
        <p:spPr>
          <a:xfrm>
            <a:off x="6689724" y="2144186"/>
            <a:ext cx="4135293" cy="369332"/>
          </a:xfrm>
          <a:prstGeom prst="rect">
            <a:avLst/>
          </a:prstGeom>
          <a:noFill/>
        </p:spPr>
        <p:txBody>
          <a:bodyPr wrap="square" rtlCol="0">
            <a:spAutoFit/>
          </a:bodyPr>
          <a:lstStyle/>
          <a:p>
            <a:r>
              <a:rPr lang="es-ES" b="1" dirty="0">
                <a:solidFill>
                  <a:srgbClr val="137E84"/>
                </a:solidFill>
              </a:rPr>
              <a:t>1. Problema detectado</a:t>
            </a:r>
          </a:p>
        </p:txBody>
      </p:sp>
      <p:sp>
        <p:nvSpPr>
          <p:cNvPr id="3" name="TextBox 2">
            <a:extLst>
              <a:ext uri="{FF2B5EF4-FFF2-40B4-BE49-F238E27FC236}">
                <a16:creationId xmlns:a16="http://schemas.microsoft.com/office/drawing/2014/main" id="{7F014611-6F0B-725A-FE96-75B6D0689A72}"/>
              </a:ext>
            </a:extLst>
          </p:cNvPr>
          <p:cNvSpPr txBox="1"/>
          <p:nvPr/>
        </p:nvSpPr>
        <p:spPr>
          <a:xfrm>
            <a:off x="6689724" y="2616205"/>
            <a:ext cx="4135293" cy="369332"/>
          </a:xfrm>
          <a:prstGeom prst="rect">
            <a:avLst/>
          </a:prstGeom>
          <a:noFill/>
        </p:spPr>
        <p:txBody>
          <a:bodyPr wrap="square" rtlCol="0">
            <a:spAutoFit/>
          </a:bodyPr>
          <a:lstStyle/>
          <a:p>
            <a:r>
              <a:rPr lang="es-ES" dirty="0">
                <a:solidFill>
                  <a:schemeClr val="bg2">
                    <a:lumMod val="90000"/>
                  </a:schemeClr>
                </a:solidFill>
              </a:rPr>
              <a:t>2. Análisis preliminar de la información</a:t>
            </a:r>
          </a:p>
        </p:txBody>
      </p:sp>
      <p:sp>
        <p:nvSpPr>
          <p:cNvPr id="6" name="TextBox 5">
            <a:extLst>
              <a:ext uri="{FF2B5EF4-FFF2-40B4-BE49-F238E27FC236}">
                <a16:creationId xmlns:a16="http://schemas.microsoft.com/office/drawing/2014/main" id="{BD515A8C-2153-F392-7C35-C8C21F4B667B}"/>
              </a:ext>
            </a:extLst>
          </p:cNvPr>
          <p:cNvSpPr txBox="1"/>
          <p:nvPr/>
        </p:nvSpPr>
        <p:spPr>
          <a:xfrm>
            <a:off x="6700609" y="3671607"/>
            <a:ext cx="4135293" cy="646331"/>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4. Modelo basado en información histórica de aumentos de cuota</a:t>
            </a:r>
          </a:p>
        </p:txBody>
      </p:sp>
      <p:sp>
        <p:nvSpPr>
          <p:cNvPr id="7" name="TextBox 6">
            <a:extLst>
              <a:ext uri="{FF2B5EF4-FFF2-40B4-BE49-F238E27FC236}">
                <a16:creationId xmlns:a16="http://schemas.microsoft.com/office/drawing/2014/main" id="{06728232-E9A0-5241-26E3-CB2EDFFAD8CB}"/>
              </a:ext>
            </a:extLst>
          </p:cNvPr>
          <p:cNvSpPr txBox="1"/>
          <p:nvPr/>
        </p:nvSpPr>
        <p:spPr>
          <a:xfrm>
            <a:off x="6700609" y="4322028"/>
            <a:ext cx="4135293" cy="369332"/>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5. Prototipo</a:t>
            </a:r>
          </a:p>
        </p:txBody>
      </p:sp>
      <p:pic>
        <p:nvPicPr>
          <p:cNvPr id="9" name="Imagen 8">
            <a:extLst>
              <a:ext uri="{FF2B5EF4-FFF2-40B4-BE49-F238E27FC236}">
                <a16:creationId xmlns:a16="http://schemas.microsoft.com/office/drawing/2014/main" id="{D1E712D9-3490-EBE1-50E4-70AD32F86375}"/>
              </a:ext>
            </a:extLst>
          </p:cNvPr>
          <p:cNvPicPr>
            <a:picLocks noChangeAspect="1"/>
          </p:cNvPicPr>
          <p:nvPr/>
        </p:nvPicPr>
        <p:blipFill>
          <a:blip r:embed="rId3"/>
          <a:stretch>
            <a:fillRect/>
          </a:stretch>
        </p:blipFill>
        <p:spPr>
          <a:xfrm>
            <a:off x="201792" y="6287523"/>
            <a:ext cx="1218636" cy="430811"/>
          </a:xfrm>
          <a:prstGeom prst="rect">
            <a:avLst/>
          </a:prstGeom>
        </p:spPr>
      </p:pic>
      <p:sp>
        <p:nvSpPr>
          <p:cNvPr id="5" name="TextBox 2">
            <a:extLst>
              <a:ext uri="{FF2B5EF4-FFF2-40B4-BE49-F238E27FC236}">
                <a16:creationId xmlns:a16="http://schemas.microsoft.com/office/drawing/2014/main" id="{443FB0C0-569B-5383-BCA6-CD4C910E36F2}"/>
              </a:ext>
            </a:extLst>
          </p:cNvPr>
          <p:cNvSpPr txBox="1"/>
          <p:nvPr/>
        </p:nvSpPr>
        <p:spPr>
          <a:xfrm>
            <a:off x="6682325" y="3070450"/>
            <a:ext cx="4135293" cy="646331"/>
          </a:xfrm>
          <a:prstGeom prst="rect">
            <a:avLst/>
          </a:prstGeom>
          <a:noFill/>
        </p:spPr>
        <p:txBody>
          <a:bodyPr wrap="square" lIns="91440" tIns="45720" rIns="91440" bIns="45720" rtlCol="0" anchor="t">
            <a:spAutoFit/>
          </a:bodyPr>
          <a:lstStyle/>
          <a:p>
            <a:r>
              <a:rPr lang="es-ES" dirty="0">
                <a:solidFill>
                  <a:schemeClr val="bg2">
                    <a:lumMod val="90000"/>
                  </a:schemeClr>
                </a:solidFill>
              </a:rPr>
              <a:t>3. Modelo basado en interacciones con los socios</a:t>
            </a:r>
          </a:p>
        </p:txBody>
      </p:sp>
      <p:sp>
        <p:nvSpPr>
          <p:cNvPr id="8" name="TextBox 6">
            <a:extLst>
              <a:ext uri="{FF2B5EF4-FFF2-40B4-BE49-F238E27FC236}">
                <a16:creationId xmlns:a16="http://schemas.microsoft.com/office/drawing/2014/main" id="{ED8501C4-0A67-5BCD-2C2B-1AEC7B3EA63D}"/>
              </a:ext>
            </a:extLst>
          </p:cNvPr>
          <p:cNvSpPr txBox="1"/>
          <p:nvPr/>
        </p:nvSpPr>
        <p:spPr>
          <a:xfrm>
            <a:off x="6691201" y="4778277"/>
            <a:ext cx="4135293" cy="369332"/>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6. Limitaciones y trabajos futuros</a:t>
            </a:r>
          </a:p>
        </p:txBody>
      </p:sp>
    </p:spTree>
    <p:extLst>
      <p:ext uri="{BB962C8B-B14F-4D97-AF65-F5344CB8AC3E}">
        <p14:creationId xmlns:p14="http://schemas.microsoft.com/office/powerpoint/2010/main" val="2469637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C9E71D-4D3E-4737-A761-294FCBBF0A43}"/>
              </a:ext>
            </a:extLst>
          </p:cNvPr>
          <p:cNvPicPr>
            <a:picLocks noChangeAspect="1"/>
          </p:cNvPicPr>
          <p:nvPr/>
        </p:nvPicPr>
        <p:blipFill rotWithShape="1">
          <a:blip r:embed="rId2"/>
          <a:srcRect l="34627" t="786" r="19520" b="4060"/>
          <a:stretch/>
        </p:blipFill>
        <p:spPr>
          <a:xfrm>
            <a:off x="-1" y="-1"/>
            <a:ext cx="5590479" cy="5768197"/>
          </a:xfrm>
          <a:prstGeom prst="rect">
            <a:avLst/>
          </a:prstGeom>
        </p:spPr>
      </p:pic>
      <p:sp>
        <p:nvSpPr>
          <p:cNvPr id="19" name="Rectángulo 18">
            <a:extLst>
              <a:ext uri="{FF2B5EF4-FFF2-40B4-BE49-F238E27FC236}">
                <a16:creationId xmlns:a16="http://schemas.microsoft.com/office/drawing/2014/main" id="{E3627A29-CE44-4AE6-A03D-5FF597752753}"/>
              </a:ext>
            </a:extLst>
          </p:cNvPr>
          <p:cNvSpPr/>
          <p:nvPr/>
        </p:nvSpPr>
        <p:spPr>
          <a:xfrm>
            <a:off x="5837730" y="1716393"/>
            <a:ext cx="3693459" cy="418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texto 13">
            <a:extLst>
              <a:ext uri="{FF2B5EF4-FFF2-40B4-BE49-F238E27FC236}">
                <a16:creationId xmlns:a16="http://schemas.microsoft.com/office/drawing/2014/main" id="{41732DBF-78F1-4B07-B677-71FCD56CE705}"/>
              </a:ext>
            </a:extLst>
          </p:cNvPr>
          <p:cNvSpPr>
            <a:spLocks noGrp="1"/>
          </p:cNvSpPr>
          <p:nvPr>
            <p:ph type="body" sz="quarter" idx="4294967295"/>
          </p:nvPr>
        </p:nvSpPr>
        <p:spPr>
          <a:xfrm>
            <a:off x="6689725" y="1393876"/>
            <a:ext cx="5502275" cy="681037"/>
          </a:xfrm>
        </p:spPr>
        <p:txBody>
          <a:bodyPr vert="horz" lIns="91440" tIns="45720" rIns="91440" bIns="45720" rtlCol="0">
            <a:noAutofit/>
          </a:bodyPr>
          <a:lstStyle/>
          <a:p>
            <a:pPr marL="0" indent="0">
              <a:buNone/>
            </a:pPr>
            <a:r>
              <a:rPr lang="es-ES" sz="3600" b="1" dirty="0">
                <a:solidFill>
                  <a:srgbClr val="137E84"/>
                </a:solidFill>
                <a:latin typeface="Santander Text" panose="020B0504020201020104" pitchFamily="34" charset="0"/>
              </a:rPr>
              <a:t>Índice</a:t>
            </a:r>
          </a:p>
        </p:txBody>
      </p:sp>
      <p:pic>
        <p:nvPicPr>
          <p:cNvPr id="9" name="Imagen 8">
            <a:extLst>
              <a:ext uri="{FF2B5EF4-FFF2-40B4-BE49-F238E27FC236}">
                <a16:creationId xmlns:a16="http://schemas.microsoft.com/office/drawing/2014/main" id="{D1E712D9-3490-EBE1-50E4-70AD32F86375}"/>
              </a:ext>
            </a:extLst>
          </p:cNvPr>
          <p:cNvPicPr>
            <a:picLocks noChangeAspect="1"/>
          </p:cNvPicPr>
          <p:nvPr/>
        </p:nvPicPr>
        <p:blipFill>
          <a:blip r:embed="rId3"/>
          <a:stretch>
            <a:fillRect/>
          </a:stretch>
        </p:blipFill>
        <p:spPr>
          <a:xfrm>
            <a:off x="201792" y="6287523"/>
            <a:ext cx="1218636" cy="430811"/>
          </a:xfrm>
          <a:prstGeom prst="rect">
            <a:avLst/>
          </a:prstGeom>
        </p:spPr>
      </p:pic>
      <p:sp>
        <p:nvSpPr>
          <p:cNvPr id="11" name="TextBox 10">
            <a:extLst>
              <a:ext uri="{FF2B5EF4-FFF2-40B4-BE49-F238E27FC236}">
                <a16:creationId xmlns:a16="http://schemas.microsoft.com/office/drawing/2014/main" id="{F93AE6C4-9D8F-78BA-FDB4-9EC6DF8CEEB3}"/>
              </a:ext>
            </a:extLst>
          </p:cNvPr>
          <p:cNvSpPr txBox="1"/>
          <p:nvPr/>
        </p:nvSpPr>
        <p:spPr>
          <a:xfrm>
            <a:off x="6689724" y="2144186"/>
            <a:ext cx="4135293" cy="369332"/>
          </a:xfrm>
          <a:prstGeom prst="rect">
            <a:avLst/>
          </a:prstGeom>
          <a:noFill/>
        </p:spPr>
        <p:txBody>
          <a:bodyPr wrap="square" lIns="91440" tIns="45720" rIns="91440" bIns="45720" rtlCol="0" anchor="t">
            <a:spAutoFit/>
          </a:bodyPr>
          <a:lstStyle/>
          <a:p>
            <a:r>
              <a:rPr lang="es-ES" dirty="0">
                <a:solidFill>
                  <a:schemeClr val="bg2">
                    <a:lumMod val="90000"/>
                  </a:schemeClr>
                </a:solidFill>
              </a:rPr>
              <a:t>1. Problema detectado</a:t>
            </a:r>
          </a:p>
        </p:txBody>
      </p:sp>
      <p:sp>
        <p:nvSpPr>
          <p:cNvPr id="13" name="TextBox 12">
            <a:extLst>
              <a:ext uri="{FF2B5EF4-FFF2-40B4-BE49-F238E27FC236}">
                <a16:creationId xmlns:a16="http://schemas.microsoft.com/office/drawing/2014/main" id="{2BEF1FBA-6CAD-9F2D-C1A2-39BEB5F809CD}"/>
              </a:ext>
            </a:extLst>
          </p:cNvPr>
          <p:cNvSpPr txBox="1"/>
          <p:nvPr/>
        </p:nvSpPr>
        <p:spPr>
          <a:xfrm>
            <a:off x="6700610" y="2518234"/>
            <a:ext cx="4135293" cy="369332"/>
          </a:xfrm>
          <a:prstGeom prst="rect">
            <a:avLst/>
          </a:prstGeom>
          <a:noFill/>
        </p:spPr>
        <p:txBody>
          <a:bodyPr wrap="square" lIns="91440" tIns="45720" rIns="91440" bIns="45720" rtlCol="0" anchor="t">
            <a:spAutoFit/>
          </a:bodyPr>
          <a:lstStyle/>
          <a:p>
            <a:r>
              <a:rPr lang="es-ES" dirty="0">
                <a:solidFill>
                  <a:schemeClr val="bg2">
                    <a:lumMod val="90000"/>
                  </a:schemeClr>
                </a:solidFill>
              </a:rPr>
              <a:t>2. Análisis preliminar de la información</a:t>
            </a:r>
          </a:p>
        </p:txBody>
      </p:sp>
      <p:sp>
        <p:nvSpPr>
          <p:cNvPr id="16" name="TextBox 15">
            <a:extLst>
              <a:ext uri="{FF2B5EF4-FFF2-40B4-BE49-F238E27FC236}">
                <a16:creationId xmlns:a16="http://schemas.microsoft.com/office/drawing/2014/main" id="{6EF1D520-6832-2A73-2776-39432C11A5E0}"/>
              </a:ext>
            </a:extLst>
          </p:cNvPr>
          <p:cNvSpPr txBox="1"/>
          <p:nvPr/>
        </p:nvSpPr>
        <p:spPr>
          <a:xfrm>
            <a:off x="6700609" y="3671607"/>
            <a:ext cx="4135293" cy="646331"/>
          </a:xfrm>
          <a:prstGeom prst="rect">
            <a:avLst/>
          </a:prstGeom>
          <a:noFill/>
        </p:spPr>
        <p:txBody>
          <a:bodyPr wrap="square" lIns="91440" tIns="45720" rIns="91440" bIns="45720" rtlCol="0" anchor="t">
            <a:spAutoFit/>
          </a:bodyPr>
          <a:lstStyle>
            <a:defPPr>
              <a:defRPr lang="es-ES"/>
            </a:defPPr>
            <a:lvl1pPr>
              <a:defRPr>
                <a:solidFill>
                  <a:schemeClr val="bg2">
                    <a:lumMod val="90000"/>
                  </a:schemeClr>
                </a:solidFill>
              </a:defRPr>
            </a:lvl1pPr>
          </a:lstStyle>
          <a:p>
            <a:r>
              <a:rPr lang="es-ES" b="1" dirty="0">
                <a:solidFill>
                  <a:srgbClr val="137E84"/>
                </a:solidFill>
              </a:rPr>
              <a:t>4. Modelo basado en información histórica de aumentos de cuota</a:t>
            </a:r>
          </a:p>
        </p:txBody>
      </p:sp>
      <p:sp>
        <p:nvSpPr>
          <p:cNvPr id="18" name="TextBox 17">
            <a:extLst>
              <a:ext uri="{FF2B5EF4-FFF2-40B4-BE49-F238E27FC236}">
                <a16:creationId xmlns:a16="http://schemas.microsoft.com/office/drawing/2014/main" id="{F852342D-54BA-7C41-3DE3-832B39E52643}"/>
              </a:ext>
            </a:extLst>
          </p:cNvPr>
          <p:cNvSpPr txBox="1"/>
          <p:nvPr/>
        </p:nvSpPr>
        <p:spPr>
          <a:xfrm>
            <a:off x="6700609" y="4322028"/>
            <a:ext cx="4135293" cy="369332"/>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5. Prototipo</a:t>
            </a:r>
          </a:p>
        </p:txBody>
      </p:sp>
      <p:sp>
        <p:nvSpPr>
          <p:cNvPr id="21" name="TextBox 2">
            <a:extLst>
              <a:ext uri="{FF2B5EF4-FFF2-40B4-BE49-F238E27FC236}">
                <a16:creationId xmlns:a16="http://schemas.microsoft.com/office/drawing/2014/main" id="{C50B3FBE-9392-4D35-8693-144F84B8A21F}"/>
              </a:ext>
            </a:extLst>
          </p:cNvPr>
          <p:cNvSpPr txBox="1"/>
          <p:nvPr/>
        </p:nvSpPr>
        <p:spPr>
          <a:xfrm>
            <a:off x="6682325" y="3070450"/>
            <a:ext cx="4135293" cy="646331"/>
          </a:xfrm>
          <a:prstGeom prst="rect">
            <a:avLst/>
          </a:prstGeom>
          <a:noFill/>
        </p:spPr>
        <p:txBody>
          <a:bodyPr wrap="square" lIns="91440" tIns="45720" rIns="91440" bIns="45720" rtlCol="0" anchor="t">
            <a:spAutoFit/>
          </a:bodyPr>
          <a:lstStyle/>
          <a:p>
            <a:r>
              <a:rPr lang="es-ES" dirty="0">
                <a:solidFill>
                  <a:schemeClr val="bg2">
                    <a:lumMod val="90000"/>
                  </a:schemeClr>
                </a:solidFill>
              </a:rPr>
              <a:t>3. Modelo basado en interacciones con los socios</a:t>
            </a:r>
          </a:p>
        </p:txBody>
      </p:sp>
      <p:sp>
        <p:nvSpPr>
          <p:cNvPr id="23" name="TextBox 6">
            <a:extLst>
              <a:ext uri="{FF2B5EF4-FFF2-40B4-BE49-F238E27FC236}">
                <a16:creationId xmlns:a16="http://schemas.microsoft.com/office/drawing/2014/main" id="{75983DA7-A57E-64CE-A52B-017C60278920}"/>
              </a:ext>
            </a:extLst>
          </p:cNvPr>
          <p:cNvSpPr txBox="1"/>
          <p:nvPr/>
        </p:nvSpPr>
        <p:spPr>
          <a:xfrm>
            <a:off x="6691201" y="4778277"/>
            <a:ext cx="4135293" cy="369332"/>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6. Limitaciones y trabajos futuros</a:t>
            </a:r>
          </a:p>
        </p:txBody>
      </p:sp>
    </p:spTree>
    <p:extLst>
      <p:ext uri="{BB962C8B-B14F-4D97-AF65-F5344CB8AC3E}">
        <p14:creationId xmlns:p14="http://schemas.microsoft.com/office/powerpoint/2010/main" val="3862431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rc 51">
            <a:extLst>
              <a:ext uri="{FF2B5EF4-FFF2-40B4-BE49-F238E27FC236}">
                <a16:creationId xmlns:a16="http://schemas.microsoft.com/office/drawing/2014/main" id="{B4C4BA25-11BE-D4DD-AF9F-98A35B7F642F}"/>
              </a:ext>
            </a:extLst>
          </p:cNvPr>
          <p:cNvSpPr/>
          <p:nvPr/>
        </p:nvSpPr>
        <p:spPr>
          <a:xfrm rot="5400000">
            <a:off x="10464243" y="5070043"/>
            <a:ext cx="358080" cy="358080"/>
          </a:xfrm>
          <a:prstGeom prst="arc">
            <a:avLst>
              <a:gd name="adj1" fmla="val 10338232"/>
              <a:gd name="adj2" fmla="val 1056343"/>
            </a:avLst>
          </a:prstGeom>
          <a:ln w="76200">
            <a:solidFill>
              <a:srgbClr val="9E36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9" name="Arc 24">
            <a:extLst>
              <a:ext uri="{FF2B5EF4-FFF2-40B4-BE49-F238E27FC236}">
                <a16:creationId xmlns:a16="http://schemas.microsoft.com/office/drawing/2014/main" id="{2D8B227E-0536-3DDD-6EE5-167E4ED0E211}"/>
              </a:ext>
            </a:extLst>
          </p:cNvPr>
          <p:cNvSpPr/>
          <p:nvPr/>
        </p:nvSpPr>
        <p:spPr>
          <a:xfrm rot="5400000">
            <a:off x="8367873" y="5067559"/>
            <a:ext cx="358080" cy="358080"/>
          </a:xfrm>
          <a:prstGeom prst="arc">
            <a:avLst>
              <a:gd name="adj1" fmla="val 10338232"/>
              <a:gd name="adj2" fmla="val 105634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Arc 24">
            <a:extLst>
              <a:ext uri="{FF2B5EF4-FFF2-40B4-BE49-F238E27FC236}">
                <a16:creationId xmlns:a16="http://schemas.microsoft.com/office/drawing/2014/main" id="{1C1B9584-FB57-6A02-A0F5-53D27C64ED6A}"/>
              </a:ext>
            </a:extLst>
          </p:cNvPr>
          <p:cNvSpPr/>
          <p:nvPr/>
        </p:nvSpPr>
        <p:spPr>
          <a:xfrm rot="5400000">
            <a:off x="6691473" y="5045787"/>
            <a:ext cx="358080" cy="358080"/>
          </a:xfrm>
          <a:prstGeom prst="arc">
            <a:avLst>
              <a:gd name="adj1" fmla="val 10338232"/>
              <a:gd name="adj2" fmla="val 105634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0" name="Arc 24">
            <a:extLst>
              <a:ext uri="{FF2B5EF4-FFF2-40B4-BE49-F238E27FC236}">
                <a16:creationId xmlns:a16="http://schemas.microsoft.com/office/drawing/2014/main" id="{075FE604-C018-020F-9310-1510ED0785B7}"/>
              </a:ext>
            </a:extLst>
          </p:cNvPr>
          <p:cNvSpPr/>
          <p:nvPr/>
        </p:nvSpPr>
        <p:spPr>
          <a:xfrm rot="5400000">
            <a:off x="4982416" y="5056673"/>
            <a:ext cx="358080" cy="358080"/>
          </a:xfrm>
          <a:prstGeom prst="arc">
            <a:avLst>
              <a:gd name="adj1" fmla="val 10338232"/>
              <a:gd name="adj2" fmla="val 105634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Arc 24">
            <a:extLst>
              <a:ext uri="{FF2B5EF4-FFF2-40B4-BE49-F238E27FC236}">
                <a16:creationId xmlns:a16="http://schemas.microsoft.com/office/drawing/2014/main" id="{FFA12DD1-C846-6E0C-936F-AA9E4F591927}"/>
              </a:ext>
            </a:extLst>
          </p:cNvPr>
          <p:cNvSpPr/>
          <p:nvPr/>
        </p:nvSpPr>
        <p:spPr>
          <a:xfrm rot="5400000">
            <a:off x="3306016" y="5056673"/>
            <a:ext cx="358080" cy="358080"/>
          </a:xfrm>
          <a:prstGeom prst="arc">
            <a:avLst>
              <a:gd name="adj1" fmla="val 10338232"/>
              <a:gd name="adj2" fmla="val 105634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 name="Marcador de texto 5">
            <a:extLst>
              <a:ext uri="{FF2B5EF4-FFF2-40B4-BE49-F238E27FC236}">
                <a16:creationId xmlns:a16="http://schemas.microsoft.com/office/drawing/2014/main" id="{8EB431BC-AC23-8A85-7795-6AC3A8CC0174}"/>
              </a:ext>
            </a:extLst>
          </p:cNvPr>
          <p:cNvSpPr txBox="1">
            <a:spLocks/>
          </p:cNvSpPr>
          <p:nvPr/>
        </p:nvSpPr>
        <p:spPr>
          <a:xfrm>
            <a:off x="645710" y="337100"/>
            <a:ext cx="11074418" cy="43542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lang="es-ES" sz="1600" kern="1200" dirty="0">
                <a:solidFill>
                  <a:schemeClr val="accent1"/>
                </a:solidFill>
                <a:latin typeface="Santander Text" panose="020B0504020201020104" pitchFamily="34" charset="0"/>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dirty="0">
                <a:solidFill>
                  <a:srgbClr val="137E84"/>
                </a:solidFill>
                <a:latin typeface="+mj-lt"/>
              </a:rPr>
              <a:t>Modelo basado en información histórica de modificaciones de cuota</a:t>
            </a:r>
          </a:p>
        </p:txBody>
      </p:sp>
      <p:sp>
        <p:nvSpPr>
          <p:cNvPr id="23" name="TextBox 12">
            <a:extLst>
              <a:ext uri="{FF2B5EF4-FFF2-40B4-BE49-F238E27FC236}">
                <a16:creationId xmlns:a16="http://schemas.microsoft.com/office/drawing/2014/main" id="{149809BF-EA27-6497-4345-162C6166BE4B}"/>
              </a:ext>
            </a:extLst>
          </p:cNvPr>
          <p:cNvSpPr txBox="1"/>
          <p:nvPr/>
        </p:nvSpPr>
        <p:spPr>
          <a:xfrm>
            <a:off x="732796" y="4172405"/>
            <a:ext cx="10758733" cy="338554"/>
          </a:xfrm>
          <a:prstGeom prst="rect">
            <a:avLst/>
          </a:prstGeom>
          <a:solidFill>
            <a:srgbClr val="137E84"/>
          </a:solidFill>
          <a:effectLst>
            <a:outerShdw blurRad="50800" dist="38100" dir="2700000" algn="tl" rotWithShape="0">
              <a:prstClr val="black">
                <a:alpha val="40000"/>
              </a:prstClr>
            </a:outerShdw>
          </a:effectLst>
        </p:spPr>
        <p:txBody>
          <a:bodyPr wrap="square" lIns="91440" tIns="45720" rIns="91440" bIns="45720" rtlCol="0" anchor="t">
            <a:spAutoFit/>
          </a:bodyPr>
          <a:lstStyle/>
          <a:p>
            <a:pPr algn="just"/>
            <a:r>
              <a:rPr lang="es-ES" sz="1600" b="1" dirty="0">
                <a:solidFill>
                  <a:schemeClr val="bg1"/>
                </a:solidFill>
                <a:latin typeface="Calibri"/>
                <a:ea typeface="Calibri"/>
                <a:cs typeface="Calibri"/>
              </a:rPr>
              <a:t>El planteamiento seguido para la realización de este modelo se puede observar en el siguiente diagrama:</a:t>
            </a:r>
          </a:p>
        </p:txBody>
      </p:sp>
      <p:sp>
        <p:nvSpPr>
          <p:cNvPr id="24" name="TextBox 34">
            <a:extLst>
              <a:ext uri="{FF2B5EF4-FFF2-40B4-BE49-F238E27FC236}">
                <a16:creationId xmlns:a16="http://schemas.microsoft.com/office/drawing/2014/main" id="{F3D08773-B56A-369C-CCA0-FB9709208B96}"/>
              </a:ext>
            </a:extLst>
          </p:cNvPr>
          <p:cNvSpPr txBox="1"/>
          <p:nvPr/>
        </p:nvSpPr>
        <p:spPr>
          <a:xfrm>
            <a:off x="711021" y="777526"/>
            <a:ext cx="10698858" cy="3277820"/>
          </a:xfrm>
          <a:prstGeom prst="rect">
            <a:avLst/>
          </a:prstGeom>
          <a:noFill/>
        </p:spPr>
        <p:txBody>
          <a:bodyPr wrap="square" lIns="91440" tIns="45720" rIns="91440" bIns="45720" rtlCol="0" anchor="t">
            <a:spAutoFit/>
          </a:bodyPr>
          <a:lstStyle/>
          <a:p>
            <a:pPr marL="171450" indent="-171450" algn="just">
              <a:buFont typeface="Arial" panose="020B0604020202020204" pitchFamily="34" charset="0"/>
              <a:buChar char="•"/>
            </a:pPr>
            <a:endParaRPr lang="es-ES" sz="1100" b="0" i="0" dirty="0">
              <a:solidFill>
                <a:srgbClr val="414141"/>
              </a:solidFill>
              <a:effectLst/>
              <a:latin typeface="Atlas Grotesk TF Web"/>
            </a:endParaRPr>
          </a:p>
          <a:p>
            <a:pPr algn="just"/>
            <a:r>
              <a:rPr lang="es-ES" sz="1400" dirty="0">
                <a:latin typeface="Calibri"/>
                <a:ea typeface="Calibri"/>
                <a:cs typeface="Times New Roman"/>
              </a:rPr>
              <a:t>El planteamiento de este modelo se basa en utilizar el histórico de donaciones recurrentes y modificaciones de cuotas para crear un modelo de regresión. El objetivo es predecir si una donación aumentará su cuota en los próximos 12 meses. Se genera un dataset con donaciones activas en el cierre de cada año desde 2015 hasta 2021, asignando el valor 1 si hay un aumento de cuota en el año siguiente y 0 en cualquier otro caso.</a:t>
            </a:r>
          </a:p>
          <a:p>
            <a:pPr algn="just"/>
            <a:endParaRPr lang="es-ES" sz="1400" dirty="0">
              <a:latin typeface="Calibri"/>
              <a:ea typeface="Calibri"/>
              <a:cs typeface="Times New Roman"/>
            </a:endParaRPr>
          </a:p>
          <a:p>
            <a:pPr algn="just"/>
            <a:r>
              <a:rPr lang="es-ES" sz="1400" dirty="0">
                <a:latin typeface="Calibri"/>
                <a:ea typeface="Calibri"/>
                <a:cs typeface="Times New Roman"/>
              </a:rPr>
              <a:t>Después de analizar diversos modelos, optamos por utilizar un modelo de regresión logística para identificar qué socios son más propensos a aumentar sus cuotas.</a:t>
            </a:r>
          </a:p>
          <a:p>
            <a:pPr algn="just"/>
            <a:endParaRPr lang="es-ES" sz="1400" dirty="0">
              <a:latin typeface="Calibri"/>
              <a:ea typeface="Calibri"/>
              <a:cs typeface="Times New Roman"/>
            </a:endParaRPr>
          </a:p>
          <a:p>
            <a:pPr algn="just"/>
            <a:r>
              <a:rPr lang="es-ES" sz="1400" dirty="0">
                <a:latin typeface="Calibri"/>
                <a:ea typeface="Calibri"/>
                <a:cs typeface="Times New Roman"/>
              </a:rPr>
              <a:t>Para entrenar y evaluar nuestro modelo, primero dividimos nuestros datos en conjuntos de entrenamiento y prueba utilizando la función "train_test_split" y luego, normalizamos las variables para garantizar una escala uniforme. Con estos pasos preparatorios entrenamos el modelo con los datos de entrenamiento, permitiéndole aprender de las variables predictoras. Posteriormente, utilizamos el modelo para realizar predicciones en el conjunto de validación, lo que nos permite evaluar su desempeño en datos no vistos. Este enfoque nos proporciona una forma estructurada de desarrollar y evaluar nuestro modelo.</a:t>
            </a:r>
          </a:p>
          <a:p>
            <a:pPr algn="just"/>
            <a:endParaRPr lang="es-ES" sz="1400" dirty="0">
              <a:latin typeface="Calibri"/>
              <a:ea typeface="Calibri"/>
              <a:cs typeface="Times New Roman"/>
            </a:endParaRPr>
          </a:p>
          <a:p>
            <a:pPr algn="just"/>
            <a:r>
              <a:rPr lang="es-ES" sz="1400" dirty="0">
                <a:latin typeface="Calibri"/>
                <a:ea typeface="Calibri"/>
                <a:cs typeface="Times New Roman"/>
              </a:rPr>
              <a:t>Finalmente, utilizaremos métricas de rendimiento en el conjunto de prueba para evaluar la calidad del modelo.</a:t>
            </a:r>
            <a:endParaRPr lang="en-US" sz="1400" dirty="0">
              <a:latin typeface="Calibri"/>
              <a:ea typeface="Calibri"/>
              <a:cs typeface="Times New Roman"/>
            </a:endParaRPr>
          </a:p>
        </p:txBody>
      </p:sp>
      <p:pic>
        <p:nvPicPr>
          <p:cNvPr id="37" name="Imagen 36">
            <a:extLst>
              <a:ext uri="{FF2B5EF4-FFF2-40B4-BE49-F238E27FC236}">
                <a16:creationId xmlns:a16="http://schemas.microsoft.com/office/drawing/2014/main" id="{0984BA3B-ABA3-3230-812E-C0D850332BF6}"/>
              </a:ext>
            </a:extLst>
          </p:cNvPr>
          <p:cNvPicPr>
            <a:picLocks noChangeAspect="1"/>
          </p:cNvPicPr>
          <p:nvPr/>
        </p:nvPicPr>
        <p:blipFill>
          <a:blip r:embed="rId2"/>
          <a:stretch>
            <a:fillRect/>
          </a:stretch>
        </p:blipFill>
        <p:spPr>
          <a:xfrm>
            <a:off x="201792" y="6287523"/>
            <a:ext cx="1218636" cy="430811"/>
          </a:xfrm>
          <a:prstGeom prst="rect">
            <a:avLst/>
          </a:prstGeom>
        </p:spPr>
      </p:pic>
      <p:sp>
        <p:nvSpPr>
          <p:cNvPr id="3" name="TextBox 34">
            <a:extLst>
              <a:ext uri="{FF2B5EF4-FFF2-40B4-BE49-F238E27FC236}">
                <a16:creationId xmlns:a16="http://schemas.microsoft.com/office/drawing/2014/main" id="{5B0C722A-1C1F-E8B8-8E5F-4A37B65687BD}"/>
              </a:ext>
            </a:extLst>
          </p:cNvPr>
          <p:cNvSpPr txBox="1"/>
          <p:nvPr/>
        </p:nvSpPr>
        <p:spPr>
          <a:xfrm>
            <a:off x="711021" y="4813196"/>
            <a:ext cx="10374126" cy="261610"/>
          </a:xfrm>
          <a:prstGeom prst="rect">
            <a:avLst/>
          </a:prstGeom>
          <a:noFill/>
        </p:spPr>
        <p:txBody>
          <a:bodyPr wrap="square" lIns="91440" tIns="45720" rIns="91440" bIns="45720" rtlCol="0" anchor="t">
            <a:spAutoFit/>
          </a:bodyPr>
          <a:lstStyle/>
          <a:p>
            <a:pPr algn="just"/>
            <a:endParaRPr lang="es-ES" sz="1100" b="0" i="0" dirty="0">
              <a:solidFill>
                <a:srgbClr val="111111"/>
              </a:solidFill>
              <a:effectLst/>
              <a:latin typeface="Calibri" panose="020F0502020204030204" pitchFamily="34" charset="0"/>
              <a:ea typeface="Calibri"/>
              <a:cs typeface="Calibri" panose="020F0502020204030204" pitchFamily="34" charset="0"/>
            </a:endParaRPr>
          </a:p>
        </p:txBody>
      </p:sp>
      <p:sp>
        <p:nvSpPr>
          <p:cNvPr id="5" name="Arc 24">
            <a:extLst>
              <a:ext uri="{FF2B5EF4-FFF2-40B4-BE49-F238E27FC236}">
                <a16:creationId xmlns:a16="http://schemas.microsoft.com/office/drawing/2014/main" id="{2A9EDBE4-E578-9208-E37F-2F9006082424}"/>
              </a:ext>
            </a:extLst>
          </p:cNvPr>
          <p:cNvSpPr/>
          <p:nvPr/>
        </p:nvSpPr>
        <p:spPr>
          <a:xfrm rot="5400000">
            <a:off x="1455445" y="5024016"/>
            <a:ext cx="358080" cy="358080"/>
          </a:xfrm>
          <a:prstGeom prst="arc">
            <a:avLst>
              <a:gd name="adj1" fmla="val 10338232"/>
              <a:gd name="adj2" fmla="val 105634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Rectangle 25">
            <a:extLst>
              <a:ext uri="{FF2B5EF4-FFF2-40B4-BE49-F238E27FC236}">
                <a16:creationId xmlns:a16="http://schemas.microsoft.com/office/drawing/2014/main" id="{333F50AF-BB99-6C88-9A92-53A1E3C064F0}"/>
              </a:ext>
            </a:extLst>
          </p:cNvPr>
          <p:cNvSpPr/>
          <p:nvPr/>
        </p:nvSpPr>
        <p:spPr>
          <a:xfrm>
            <a:off x="734444" y="5172752"/>
            <a:ext cx="10758733" cy="109041"/>
          </a:xfrm>
          <a:prstGeom prst="rect">
            <a:avLst/>
          </a:prstGeom>
          <a:gradFill flip="none" rotWithShape="1">
            <a:gsLst>
              <a:gs pos="0">
                <a:schemeClr val="bg1">
                  <a:lumMod val="50000"/>
                </a:schemeClr>
              </a:gs>
              <a:gs pos="51000">
                <a:schemeClr val="bg1"/>
              </a:gs>
              <a:gs pos="100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extBox 33">
            <a:extLst>
              <a:ext uri="{FF2B5EF4-FFF2-40B4-BE49-F238E27FC236}">
                <a16:creationId xmlns:a16="http://schemas.microsoft.com/office/drawing/2014/main" id="{4CD95FAC-1697-D84E-E24A-9A2B7BEB6538}"/>
              </a:ext>
            </a:extLst>
          </p:cNvPr>
          <p:cNvSpPr txBox="1"/>
          <p:nvPr/>
        </p:nvSpPr>
        <p:spPr>
          <a:xfrm>
            <a:off x="907902" y="4747334"/>
            <a:ext cx="1465466" cy="261610"/>
          </a:xfrm>
          <a:prstGeom prst="rect">
            <a:avLst/>
          </a:prstGeom>
          <a:noFill/>
        </p:spPr>
        <p:txBody>
          <a:bodyPr wrap="none" lIns="91440" tIns="45720" rIns="91440" bIns="45720" rtlCol="0" anchor="t">
            <a:spAutoFit/>
          </a:bodyPr>
          <a:lstStyle/>
          <a:p>
            <a:pPr algn="ctr"/>
            <a:r>
              <a:rPr lang="es-ES" sz="1100" b="1" dirty="0">
                <a:solidFill>
                  <a:srgbClr val="137E84"/>
                </a:solidFill>
                <a:ea typeface="+mn-lt"/>
                <a:cs typeface="+mn-lt"/>
              </a:rPr>
              <a:t>Recopilación de datos</a:t>
            </a:r>
            <a:endParaRPr lang="en-US" sz="1100" dirty="0">
              <a:ea typeface="+mn-lt"/>
              <a:cs typeface="+mn-lt"/>
            </a:endParaRPr>
          </a:p>
        </p:txBody>
      </p:sp>
      <p:sp>
        <p:nvSpPr>
          <p:cNvPr id="17" name="Arc 52">
            <a:extLst>
              <a:ext uri="{FF2B5EF4-FFF2-40B4-BE49-F238E27FC236}">
                <a16:creationId xmlns:a16="http://schemas.microsoft.com/office/drawing/2014/main" id="{17470AAC-68BD-78ED-15E6-7D82581EABC4}"/>
              </a:ext>
            </a:extLst>
          </p:cNvPr>
          <p:cNvSpPr/>
          <p:nvPr/>
        </p:nvSpPr>
        <p:spPr>
          <a:xfrm rot="5400000">
            <a:off x="10431050" y="5093994"/>
            <a:ext cx="367605" cy="310455"/>
          </a:xfrm>
          <a:prstGeom prst="arc">
            <a:avLst>
              <a:gd name="adj1" fmla="val 308976"/>
              <a:gd name="adj2" fmla="val 13811483"/>
            </a:avLst>
          </a:prstGeom>
          <a:ln w="76200">
            <a:solidFill>
              <a:srgbClr val="9E36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TextBox 7">
            <a:extLst>
              <a:ext uri="{FF2B5EF4-FFF2-40B4-BE49-F238E27FC236}">
                <a16:creationId xmlns:a16="http://schemas.microsoft.com/office/drawing/2014/main" id="{6CD722EA-90C8-4B88-E2A7-1CBF809B9934}"/>
              </a:ext>
            </a:extLst>
          </p:cNvPr>
          <p:cNvSpPr txBox="1"/>
          <p:nvPr/>
        </p:nvSpPr>
        <p:spPr>
          <a:xfrm>
            <a:off x="2667259" y="4747334"/>
            <a:ext cx="1402948" cy="261610"/>
          </a:xfrm>
          <a:prstGeom prst="rect">
            <a:avLst/>
          </a:prstGeom>
          <a:noFill/>
        </p:spPr>
        <p:txBody>
          <a:bodyPr wrap="none" lIns="91440" tIns="45720" rIns="91440" bIns="45720" rtlCol="0" anchor="t">
            <a:spAutoFit/>
          </a:bodyPr>
          <a:lstStyle/>
          <a:p>
            <a:pPr algn="ctr"/>
            <a:r>
              <a:rPr lang="es-ES" sz="1100" b="1" dirty="0">
                <a:solidFill>
                  <a:srgbClr val="137E84"/>
                </a:solidFill>
                <a:ea typeface="+mn-lt"/>
                <a:cs typeface="+mn-lt"/>
              </a:rPr>
              <a:t>Exploración de datos</a:t>
            </a:r>
            <a:endParaRPr lang="en-US" sz="1100" dirty="0"/>
          </a:p>
        </p:txBody>
      </p:sp>
      <p:sp>
        <p:nvSpPr>
          <p:cNvPr id="21" name="TextBox 8">
            <a:extLst>
              <a:ext uri="{FF2B5EF4-FFF2-40B4-BE49-F238E27FC236}">
                <a16:creationId xmlns:a16="http://schemas.microsoft.com/office/drawing/2014/main" id="{F1713825-62B9-83A9-4AA8-A55052920423}"/>
              </a:ext>
            </a:extLst>
          </p:cNvPr>
          <p:cNvSpPr txBox="1"/>
          <p:nvPr/>
        </p:nvSpPr>
        <p:spPr>
          <a:xfrm>
            <a:off x="2607149" y="5554395"/>
            <a:ext cx="1637108" cy="400110"/>
          </a:xfrm>
          <a:prstGeom prst="rect">
            <a:avLst/>
          </a:prstGeom>
          <a:noFill/>
        </p:spPr>
        <p:txBody>
          <a:bodyPr wrap="square" lIns="91440" tIns="45720" rIns="91440" bIns="45720" rtlCol="0" anchor="t">
            <a:spAutoFit/>
          </a:bodyPr>
          <a:lstStyle/>
          <a:p>
            <a:pPr algn="ctr"/>
            <a:r>
              <a:rPr lang="es-ES" sz="1000" dirty="0">
                <a:solidFill>
                  <a:schemeClr val="tx2"/>
                </a:solidFill>
              </a:rPr>
              <a:t>Tratamiento y limpieza de datos</a:t>
            </a:r>
          </a:p>
        </p:txBody>
      </p:sp>
      <p:sp>
        <p:nvSpPr>
          <p:cNvPr id="25" name="TextBox 10">
            <a:extLst>
              <a:ext uri="{FF2B5EF4-FFF2-40B4-BE49-F238E27FC236}">
                <a16:creationId xmlns:a16="http://schemas.microsoft.com/office/drawing/2014/main" id="{E09B0D98-E049-B9A4-76C3-ACD4D3F9FE76}"/>
              </a:ext>
            </a:extLst>
          </p:cNvPr>
          <p:cNvSpPr txBox="1"/>
          <p:nvPr/>
        </p:nvSpPr>
        <p:spPr>
          <a:xfrm>
            <a:off x="9788521" y="4747333"/>
            <a:ext cx="1507143" cy="261610"/>
          </a:xfrm>
          <a:prstGeom prst="rect">
            <a:avLst/>
          </a:prstGeom>
          <a:noFill/>
        </p:spPr>
        <p:txBody>
          <a:bodyPr wrap="none" lIns="91440" tIns="45720" rIns="91440" bIns="45720" rtlCol="0" anchor="t">
            <a:spAutoFit/>
          </a:bodyPr>
          <a:lstStyle/>
          <a:p>
            <a:pPr algn="ctr"/>
            <a:r>
              <a:rPr lang="es-ES" sz="1100" b="1" dirty="0">
                <a:solidFill>
                  <a:srgbClr val="9E3667"/>
                </a:solidFill>
              </a:rPr>
              <a:t>Evaluación del modelo</a:t>
            </a:r>
            <a:endParaRPr lang="es-ES" sz="1200" b="1" dirty="0">
              <a:solidFill>
                <a:srgbClr val="137E84"/>
              </a:solidFill>
            </a:endParaRPr>
          </a:p>
        </p:txBody>
      </p:sp>
      <p:sp>
        <p:nvSpPr>
          <p:cNvPr id="27" name="TextBox 11">
            <a:extLst>
              <a:ext uri="{FF2B5EF4-FFF2-40B4-BE49-F238E27FC236}">
                <a16:creationId xmlns:a16="http://schemas.microsoft.com/office/drawing/2014/main" id="{FFE85181-20F3-665B-F2AF-FF9B4A0B91AD}"/>
              </a:ext>
            </a:extLst>
          </p:cNvPr>
          <p:cNvSpPr txBox="1"/>
          <p:nvPr/>
        </p:nvSpPr>
        <p:spPr>
          <a:xfrm>
            <a:off x="9783987" y="5554394"/>
            <a:ext cx="1637108" cy="553998"/>
          </a:xfrm>
          <a:prstGeom prst="rect">
            <a:avLst/>
          </a:prstGeom>
          <a:noFill/>
        </p:spPr>
        <p:txBody>
          <a:bodyPr wrap="square" lIns="91440" tIns="45720" rIns="91440" bIns="45720" rtlCol="0" anchor="t">
            <a:spAutoFit/>
          </a:bodyPr>
          <a:lstStyle/>
          <a:p>
            <a:pPr algn="ctr"/>
            <a:r>
              <a:rPr lang="es-ES" sz="1000" dirty="0">
                <a:solidFill>
                  <a:schemeClr val="tx2"/>
                </a:solidFill>
                <a:ea typeface="+mn-lt"/>
                <a:cs typeface="+mn-lt"/>
              </a:rPr>
              <a:t>Aplicamos métricas de evaluación para evaluar el rendimiento del modelo.</a:t>
            </a:r>
            <a:endParaRPr lang="en-US" sz="1000" dirty="0">
              <a:solidFill>
                <a:schemeClr val="tx2"/>
              </a:solidFill>
              <a:ea typeface="+mn-lt"/>
              <a:cs typeface="+mn-lt"/>
            </a:endParaRPr>
          </a:p>
        </p:txBody>
      </p:sp>
      <p:sp>
        <p:nvSpPr>
          <p:cNvPr id="35" name="TextBox 83">
            <a:extLst>
              <a:ext uri="{FF2B5EF4-FFF2-40B4-BE49-F238E27FC236}">
                <a16:creationId xmlns:a16="http://schemas.microsoft.com/office/drawing/2014/main" id="{E1C6797A-28B3-A581-25AA-2A862EA7B39C}"/>
              </a:ext>
            </a:extLst>
          </p:cNvPr>
          <p:cNvSpPr txBox="1"/>
          <p:nvPr/>
        </p:nvSpPr>
        <p:spPr>
          <a:xfrm>
            <a:off x="6250286" y="4747334"/>
            <a:ext cx="1188146" cy="261610"/>
          </a:xfrm>
          <a:prstGeom prst="rect">
            <a:avLst/>
          </a:prstGeom>
          <a:noFill/>
        </p:spPr>
        <p:txBody>
          <a:bodyPr wrap="none" lIns="91440" tIns="45720" rIns="91440" bIns="45720" rtlCol="0" anchor="t">
            <a:spAutoFit/>
          </a:bodyPr>
          <a:lstStyle/>
          <a:p>
            <a:pPr algn="ctr"/>
            <a:r>
              <a:rPr lang="es-ES" sz="1100" b="1" dirty="0">
                <a:solidFill>
                  <a:srgbClr val="137E84"/>
                </a:solidFill>
                <a:ea typeface="+mn-lt"/>
                <a:cs typeface="+mn-lt"/>
              </a:rPr>
              <a:t>División de datos</a:t>
            </a:r>
            <a:endParaRPr lang="en-US" sz="1100"/>
          </a:p>
        </p:txBody>
      </p:sp>
      <p:sp>
        <p:nvSpPr>
          <p:cNvPr id="38" name="TextBox 84">
            <a:extLst>
              <a:ext uri="{FF2B5EF4-FFF2-40B4-BE49-F238E27FC236}">
                <a16:creationId xmlns:a16="http://schemas.microsoft.com/office/drawing/2014/main" id="{B88D50BE-ECF6-6791-A934-E3DA7FD0945B}"/>
              </a:ext>
            </a:extLst>
          </p:cNvPr>
          <p:cNvSpPr txBox="1"/>
          <p:nvPr/>
        </p:nvSpPr>
        <p:spPr>
          <a:xfrm>
            <a:off x="6064366" y="5554395"/>
            <a:ext cx="1637108" cy="400110"/>
          </a:xfrm>
          <a:prstGeom prst="rect">
            <a:avLst/>
          </a:prstGeom>
          <a:noFill/>
        </p:spPr>
        <p:txBody>
          <a:bodyPr wrap="square" lIns="91440" tIns="45720" rIns="91440" bIns="45720" rtlCol="0" anchor="t">
            <a:spAutoFit/>
          </a:bodyPr>
          <a:lstStyle/>
          <a:p>
            <a:pPr algn="ctr"/>
            <a:r>
              <a:rPr lang="es-ES" sz="1000" dirty="0">
                <a:solidFill>
                  <a:schemeClr val="tx2"/>
                </a:solidFill>
              </a:rPr>
              <a:t>Dividimos entre entrenamiento y prueba</a:t>
            </a:r>
          </a:p>
        </p:txBody>
      </p:sp>
      <p:sp>
        <p:nvSpPr>
          <p:cNvPr id="42" name="TextBox 6">
            <a:extLst>
              <a:ext uri="{FF2B5EF4-FFF2-40B4-BE49-F238E27FC236}">
                <a16:creationId xmlns:a16="http://schemas.microsoft.com/office/drawing/2014/main" id="{CD2E06B6-3AAF-9FC6-6982-1B6ABB7E59E3}"/>
              </a:ext>
            </a:extLst>
          </p:cNvPr>
          <p:cNvSpPr txBox="1"/>
          <p:nvPr/>
        </p:nvSpPr>
        <p:spPr>
          <a:xfrm>
            <a:off x="7674638" y="4747333"/>
            <a:ext cx="1757211" cy="261610"/>
          </a:xfrm>
          <a:prstGeom prst="rect">
            <a:avLst/>
          </a:prstGeom>
          <a:noFill/>
        </p:spPr>
        <p:txBody>
          <a:bodyPr wrap="none" lIns="91440" tIns="45720" rIns="91440" bIns="45720" rtlCol="0" anchor="t">
            <a:spAutoFit/>
          </a:bodyPr>
          <a:lstStyle/>
          <a:p>
            <a:pPr algn="ctr"/>
            <a:r>
              <a:rPr lang="es-ES" sz="1100" b="1" dirty="0">
                <a:solidFill>
                  <a:srgbClr val="137E84"/>
                </a:solidFill>
                <a:ea typeface="+mn-lt"/>
                <a:cs typeface="+mn-lt"/>
              </a:rPr>
              <a:t>Entrenamiento del modelo</a:t>
            </a:r>
            <a:endParaRPr lang="en-US" sz="1100"/>
          </a:p>
        </p:txBody>
      </p:sp>
      <p:sp>
        <p:nvSpPr>
          <p:cNvPr id="44" name="TextBox 9">
            <a:extLst>
              <a:ext uri="{FF2B5EF4-FFF2-40B4-BE49-F238E27FC236}">
                <a16:creationId xmlns:a16="http://schemas.microsoft.com/office/drawing/2014/main" id="{BD56818B-D61A-52EF-359D-078345C4AFA4}"/>
              </a:ext>
            </a:extLst>
          </p:cNvPr>
          <p:cNvSpPr txBox="1"/>
          <p:nvPr/>
        </p:nvSpPr>
        <p:spPr>
          <a:xfrm>
            <a:off x="7735375" y="5554394"/>
            <a:ext cx="1637108" cy="400110"/>
          </a:xfrm>
          <a:prstGeom prst="rect">
            <a:avLst/>
          </a:prstGeom>
          <a:noFill/>
        </p:spPr>
        <p:txBody>
          <a:bodyPr wrap="square" lIns="91440" tIns="45720" rIns="91440" bIns="45720" rtlCol="0" anchor="t">
            <a:spAutoFit/>
          </a:bodyPr>
          <a:lstStyle/>
          <a:p>
            <a:pPr algn="ctr"/>
            <a:r>
              <a:rPr lang="es-ES" sz="1000" dirty="0">
                <a:solidFill>
                  <a:schemeClr val="tx2"/>
                </a:solidFill>
                <a:ea typeface="+mn-lt"/>
                <a:cs typeface="+mn-lt"/>
              </a:rPr>
              <a:t>Entrenamos</a:t>
            </a:r>
            <a:r>
              <a:rPr lang="es-ES" sz="1000" dirty="0">
                <a:solidFill>
                  <a:schemeClr val="tx2"/>
                </a:solidFill>
              </a:rPr>
              <a:t> el modelo de regresión logística.</a:t>
            </a:r>
            <a:endParaRPr lang="en-US" sz="1000">
              <a:solidFill>
                <a:schemeClr val="tx2"/>
              </a:solidFill>
            </a:endParaRPr>
          </a:p>
        </p:txBody>
      </p:sp>
      <p:sp>
        <p:nvSpPr>
          <p:cNvPr id="56" name="Arc 26">
            <a:extLst>
              <a:ext uri="{FF2B5EF4-FFF2-40B4-BE49-F238E27FC236}">
                <a16:creationId xmlns:a16="http://schemas.microsoft.com/office/drawing/2014/main" id="{7FDB4044-9DA3-8A4A-DC9C-275E76B356C4}"/>
              </a:ext>
            </a:extLst>
          </p:cNvPr>
          <p:cNvSpPr/>
          <p:nvPr/>
        </p:nvSpPr>
        <p:spPr>
          <a:xfrm rot="5400000">
            <a:off x="1453108" y="5028834"/>
            <a:ext cx="364840" cy="350925"/>
          </a:xfrm>
          <a:prstGeom prst="arc">
            <a:avLst>
              <a:gd name="adj1" fmla="val 308976"/>
              <a:gd name="adj2" fmla="val 1381148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7" name="TextBox 56">
            <a:extLst>
              <a:ext uri="{FF2B5EF4-FFF2-40B4-BE49-F238E27FC236}">
                <a16:creationId xmlns:a16="http://schemas.microsoft.com/office/drawing/2014/main" id="{F95E251E-A36E-6C08-6483-A93CF8EC44E0}"/>
              </a:ext>
            </a:extLst>
          </p:cNvPr>
          <p:cNvSpPr txBox="1"/>
          <p:nvPr/>
        </p:nvSpPr>
        <p:spPr>
          <a:xfrm>
            <a:off x="685800" y="5551715"/>
            <a:ext cx="1981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err="1">
                <a:solidFill>
                  <a:schemeClr val="tx2"/>
                </a:solidFill>
                <a:latin typeface="Santander Text"/>
              </a:rPr>
              <a:t>Datos</a:t>
            </a:r>
            <a:r>
              <a:rPr lang="en-US" sz="1000" dirty="0">
                <a:solidFill>
                  <a:schemeClr val="tx2"/>
                </a:solidFill>
                <a:latin typeface="Santander Text"/>
              </a:rPr>
              <a:t> </a:t>
            </a:r>
            <a:r>
              <a:rPr lang="en-US" sz="1000" err="1">
                <a:solidFill>
                  <a:schemeClr val="tx2"/>
                </a:solidFill>
                <a:latin typeface="Santander Text"/>
              </a:rPr>
              <a:t>porporcionados</a:t>
            </a:r>
            <a:r>
              <a:rPr lang="en-US" sz="1000" dirty="0">
                <a:solidFill>
                  <a:schemeClr val="tx2"/>
                </a:solidFill>
                <a:latin typeface="Santander Text"/>
              </a:rPr>
              <a:t> </a:t>
            </a:r>
            <a:r>
              <a:rPr lang="en-US" sz="1000" err="1">
                <a:solidFill>
                  <a:schemeClr val="tx2"/>
                </a:solidFill>
                <a:latin typeface="Santander Text"/>
              </a:rPr>
              <a:t>por</a:t>
            </a:r>
            <a:r>
              <a:rPr lang="en-US" sz="1000" dirty="0">
                <a:solidFill>
                  <a:schemeClr val="tx2"/>
                </a:solidFill>
                <a:latin typeface="Santander Text"/>
              </a:rPr>
              <a:t> </a:t>
            </a:r>
          </a:p>
          <a:p>
            <a:pPr algn="ctr"/>
            <a:r>
              <a:rPr lang="en-US" sz="1000" err="1">
                <a:solidFill>
                  <a:schemeClr val="tx2"/>
                </a:solidFill>
                <a:latin typeface="Santander Text"/>
              </a:rPr>
              <a:t>Médicos</a:t>
            </a:r>
            <a:r>
              <a:rPr lang="en-US" sz="1000" dirty="0">
                <a:solidFill>
                  <a:schemeClr val="tx2"/>
                </a:solidFill>
                <a:latin typeface="Santander Text"/>
              </a:rPr>
              <a:t> Sin Fronteras</a:t>
            </a:r>
            <a:endParaRPr lang="en-US" sz="1000">
              <a:solidFill>
                <a:schemeClr val="tx2"/>
              </a:solidFill>
            </a:endParaRPr>
          </a:p>
        </p:txBody>
      </p:sp>
      <p:sp>
        <p:nvSpPr>
          <p:cNvPr id="10" name="TextBox 7">
            <a:extLst>
              <a:ext uri="{FF2B5EF4-FFF2-40B4-BE49-F238E27FC236}">
                <a16:creationId xmlns:a16="http://schemas.microsoft.com/office/drawing/2014/main" id="{53D55353-FB0A-3ACB-5058-0071E7A4EE64}"/>
              </a:ext>
            </a:extLst>
          </p:cNvPr>
          <p:cNvSpPr txBox="1"/>
          <p:nvPr/>
        </p:nvSpPr>
        <p:spPr>
          <a:xfrm>
            <a:off x="4268638" y="4747334"/>
            <a:ext cx="1792477" cy="261610"/>
          </a:xfrm>
          <a:prstGeom prst="rect">
            <a:avLst/>
          </a:prstGeom>
          <a:noFill/>
        </p:spPr>
        <p:txBody>
          <a:bodyPr wrap="none" lIns="91440" tIns="45720" rIns="91440" bIns="45720" rtlCol="0" anchor="t">
            <a:spAutoFit/>
          </a:bodyPr>
          <a:lstStyle/>
          <a:p>
            <a:pPr algn="ctr"/>
            <a:r>
              <a:rPr lang="es-ES" sz="1100" b="1" dirty="0">
                <a:solidFill>
                  <a:srgbClr val="137E84"/>
                </a:solidFill>
                <a:ea typeface="+mn-lt"/>
                <a:cs typeface="+mn-lt"/>
              </a:rPr>
              <a:t>Preprocesamiento de datos</a:t>
            </a:r>
            <a:endParaRPr lang="en-US" sz="1100" dirty="0"/>
          </a:p>
        </p:txBody>
      </p:sp>
      <p:sp>
        <p:nvSpPr>
          <p:cNvPr id="11" name="TextBox 8">
            <a:extLst>
              <a:ext uri="{FF2B5EF4-FFF2-40B4-BE49-F238E27FC236}">
                <a16:creationId xmlns:a16="http://schemas.microsoft.com/office/drawing/2014/main" id="{A50C3CFC-AE48-4BDC-0D9B-690AAD858F46}"/>
              </a:ext>
            </a:extLst>
          </p:cNvPr>
          <p:cNvSpPr txBox="1"/>
          <p:nvPr/>
        </p:nvSpPr>
        <p:spPr>
          <a:xfrm>
            <a:off x="4348864" y="5554394"/>
            <a:ext cx="1637108" cy="553998"/>
          </a:xfrm>
          <a:prstGeom prst="rect">
            <a:avLst/>
          </a:prstGeom>
          <a:noFill/>
        </p:spPr>
        <p:txBody>
          <a:bodyPr wrap="square" lIns="91440" tIns="45720" rIns="91440" bIns="45720" rtlCol="0" anchor="t">
            <a:spAutoFit/>
          </a:bodyPr>
          <a:lstStyle/>
          <a:p>
            <a:pPr algn="ctr"/>
            <a:r>
              <a:rPr lang="es-ES" sz="1000" dirty="0">
                <a:solidFill>
                  <a:schemeClr val="tx2"/>
                </a:solidFill>
              </a:rPr>
              <a:t>Manejo de valores faltantes y transformación de las variables categóricas</a:t>
            </a:r>
            <a:endParaRPr lang="en-US" sz="1000" dirty="0">
              <a:solidFill>
                <a:schemeClr val="tx2"/>
              </a:solidFill>
            </a:endParaRPr>
          </a:p>
        </p:txBody>
      </p:sp>
      <p:sp>
        <p:nvSpPr>
          <p:cNvPr id="16" name="Arc 26">
            <a:extLst>
              <a:ext uri="{FF2B5EF4-FFF2-40B4-BE49-F238E27FC236}">
                <a16:creationId xmlns:a16="http://schemas.microsoft.com/office/drawing/2014/main" id="{3E4D3593-021E-662D-8DE3-19D5B9A00A7C}"/>
              </a:ext>
            </a:extLst>
          </p:cNvPr>
          <p:cNvSpPr/>
          <p:nvPr/>
        </p:nvSpPr>
        <p:spPr>
          <a:xfrm rot="5400000">
            <a:off x="3303679" y="5061491"/>
            <a:ext cx="364840" cy="350925"/>
          </a:xfrm>
          <a:prstGeom prst="arc">
            <a:avLst>
              <a:gd name="adj1" fmla="val 308976"/>
              <a:gd name="adj2" fmla="val 1381148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2" name="Arc 26">
            <a:extLst>
              <a:ext uri="{FF2B5EF4-FFF2-40B4-BE49-F238E27FC236}">
                <a16:creationId xmlns:a16="http://schemas.microsoft.com/office/drawing/2014/main" id="{5BCA6C84-CBCC-B8E8-F70D-63B68F50863E}"/>
              </a:ext>
            </a:extLst>
          </p:cNvPr>
          <p:cNvSpPr/>
          <p:nvPr/>
        </p:nvSpPr>
        <p:spPr>
          <a:xfrm rot="5400000">
            <a:off x="4980079" y="5061491"/>
            <a:ext cx="364840" cy="350925"/>
          </a:xfrm>
          <a:prstGeom prst="arc">
            <a:avLst>
              <a:gd name="adj1" fmla="val 308976"/>
              <a:gd name="adj2" fmla="val 1381148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8" name="Arc 26">
            <a:extLst>
              <a:ext uri="{FF2B5EF4-FFF2-40B4-BE49-F238E27FC236}">
                <a16:creationId xmlns:a16="http://schemas.microsoft.com/office/drawing/2014/main" id="{12B6E62D-7B6D-99B8-0108-26613EF23C55}"/>
              </a:ext>
            </a:extLst>
          </p:cNvPr>
          <p:cNvSpPr/>
          <p:nvPr/>
        </p:nvSpPr>
        <p:spPr>
          <a:xfrm rot="5400000">
            <a:off x="6689136" y="5050605"/>
            <a:ext cx="364840" cy="350925"/>
          </a:xfrm>
          <a:prstGeom prst="arc">
            <a:avLst>
              <a:gd name="adj1" fmla="val 308976"/>
              <a:gd name="adj2" fmla="val 1381148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0" name="Arc 26">
            <a:extLst>
              <a:ext uri="{FF2B5EF4-FFF2-40B4-BE49-F238E27FC236}">
                <a16:creationId xmlns:a16="http://schemas.microsoft.com/office/drawing/2014/main" id="{43749BD9-B31E-51D5-AD9F-06507CD0C3E6}"/>
              </a:ext>
            </a:extLst>
          </p:cNvPr>
          <p:cNvSpPr/>
          <p:nvPr/>
        </p:nvSpPr>
        <p:spPr>
          <a:xfrm rot="5400000">
            <a:off x="8365536" y="5072377"/>
            <a:ext cx="364840" cy="350925"/>
          </a:xfrm>
          <a:prstGeom prst="arc">
            <a:avLst>
              <a:gd name="adj1" fmla="val 308976"/>
              <a:gd name="adj2" fmla="val 13811483"/>
            </a:avLst>
          </a:prstGeom>
          <a:ln w="76200">
            <a:solidFill>
              <a:srgbClr val="137E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40808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8EB431BC-AC23-8A85-7795-6AC3A8CC0174}"/>
              </a:ext>
            </a:extLst>
          </p:cNvPr>
          <p:cNvSpPr txBox="1">
            <a:spLocks/>
          </p:cNvSpPr>
          <p:nvPr/>
        </p:nvSpPr>
        <p:spPr>
          <a:xfrm>
            <a:off x="645710" y="337100"/>
            <a:ext cx="11074418" cy="43542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lang="es-ES" sz="1600" kern="1200" dirty="0">
                <a:solidFill>
                  <a:schemeClr val="accent1"/>
                </a:solidFill>
                <a:latin typeface="Santander Text" panose="020B0504020201020104" pitchFamily="34" charset="0"/>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dirty="0">
                <a:solidFill>
                  <a:srgbClr val="137E84"/>
                </a:solidFill>
                <a:latin typeface="+mj-lt"/>
              </a:rPr>
              <a:t>Modelo basado en información histórica de modificaciones de cuota</a:t>
            </a:r>
          </a:p>
        </p:txBody>
      </p:sp>
      <p:sp>
        <p:nvSpPr>
          <p:cNvPr id="23" name="TextBox 12">
            <a:extLst>
              <a:ext uri="{FF2B5EF4-FFF2-40B4-BE49-F238E27FC236}">
                <a16:creationId xmlns:a16="http://schemas.microsoft.com/office/drawing/2014/main" id="{149809BF-EA27-6497-4345-162C6166BE4B}"/>
              </a:ext>
            </a:extLst>
          </p:cNvPr>
          <p:cNvSpPr txBox="1"/>
          <p:nvPr/>
        </p:nvSpPr>
        <p:spPr>
          <a:xfrm>
            <a:off x="711025" y="1244147"/>
            <a:ext cx="10704304" cy="338554"/>
          </a:xfrm>
          <a:prstGeom prst="rect">
            <a:avLst/>
          </a:prstGeom>
          <a:solidFill>
            <a:srgbClr val="137E84"/>
          </a:solidFill>
          <a:effectLst>
            <a:outerShdw blurRad="50800" dist="38100" dir="2700000" algn="tl" rotWithShape="0">
              <a:prstClr val="black">
                <a:alpha val="40000"/>
              </a:prstClr>
            </a:outerShdw>
          </a:effectLst>
        </p:spPr>
        <p:txBody>
          <a:bodyPr wrap="square" lIns="91440" tIns="45720" rIns="91440" bIns="45720" rtlCol="0" anchor="t">
            <a:spAutoFit/>
          </a:bodyPr>
          <a:lstStyle/>
          <a:p>
            <a:pPr algn="just"/>
            <a:r>
              <a:rPr lang="es-ES" sz="1600" b="1" dirty="0">
                <a:solidFill>
                  <a:schemeClr val="bg1"/>
                </a:solidFill>
                <a:latin typeface="Calibri"/>
                <a:ea typeface="Calibri"/>
                <a:cs typeface="Calibri"/>
              </a:rPr>
              <a:t>Con este modelo obtenemos los siguientes resultados:  </a:t>
            </a:r>
          </a:p>
        </p:txBody>
      </p:sp>
      <p:pic>
        <p:nvPicPr>
          <p:cNvPr id="37" name="Imagen 36">
            <a:extLst>
              <a:ext uri="{FF2B5EF4-FFF2-40B4-BE49-F238E27FC236}">
                <a16:creationId xmlns:a16="http://schemas.microsoft.com/office/drawing/2014/main" id="{0984BA3B-ABA3-3230-812E-C0D850332BF6}"/>
              </a:ext>
            </a:extLst>
          </p:cNvPr>
          <p:cNvPicPr>
            <a:picLocks noChangeAspect="1"/>
          </p:cNvPicPr>
          <p:nvPr/>
        </p:nvPicPr>
        <p:blipFill>
          <a:blip r:embed="rId2"/>
          <a:stretch>
            <a:fillRect/>
          </a:stretch>
        </p:blipFill>
        <p:spPr>
          <a:xfrm>
            <a:off x="201792" y="6287523"/>
            <a:ext cx="1218636" cy="430811"/>
          </a:xfrm>
          <a:prstGeom prst="rect">
            <a:avLst/>
          </a:prstGeom>
        </p:spPr>
      </p:pic>
      <p:sp>
        <p:nvSpPr>
          <p:cNvPr id="3" name="TextBox 34">
            <a:extLst>
              <a:ext uri="{FF2B5EF4-FFF2-40B4-BE49-F238E27FC236}">
                <a16:creationId xmlns:a16="http://schemas.microsoft.com/office/drawing/2014/main" id="{5B0C722A-1C1F-E8B8-8E5F-4A37B65687BD}"/>
              </a:ext>
            </a:extLst>
          </p:cNvPr>
          <p:cNvSpPr txBox="1"/>
          <p:nvPr/>
        </p:nvSpPr>
        <p:spPr>
          <a:xfrm>
            <a:off x="711021" y="4813196"/>
            <a:ext cx="10374126" cy="261610"/>
          </a:xfrm>
          <a:prstGeom prst="rect">
            <a:avLst/>
          </a:prstGeom>
          <a:noFill/>
        </p:spPr>
        <p:txBody>
          <a:bodyPr wrap="square" lIns="91440" tIns="45720" rIns="91440" bIns="45720" rtlCol="0" anchor="t">
            <a:spAutoFit/>
          </a:bodyPr>
          <a:lstStyle/>
          <a:p>
            <a:pPr algn="just"/>
            <a:endParaRPr lang="es-ES" sz="1100" b="0" i="0" dirty="0">
              <a:solidFill>
                <a:srgbClr val="111111"/>
              </a:solidFill>
              <a:effectLst/>
              <a:latin typeface="Calibri" panose="020F0502020204030204" pitchFamily="34" charset="0"/>
              <a:ea typeface="Calibri"/>
              <a:cs typeface="Calibri" panose="020F0502020204030204" pitchFamily="34" charset="0"/>
            </a:endParaRPr>
          </a:p>
        </p:txBody>
      </p:sp>
      <p:pic>
        <p:nvPicPr>
          <p:cNvPr id="4" name="Picture 3">
            <a:extLst>
              <a:ext uri="{FF2B5EF4-FFF2-40B4-BE49-F238E27FC236}">
                <a16:creationId xmlns:a16="http://schemas.microsoft.com/office/drawing/2014/main" id="{5C00C849-FA6D-978E-D855-223AA4A7AF60}"/>
              </a:ext>
            </a:extLst>
          </p:cNvPr>
          <p:cNvPicPr>
            <a:picLocks noChangeAspect="1"/>
          </p:cNvPicPr>
          <p:nvPr/>
        </p:nvPicPr>
        <p:blipFill>
          <a:blip r:embed="rId3"/>
          <a:stretch>
            <a:fillRect/>
          </a:stretch>
        </p:blipFill>
        <p:spPr>
          <a:xfrm>
            <a:off x="707573" y="2093696"/>
            <a:ext cx="10711541" cy="918008"/>
          </a:xfrm>
          <a:prstGeom prst="rect">
            <a:avLst/>
          </a:prstGeom>
        </p:spPr>
      </p:pic>
      <p:pic>
        <p:nvPicPr>
          <p:cNvPr id="6" name="Picture 5" descr="Gráfico, Gráfico de líneas&#10;&#10;Descripción generada automáticamente">
            <a:extLst>
              <a:ext uri="{FF2B5EF4-FFF2-40B4-BE49-F238E27FC236}">
                <a16:creationId xmlns:a16="http://schemas.microsoft.com/office/drawing/2014/main" id="{59E4749E-D577-1C37-B7EF-3AA16EC4CBFC}"/>
              </a:ext>
            </a:extLst>
          </p:cNvPr>
          <p:cNvPicPr>
            <a:picLocks noChangeAspect="1"/>
          </p:cNvPicPr>
          <p:nvPr/>
        </p:nvPicPr>
        <p:blipFill>
          <a:blip r:embed="rId4"/>
          <a:stretch>
            <a:fillRect/>
          </a:stretch>
        </p:blipFill>
        <p:spPr>
          <a:xfrm>
            <a:off x="3581080" y="3243378"/>
            <a:ext cx="4180113" cy="3047207"/>
          </a:xfrm>
          <a:prstGeom prst="rect">
            <a:avLst/>
          </a:prstGeom>
        </p:spPr>
      </p:pic>
      <p:sp>
        <p:nvSpPr>
          <p:cNvPr id="8" name="TextBox 12">
            <a:extLst>
              <a:ext uri="{FF2B5EF4-FFF2-40B4-BE49-F238E27FC236}">
                <a16:creationId xmlns:a16="http://schemas.microsoft.com/office/drawing/2014/main" id="{B2329CDC-F046-FC5F-7BD4-A22B8C11C315}"/>
              </a:ext>
            </a:extLst>
          </p:cNvPr>
          <p:cNvSpPr txBox="1"/>
          <p:nvPr/>
        </p:nvSpPr>
        <p:spPr>
          <a:xfrm>
            <a:off x="8483424" y="4107090"/>
            <a:ext cx="2931904" cy="830997"/>
          </a:xfrm>
          <a:prstGeom prst="rect">
            <a:avLst/>
          </a:prstGeom>
          <a:solidFill>
            <a:srgbClr val="137E84"/>
          </a:solidFill>
          <a:effectLst>
            <a:outerShdw blurRad="50800" dist="38100" dir="2700000" algn="tl" rotWithShape="0">
              <a:prstClr val="black">
                <a:alpha val="40000"/>
              </a:prstClr>
            </a:outerShdw>
          </a:effectLst>
        </p:spPr>
        <p:txBody>
          <a:bodyPr wrap="square" lIns="91440" tIns="45720" rIns="91440" bIns="45720" rtlCol="0" anchor="t">
            <a:spAutoFit/>
          </a:bodyPr>
          <a:lstStyle/>
          <a:p>
            <a:pPr algn="ctr"/>
            <a:r>
              <a:rPr lang="es-ES" sz="1600" b="1">
                <a:solidFill>
                  <a:schemeClr val="bg1"/>
                </a:solidFill>
                <a:latin typeface="Calibri"/>
                <a:ea typeface="Calibri"/>
                <a:cs typeface="Calibri"/>
              </a:rPr>
              <a:t>Un área </a:t>
            </a:r>
            <a:r>
              <a:rPr lang="es-ES" sz="1600" b="1" dirty="0">
                <a:solidFill>
                  <a:schemeClr val="bg1"/>
                </a:solidFill>
                <a:latin typeface="Calibri"/>
                <a:ea typeface="Calibri"/>
                <a:cs typeface="Calibri"/>
              </a:rPr>
              <a:t>bajo la curva de un 87%, lo que sugiere un buen rendimiento en la evaluación.</a:t>
            </a:r>
            <a:endParaRPr lang="en-US"/>
          </a:p>
        </p:txBody>
      </p:sp>
    </p:spTree>
    <p:extLst>
      <p:ext uri="{BB962C8B-B14F-4D97-AF65-F5344CB8AC3E}">
        <p14:creationId xmlns:p14="http://schemas.microsoft.com/office/powerpoint/2010/main" val="3548163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C9E71D-4D3E-4737-A761-294FCBBF0A43}"/>
              </a:ext>
            </a:extLst>
          </p:cNvPr>
          <p:cNvPicPr>
            <a:picLocks noChangeAspect="1"/>
          </p:cNvPicPr>
          <p:nvPr/>
        </p:nvPicPr>
        <p:blipFill rotWithShape="1">
          <a:blip r:embed="rId2"/>
          <a:srcRect l="34627" t="786" r="19520" b="4060"/>
          <a:stretch/>
        </p:blipFill>
        <p:spPr>
          <a:xfrm>
            <a:off x="-1" y="-1"/>
            <a:ext cx="5590479" cy="5768197"/>
          </a:xfrm>
          <a:prstGeom prst="rect">
            <a:avLst/>
          </a:prstGeom>
        </p:spPr>
      </p:pic>
      <p:sp>
        <p:nvSpPr>
          <p:cNvPr id="19" name="Rectángulo 18">
            <a:extLst>
              <a:ext uri="{FF2B5EF4-FFF2-40B4-BE49-F238E27FC236}">
                <a16:creationId xmlns:a16="http://schemas.microsoft.com/office/drawing/2014/main" id="{E3627A29-CE44-4AE6-A03D-5FF597752753}"/>
              </a:ext>
            </a:extLst>
          </p:cNvPr>
          <p:cNvSpPr/>
          <p:nvPr/>
        </p:nvSpPr>
        <p:spPr>
          <a:xfrm>
            <a:off x="5837730" y="1716393"/>
            <a:ext cx="3693459" cy="418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texto 13">
            <a:extLst>
              <a:ext uri="{FF2B5EF4-FFF2-40B4-BE49-F238E27FC236}">
                <a16:creationId xmlns:a16="http://schemas.microsoft.com/office/drawing/2014/main" id="{41732DBF-78F1-4B07-B677-71FCD56CE705}"/>
              </a:ext>
            </a:extLst>
          </p:cNvPr>
          <p:cNvSpPr>
            <a:spLocks noGrp="1"/>
          </p:cNvSpPr>
          <p:nvPr>
            <p:ph type="body" sz="quarter" idx="4294967295"/>
          </p:nvPr>
        </p:nvSpPr>
        <p:spPr>
          <a:xfrm>
            <a:off x="6689725" y="1393876"/>
            <a:ext cx="5502275" cy="681037"/>
          </a:xfrm>
        </p:spPr>
        <p:txBody>
          <a:bodyPr vert="horz" lIns="91440" tIns="45720" rIns="91440" bIns="45720" rtlCol="0">
            <a:noAutofit/>
          </a:bodyPr>
          <a:lstStyle/>
          <a:p>
            <a:pPr marL="0" indent="0">
              <a:buNone/>
            </a:pPr>
            <a:r>
              <a:rPr lang="es-ES" sz="3600" b="1" dirty="0">
                <a:solidFill>
                  <a:srgbClr val="137E84"/>
                </a:solidFill>
                <a:latin typeface="Santander Text" panose="020B0504020201020104" pitchFamily="34" charset="0"/>
              </a:rPr>
              <a:t>Índice</a:t>
            </a:r>
          </a:p>
        </p:txBody>
      </p:sp>
      <p:pic>
        <p:nvPicPr>
          <p:cNvPr id="9" name="Imagen 8">
            <a:extLst>
              <a:ext uri="{FF2B5EF4-FFF2-40B4-BE49-F238E27FC236}">
                <a16:creationId xmlns:a16="http://schemas.microsoft.com/office/drawing/2014/main" id="{D1E712D9-3490-EBE1-50E4-70AD32F86375}"/>
              </a:ext>
            </a:extLst>
          </p:cNvPr>
          <p:cNvPicPr>
            <a:picLocks noChangeAspect="1"/>
          </p:cNvPicPr>
          <p:nvPr/>
        </p:nvPicPr>
        <p:blipFill>
          <a:blip r:embed="rId3"/>
          <a:stretch>
            <a:fillRect/>
          </a:stretch>
        </p:blipFill>
        <p:spPr>
          <a:xfrm>
            <a:off x="201792" y="6287523"/>
            <a:ext cx="1218636" cy="430811"/>
          </a:xfrm>
          <a:prstGeom prst="rect">
            <a:avLst/>
          </a:prstGeom>
        </p:spPr>
      </p:pic>
      <p:sp>
        <p:nvSpPr>
          <p:cNvPr id="11" name="TextBox 10">
            <a:extLst>
              <a:ext uri="{FF2B5EF4-FFF2-40B4-BE49-F238E27FC236}">
                <a16:creationId xmlns:a16="http://schemas.microsoft.com/office/drawing/2014/main" id="{A42749D8-8148-1FBA-99E1-BF282C03F9E1}"/>
              </a:ext>
            </a:extLst>
          </p:cNvPr>
          <p:cNvSpPr txBox="1"/>
          <p:nvPr/>
        </p:nvSpPr>
        <p:spPr>
          <a:xfrm>
            <a:off x="6689724" y="2144186"/>
            <a:ext cx="4135293" cy="369332"/>
          </a:xfrm>
          <a:prstGeom prst="rect">
            <a:avLst/>
          </a:prstGeom>
          <a:noFill/>
        </p:spPr>
        <p:txBody>
          <a:bodyPr wrap="square" lIns="91440" tIns="45720" rIns="91440" bIns="45720" rtlCol="0" anchor="t">
            <a:spAutoFit/>
          </a:bodyPr>
          <a:lstStyle/>
          <a:p>
            <a:r>
              <a:rPr lang="es-ES" dirty="0">
                <a:solidFill>
                  <a:schemeClr val="bg2">
                    <a:lumMod val="90000"/>
                  </a:schemeClr>
                </a:solidFill>
              </a:rPr>
              <a:t>1. Problema detectado</a:t>
            </a:r>
          </a:p>
        </p:txBody>
      </p:sp>
      <p:sp>
        <p:nvSpPr>
          <p:cNvPr id="13" name="TextBox 12">
            <a:extLst>
              <a:ext uri="{FF2B5EF4-FFF2-40B4-BE49-F238E27FC236}">
                <a16:creationId xmlns:a16="http://schemas.microsoft.com/office/drawing/2014/main" id="{BD2DCF62-05C0-2FD7-E396-4A341E376DE0}"/>
              </a:ext>
            </a:extLst>
          </p:cNvPr>
          <p:cNvSpPr txBox="1"/>
          <p:nvPr/>
        </p:nvSpPr>
        <p:spPr>
          <a:xfrm>
            <a:off x="6700610" y="2572663"/>
            <a:ext cx="4135293" cy="369332"/>
          </a:xfrm>
          <a:prstGeom prst="rect">
            <a:avLst/>
          </a:prstGeom>
          <a:noFill/>
        </p:spPr>
        <p:txBody>
          <a:bodyPr wrap="square" lIns="91440" tIns="45720" rIns="91440" bIns="45720" rtlCol="0" anchor="t">
            <a:spAutoFit/>
          </a:bodyPr>
          <a:lstStyle/>
          <a:p>
            <a:r>
              <a:rPr lang="es-ES" dirty="0">
                <a:solidFill>
                  <a:schemeClr val="bg2">
                    <a:lumMod val="90000"/>
                  </a:schemeClr>
                </a:solidFill>
              </a:rPr>
              <a:t>2. Análisis preliminar de la información</a:t>
            </a:r>
          </a:p>
        </p:txBody>
      </p:sp>
      <p:sp>
        <p:nvSpPr>
          <p:cNvPr id="16" name="TextBox 15">
            <a:extLst>
              <a:ext uri="{FF2B5EF4-FFF2-40B4-BE49-F238E27FC236}">
                <a16:creationId xmlns:a16="http://schemas.microsoft.com/office/drawing/2014/main" id="{D8FB9489-2C0F-B3C4-AD3C-E16BE3BABE1E}"/>
              </a:ext>
            </a:extLst>
          </p:cNvPr>
          <p:cNvSpPr txBox="1"/>
          <p:nvPr/>
        </p:nvSpPr>
        <p:spPr>
          <a:xfrm>
            <a:off x="6700609" y="3671607"/>
            <a:ext cx="4135293" cy="646331"/>
          </a:xfrm>
          <a:prstGeom prst="rect">
            <a:avLst/>
          </a:prstGeom>
          <a:noFill/>
        </p:spPr>
        <p:txBody>
          <a:bodyPr wrap="square" lIns="91440" tIns="45720" rIns="91440" bIns="45720" rtlCol="0" anchor="t">
            <a:spAutoFit/>
          </a:bodyPr>
          <a:lstStyle>
            <a:defPPr>
              <a:defRPr lang="es-ES"/>
            </a:defPPr>
            <a:lvl1pPr>
              <a:defRPr>
                <a:solidFill>
                  <a:schemeClr val="bg2">
                    <a:lumMod val="90000"/>
                  </a:schemeClr>
                </a:solidFill>
              </a:defRPr>
            </a:lvl1pPr>
          </a:lstStyle>
          <a:p>
            <a:r>
              <a:rPr lang="es-ES" dirty="0"/>
              <a:t>4. Modelo basado en información histórica de aumentos de cuota</a:t>
            </a:r>
          </a:p>
        </p:txBody>
      </p:sp>
      <p:sp>
        <p:nvSpPr>
          <p:cNvPr id="18" name="TextBox 17">
            <a:extLst>
              <a:ext uri="{FF2B5EF4-FFF2-40B4-BE49-F238E27FC236}">
                <a16:creationId xmlns:a16="http://schemas.microsoft.com/office/drawing/2014/main" id="{28633447-F0A7-2CD1-9235-7007FFBB4443}"/>
              </a:ext>
            </a:extLst>
          </p:cNvPr>
          <p:cNvSpPr txBox="1"/>
          <p:nvPr/>
        </p:nvSpPr>
        <p:spPr>
          <a:xfrm>
            <a:off x="6700609" y="4322028"/>
            <a:ext cx="4135293" cy="369332"/>
          </a:xfrm>
          <a:prstGeom prst="rect">
            <a:avLst/>
          </a:prstGeom>
          <a:noFill/>
        </p:spPr>
        <p:txBody>
          <a:bodyPr wrap="square" lIns="91440" tIns="45720" rIns="91440" bIns="45720" rtlCol="0" anchor="t">
            <a:spAutoFit/>
          </a:bodyPr>
          <a:lstStyle>
            <a:defPPr>
              <a:defRPr lang="es-ES"/>
            </a:defPPr>
            <a:lvl1pPr>
              <a:defRPr>
                <a:solidFill>
                  <a:schemeClr val="bg2">
                    <a:lumMod val="90000"/>
                  </a:schemeClr>
                </a:solidFill>
              </a:defRPr>
            </a:lvl1pPr>
          </a:lstStyle>
          <a:p>
            <a:r>
              <a:rPr lang="es-ES" b="1" dirty="0">
                <a:solidFill>
                  <a:srgbClr val="137E84"/>
                </a:solidFill>
              </a:rPr>
              <a:t>5. Prototipo</a:t>
            </a:r>
          </a:p>
        </p:txBody>
      </p:sp>
      <p:sp>
        <p:nvSpPr>
          <p:cNvPr id="21" name="TextBox 2">
            <a:extLst>
              <a:ext uri="{FF2B5EF4-FFF2-40B4-BE49-F238E27FC236}">
                <a16:creationId xmlns:a16="http://schemas.microsoft.com/office/drawing/2014/main" id="{22CFA1C1-C557-5CB7-3906-91AF1F434A36}"/>
              </a:ext>
            </a:extLst>
          </p:cNvPr>
          <p:cNvSpPr txBox="1"/>
          <p:nvPr/>
        </p:nvSpPr>
        <p:spPr>
          <a:xfrm>
            <a:off x="6682325" y="3070450"/>
            <a:ext cx="4135293" cy="646331"/>
          </a:xfrm>
          <a:prstGeom prst="rect">
            <a:avLst/>
          </a:prstGeom>
          <a:noFill/>
        </p:spPr>
        <p:txBody>
          <a:bodyPr wrap="square" lIns="91440" tIns="45720" rIns="91440" bIns="45720" rtlCol="0" anchor="t">
            <a:spAutoFit/>
          </a:bodyPr>
          <a:lstStyle/>
          <a:p>
            <a:r>
              <a:rPr lang="es-ES" dirty="0">
                <a:solidFill>
                  <a:schemeClr val="bg2">
                    <a:lumMod val="90000"/>
                  </a:schemeClr>
                </a:solidFill>
              </a:rPr>
              <a:t>3. Modelo basado en interacciones con los socios</a:t>
            </a:r>
          </a:p>
        </p:txBody>
      </p:sp>
      <p:sp>
        <p:nvSpPr>
          <p:cNvPr id="23" name="TextBox 6">
            <a:extLst>
              <a:ext uri="{FF2B5EF4-FFF2-40B4-BE49-F238E27FC236}">
                <a16:creationId xmlns:a16="http://schemas.microsoft.com/office/drawing/2014/main" id="{66FBA588-FCE2-4015-25E4-BD8314817113}"/>
              </a:ext>
            </a:extLst>
          </p:cNvPr>
          <p:cNvSpPr txBox="1"/>
          <p:nvPr/>
        </p:nvSpPr>
        <p:spPr>
          <a:xfrm>
            <a:off x="6691201" y="4778277"/>
            <a:ext cx="4135293" cy="369332"/>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6. Limitaciones y trabajos futuros</a:t>
            </a:r>
          </a:p>
        </p:txBody>
      </p:sp>
    </p:spTree>
    <p:extLst>
      <p:ext uri="{BB962C8B-B14F-4D97-AF65-F5344CB8AC3E}">
        <p14:creationId xmlns:p14="http://schemas.microsoft.com/office/powerpoint/2010/main" val="324264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4809203" y="391254"/>
            <a:ext cx="216309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Prototipo</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pic>
        <p:nvPicPr>
          <p:cNvPr id="6" name="Imagen 5">
            <a:extLst>
              <a:ext uri="{FF2B5EF4-FFF2-40B4-BE49-F238E27FC236}">
                <a16:creationId xmlns:a16="http://schemas.microsoft.com/office/drawing/2014/main" id="{3BD49B2F-3DD4-E3C4-CCFF-659A08A8C691}"/>
              </a:ext>
            </a:extLst>
          </p:cNvPr>
          <p:cNvPicPr>
            <a:picLocks noChangeAspect="1"/>
          </p:cNvPicPr>
          <p:nvPr/>
        </p:nvPicPr>
        <p:blipFill>
          <a:blip r:embed="rId4"/>
          <a:stretch>
            <a:fillRect/>
          </a:stretch>
        </p:blipFill>
        <p:spPr>
          <a:xfrm>
            <a:off x="8228324" y="2361417"/>
            <a:ext cx="1213788" cy="1231005"/>
          </a:xfrm>
          <a:prstGeom prst="rect">
            <a:avLst/>
          </a:prstGeom>
        </p:spPr>
      </p:pic>
      <p:sp>
        <p:nvSpPr>
          <p:cNvPr id="10" name="CuadroTexto 9">
            <a:extLst>
              <a:ext uri="{FF2B5EF4-FFF2-40B4-BE49-F238E27FC236}">
                <a16:creationId xmlns:a16="http://schemas.microsoft.com/office/drawing/2014/main" id="{BFF1D139-9C83-5C6E-A69C-62CBAD8E8A49}"/>
              </a:ext>
            </a:extLst>
          </p:cNvPr>
          <p:cNvSpPr txBox="1"/>
          <p:nvPr/>
        </p:nvSpPr>
        <p:spPr>
          <a:xfrm>
            <a:off x="8228324" y="3589714"/>
            <a:ext cx="1377324" cy="338554"/>
          </a:xfrm>
          <a:prstGeom prst="rect">
            <a:avLst/>
          </a:prstGeom>
          <a:noFill/>
        </p:spPr>
        <p:txBody>
          <a:bodyPr wrap="square" rtlCol="0">
            <a:spAutoFit/>
          </a:bodyPr>
          <a:lstStyle/>
          <a:p>
            <a:r>
              <a:rPr lang="es-ES" sz="1600" b="1" dirty="0">
                <a:solidFill>
                  <a:srgbClr val="137E84"/>
                </a:solidFill>
              </a:rPr>
              <a:t>Predicciones</a:t>
            </a:r>
          </a:p>
        </p:txBody>
      </p:sp>
      <p:sp>
        <p:nvSpPr>
          <p:cNvPr id="11" name="Flecha: a la derecha 10">
            <a:extLst>
              <a:ext uri="{FF2B5EF4-FFF2-40B4-BE49-F238E27FC236}">
                <a16:creationId xmlns:a16="http://schemas.microsoft.com/office/drawing/2014/main" id="{1F399302-BA5B-CCC7-55E2-0953A2C7675E}"/>
              </a:ext>
            </a:extLst>
          </p:cNvPr>
          <p:cNvSpPr/>
          <p:nvPr/>
        </p:nvSpPr>
        <p:spPr>
          <a:xfrm>
            <a:off x="7209114" y="2904247"/>
            <a:ext cx="535638" cy="189765"/>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Diagrama de flujo: proceso alternativo 11">
            <a:extLst>
              <a:ext uri="{FF2B5EF4-FFF2-40B4-BE49-F238E27FC236}">
                <a16:creationId xmlns:a16="http://schemas.microsoft.com/office/drawing/2014/main" id="{8F64EBB7-B928-6C7B-489C-3398E04A7E9D}"/>
              </a:ext>
            </a:extLst>
          </p:cNvPr>
          <p:cNvSpPr/>
          <p:nvPr/>
        </p:nvSpPr>
        <p:spPr>
          <a:xfrm>
            <a:off x="5081554" y="2231660"/>
            <a:ext cx="1485471" cy="1696608"/>
          </a:xfrm>
          <a:prstGeom prst="flowChartAlternateProcess">
            <a:avLst/>
          </a:prstGeom>
          <a:noFill/>
          <a:ln w="25400">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a:extLst>
              <a:ext uri="{FF2B5EF4-FFF2-40B4-BE49-F238E27FC236}">
                <a16:creationId xmlns:a16="http://schemas.microsoft.com/office/drawing/2014/main" id="{435EACB8-6979-F01A-42F8-EC667CF5F2C6}"/>
              </a:ext>
            </a:extLst>
          </p:cNvPr>
          <p:cNvPicPr>
            <a:picLocks noChangeAspect="1"/>
          </p:cNvPicPr>
          <p:nvPr/>
        </p:nvPicPr>
        <p:blipFill>
          <a:blip r:embed="rId5"/>
          <a:stretch>
            <a:fillRect/>
          </a:stretch>
        </p:blipFill>
        <p:spPr>
          <a:xfrm>
            <a:off x="5281317" y="2302348"/>
            <a:ext cx="909766" cy="305776"/>
          </a:xfrm>
          <a:prstGeom prst="rect">
            <a:avLst/>
          </a:prstGeom>
        </p:spPr>
      </p:pic>
      <p:sp>
        <p:nvSpPr>
          <p:cNvPr id="14" name="CuadroTexto 13">
            <a:extLst>
              <a:ext uri="{FF2B5EF4-FFF2-40B4-BE49-F238E27FC236}">
                <a16:creationId xmlns:a16="http://schemas.microsoft.com/office/drawing/2014/main" id="{C82BB48B-8E90-02F9-9CC9-60D8B3B76C3C}"/>
              </a:ext>
            </a:extLst>
          </p:cNvPr>
          <p:cNvSpPr txBox="1"/>
          <p:nvPr/>
        </p:nvSpPr>
        <p:spPr>
          <a:xfrm>
            <a:off x="4399450" y="1606285"/>
            <a:ext cx="2982601" cy="338554"/>
          </a:xfrm>
          <a:prstGeom prst="rect">
            <a:avLst/>
          </a:prstGeom>
          <a:noFill/>
        </p:spPr>
        <p:txBody>
          <a:bodyPr wrap="square" rtlCol="0">
            <a:spAutoFit/>
          </a:bodyPr>
          <a:lstStyle/>
          <a:p>
            <a:r>
              <a:rPr lang="es-ES" sz="1600" b="1" dirty="0">
                <a:solidFill>
                  <a:srgbClr val="137E84"/>
                </a:solidFill>
                <a:latin typeface="Santander Text" panose="020B0504020201020104"/>
              </a:rPr>
              <a:t>Precomputed Serving Pattern</a:t>
            </a:r>
          </a:p>
        </p:txBody>
      </p:sp>
      <p:pic>
        <p:nvPicPr>
          <p:cNvPr id="18" name="Imagen 17">
            <a:extLst>
              <a:ext uri="{FF2B5EF4-FFF2-40B4-BE49-F238E27FC236}">
                <a16:creationId xmlns:a16="http://schemas.microsoft.com/office/drawing/2014/main" id="{F035EF89-86A0-B803-5D34-4BEC65B409DD}"/>
              </a:ext>
            </a:extLst>
          </p:cNvPr>
          <p:cNvPicPr>
            <a:picLocks noChangeAspect="1"/>
          </p:cNvPicPr>
          <p:nvPr/>
        </p:nvPicPr>
        <p:blipFill>
          <a:blip r:embed="rId6"/>
          <a:stretch>
            <a:fillRect/>
          </a:stretch>
        </p:blipFill>
        <p:spPr>
          <a:xfrm>
            <a:off x="5245090" y="2677199"/>
            <a:ext cx="1205573" cy="1182826"/>
          </a:xfrm>
          <a:prstGeom prst="rect">
            <a:avLst/>
          </a:prstGeom>
        </p:spPr>
      </p:pic>
      <p:pic>
        <p:nvPicPr>
          <p:cNvPr id="19" name="Imagen 18">
            <a:extLst>
              <a:ext uri="{FF2B5EF4-FFF2-40B4-BE49-F238E27FC236}">
                <a16:creationId xmlns:a16="http://schemas.microsoft.com/office/drawing/2014/main" id="{15095C58-FE55-2ABA-662E-77F41F563A4A}"/>
              </a:ext>
            </a:extLst>
          </p:cNvPr>
          <p:cNvPicPr>
            <a:picLocks noChangeAspect="1"/>
          </p:cNvPicPr>
          <p:nvPr/>
        </p:nvPicPr>
        <p:blipFill>
          <a:blip r:embed="rId4"/>
          <a:stretch>
            <a:fillRect/>
          </a:stretch>
        </p:blipFill>
        <p:spPr>
          <a:xfrm>
            <a:off x="2018024" y="2361417"/>
            <a:ext cx="1213788" cy="1231005"/>
          </a:xfrm>
          <a:prstGeom prst="rect">
            <a:avLst/>
          </a:prstGeom>
        </p:spPr>
      </p:pic>
      <p:sp>
        <p:nvSpPr>
          <p:cNvPr id="20" name="CuadroTexto 19">
            <a:extLst>
              <a:ext uri="{FF2B5EF4-FFF2-40B4-BE49-F238E27FC236}">
                <a16:creationId xmlns:a16="http://schemas.microsoft.com/office/drawing/2014/main" id="{52FBF52F-2E6B-38DE-CA7C-5A9C9DF1AB3B}"/>
              </a:ext>
            </a:extLst>
          </p:cNvPr>
          <p:cNvSpPr txBox="1"/>
          <p:nvPr/>
        </p:nvSpPr>
        <p:spPr>
          <a:xfrm>
            <a:off x="2018024" y="3567280"/>
            <a:ext cx="1377324" cy="338554"/>
          </a:xfrm>
          <a:prstGeom prst="rect">
            <a:avLst/>
          </a:prstGeom>
          <a:noFill/>
        </p:spPr>
        <p:txBody>
          <a:bodyPr wrap="square" rtlCol="0">
            <a:spAutoFit/>
          </a:bodyPr>
          <a:lstStyle/>
          <a:p>
            <a:r>
              <a:rPr lang="es-ES" sz="1600" b="1" dirty="0">
                <a:solidFill>
                  <a:srgbClr val="137E84"/>
                </a:solidFill>
              </a:rPr>
              <a:t>Data Batch</a:t>
            </a:r>
          </a:p>
        </p:txBody>
      </p:sp>
      <p:sp>
        <p:nvSpPr>
          <p:cNvPr id="21" name="Flecha: a la derecha 20">
            <a:extLst>
              <a:ext uri="{FF2B5EF4-FFF2-40B4-BE49-F238E27FC236}">
                <a16:creationId xmlns:a16="http://schemas.microsoft.com/office/drawing/2014/main" id="{991BD1B0-9611-C782-3FF2-A2075EB02F92}"/>
              </a:ext>
            </a:extLst>
          </p:cNvPr>
          <p:cNvSpPr/>
          <p:nvPr/>
        </p:nvSpPr>
        <p:spPr>
          <a:xfrm>
            <a:off x="3770589" y="2942347"/>
            <a:ext cx="535638" cy="189765"/>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Imagen 21" descr="Diagrama&#10;&#10;Descripción generada automáticamente">
            <a:extLst>
              <a:ext uri="{FF2B5EF4-FFF2-40B4-BE49-F238E27FC236}">
                <a16:creationId xmlns:a16="http://schemas.microsoft.com/office/drawing/2014/main" id="{01DFE844-3EE6-D9C0-8C52-B1F7CBBBA145}"/>
              </a:ext>
            </a:extLst>
          </p:cNvPr>
          <p:cNvPicPr>
            <a:picLocks noChangeAspect="1"/>
          </p:cNvPicPr>
          <p:nvPr/>
        </p:nvPicPr>
        <p:blipFill>
          <a:blip r:embed="rId7"/>
          <a:stretch>
            <a:fillRect/>
          </a:stretch>
        </p:blipFill>
        <p:spPr>
          <a:xfrm>
            <a:off x="3097118" y="4174422"/>
            <a:ext cx="4051047" cy="2683577"/>
          </a:xfrm>
          <a:prstGeom prst="rect">
            <a:avLst/>
          </a:prstGeom>
        </p:spPr>
      </p:pic>
      <p:sp>
        <p:nvSpPr>
          <p:cNvPr id="23" name="Flecha: a la derecha 22">
            <a:extLst>
              <a:ext uri="{FF2B5EF4-FFF2-40B4-BE49-F238E27FC236}">
                <a16:creationId xmlns:a16="http://schemas.microsoft.com/office/drawing/2014/main" id="{B28D15E5-1598-2C1E-0257-052D7E75E3FE}"/>
              </a:ext>
            </a:extLst>
          </p:cNvPr>
          <p:cNvSpPr/>
          <p:nvPr/>
        </p:nvSpPr>
        <p:spPr>
          <a:xfrm rot="5400000">
            <a:off x="5642666" y="4120259"/>
            <a:ext cx="376728" cy="189661"/>
          </a:xfrm>
          <a:prstGeom prst="rightArrow">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doblada 23">
            <a:extLst>
              <a:ext uri="{FF2B5EF4-FFF2-40B4-BE49-F238E27FC236}">
                <a16:creationId xmlns:a16="http://schemas.microsoft.com/office/drawing/2014/main" id="{E12A2AE9-0BC2-0C5A-5469-0FAE8C4D8351}"/>
              </a:ext>
            </a:extLst>
          </p:cNvPr>
          <p:cNvSpPr/>
          <p:nvPr/>
        </p:nvSpPr>
        <p:spPr>
          <a:xfrm rot="10800000">
            <a:off x="6972299" y="4174421"/>
            <a:ext cx="1885949" cy="1588204"/>
          </a:xfrm>
          <a:prstGeom prst="bentArrow">
            <a:avLst>
              <a:gd name="adj1" fmla="val 4859"/>
              <a:gd name="adj2" fmla="val 4769"/>
              <a:gd name="adj3" fmla="val 6799"/>
              <a:gd name="adj4" fmla="val 44597"/>
            </a:avLst>
          </a:prstGeom>
          <a:solidFill>
            <a:srgbClr val="137E84"/>
          </a:solidFill>
          <a:ln>
            <a:solidFill>
              <a:srgbClr val="137E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935212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4809203" y="391254"/>
            <a:ext cx="216309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Prototipo</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pic>
        <p:nvPicPr>
          <p:cNvPr id="2" name="Imagen 1" descr="Interfaz de usuario gráfica, Aplicación&#10;&#10;Descripción generada automáticamente">
            <a:extLst>
              <a:ext uri="{FF2B5EF4-FFF2-40B4-BE49-F238E27FC236}">
                <a16:creationId xmlns:a16="http://schemas.microsoft.com/office/drawing/2014/main" id="{423421C7-35F3-702C-45BE-C4F9FFB07F82}"/>
              </a:ext>
            </a:extLst>
          </p:cNvPr>
          <p:cNvPicPr>
            <a:picLocks noChangeAspect="1"/>
          </p:cNvPicPr>
          <p:nvPr/>
        </p:nvPicPr>
        <p:blipFill>
          <a:blip r:embed="rId4"/>
          <a:stretch>
            <a:fillRect/>
          </a:stretch>
        </p:blipFill>
        <p:spPr>
          <a:xfrm>
            <a:off x="3105150" y="1176587"/>
            <a:ext cx="5048250" cy="5559915"/>
          </a:xfrm>
          <a:prstGeom prst="rect">
            <a:avLst/>
          </a:prstGeom>
          <a:ln w="25400">
            <a:solidFill>
              <a:srgbClr val="137E84"/>
            </a:solidFill>
          </a:ln>
        </p:spPr>
      </p:pic>
    </p:spTree>
    <p:extLst>
      <p:ext uri="{BB962C8B-B14F-4D97-AF65-F5344CB8AC3E}">
        <p14:creationId xmlns:p14="http://schemas.microsoft.com/office/powerpoint/2010/main" val="28578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C9E71D-4D3E-4737-A761-294FCBBF0A43}"/>
              </a:ext>
            </a:extLst>
          </p:cNvPr>
          <p:cNvPicPr>
            <a:picLocks noChangeAspect="1"/>
          </p:cNvPicPr>
          <p:nvPr/>
        </p:nvPicPr>
        <p:blipFill rotWithShape="1">
          <a:blip r:embed="rId2"/>
          <a:srcRect l="34627" t="786" r="19520" b="4060"/>
          <a:stretch/>
        </p:blipFill>
        <p:spPr>
          <a:xfrm>
            <a:off x="-1" y="-1"/>
            <a:ext cx="5590479" cy="5768197"/>
          </a:xfrm>
          <a:prstGeom prst="rect">
            <a:avLst/>
          </a:prstGeom>
        </p:spPr>
      </p:pic>
      <p:sp>
        <p:nvSpPr>
          <p:cNvPr id="19" name="Rectángulo 18">
            <a:extLst>
              <a:ext uri="{FF2B5EF4-FFF2-40B4-BE49-F238E27FC236}">
                <a16:creationId xmlns:a16="http://schemas.microsoft.com/office/drawing/2014/main" id="{E3627A29-CE44-4AE6-A03D-5FF597752753}"/>
              </a:ext>
            </a:extLst>
          </p:cNvPr>
          <p:cNvSpPr/>
          <p:nvPr/>
        </p:nvSpPr>
        <p:spPr>
          <a:xfrm>
            <a:off x="5837730" y="1716393"/>
            <a:ext cx="3693459" cy="418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texto 13">
            <a:extLst>
              <a:ext uri="{FF2B5EF4-FFF2-40B4-BE49-F238E27FC236}">
                <a16:creationId xmlns:a16="http://schemas.microsoft.com/office/drawing/2014/main" id="{41732DBF-78F1-4B07-B677-71FCD56CE705}"/>
              </a:ext>
            </a:extLst>
          </p:cNvPr>
          <p:cNvSpPr>
            <a:spLocks noGrp="1"/>
          </p:cNvSpPr>
          <p:nvPr>
            <p:ph type="body" sz="quarter" idx="4294967295"/>
          </p:nvPr>
        </p:nvSpPr>
        <p:spPr>
          <a:xfrm>
            <a:off x="6689725" y="1393876"/>
            <a:ext cx="5502275" cy="681037"/>
          </a:xfrm>
        </p:spPr>
        <p:txBody>
          <a:bodyPr vert="horz" lIns="91440" tIns="45720" rIns="91440" bIns="45720" rtlCol="0">
            <a:noAutofit/>
          </a:bodyPr>
          <a:lstStyle/>
          <a:p>
            <a:pPr marL="0" indent="0">
              <a:buNone/>
            </a:pPr>
            <a:r>
              <a:rPr lang="es-ES" sz="3600" b="1" dirty="0">
                <a:solidFill>
                  <a:srgbClr val="137E84"/>
                </a:solidFill>
                <a:latin typeface="Santander Text" panose="020B0504020201020104" pitchFamily="34" charset="0"/>
              </a:rPr>
              <a:t>Índice</a:t>
            </a:r>
          </a:p>
        </p:txBody>
      </p:sp>
      <p:pic>
        <p:nvPicPr>
          <p:cNvPr id="9" name="Imagen 8">
            <a:extLst>
              <a:ext uri="{FF2B5EF4-FFF2-40B4-BE49-F238E27FC236}">
                <a16:creationId xmlns:a16="http://schemas.microsoft.com/office/drawing/2014/main" id="{D1E712D9-3490-EBE1-50E4-70AD32F86375}"/>
              </a:ext>
            </a:extLst>
          </p:cNvPr>
          <p:cNvPicPr>
            <a:picLocks noChangeAspect="1"/>
          </p:cNvPicPr>
          <p:nvPr/>
        </p:nvPicPr>
        <p:blipFill>
          <a:blip r:embed="rId3"/>
          <a:stretch>
            <a:fillRect/>
          </a:stretch>
        </p:blipFill>
        <p:spPr>
          <a:xfrm>
            <a:off x="201792" y="6287523"/>
            <a:ext cx="1218636" cy="430811"/>
          </a:xfrm>
          <a:prstGeom prst="rect">
            <a:avLst/>
          </a:prstGeom>
        </p:spPr>
      </p:pic>
      <p:sp>
        <p:nvSpPr>
          <p:cNvPr id="25" name="TextBox 24">
            <a:extLst>
              <a:ext uri="{FF2B5EF4-FFF2-40B4-BE49-F238E27FC236}">
                <a16:creationId xmlns:a16="http://schemas.microsoft.com/office/drawing/2014/main" id="{8839EF94-6208-7E73-EAE9-7CAED1BFBF97}"/>
              </a:ext>
            </a:extLst>
          </p:cNvPr>
          <p:cNvSpPr txBox="1"/>
          <p:nvPr/>
        </p:nvSpPr>
        <p:spPr>
          <a:xfrm>
            <a:off x="6689724" y="2144186"/>
            <a:ext cx="4135293" cy="369332"/>
          </a:xfrm>
          <a:prstGeom prst="rect">
            <a:avLst/>
          </a:prstGeom>
          <a:noFill/>
        </p:spPr>
        <p:txBody>
          <a:bodyPr wrap="square" lIns="91440" tIns="45720" rIns="91440" bIns="45720" rtlCol="0" anchor="t">
            <a:spAutoFit/>
          </a:bodyPr>
          <a:lstStyle/>
          <a:p>
            <a:r>
              <a:rPr lang="es-ES" dirty="0">
                <a:solidFill>
                  <a:schemeClr val="bg2">
                    <a:lumMod val="90000"/>
                  </a:schemeClr>
                </a:solidFill>
              </a:rPr>
              <a:t>1. Problema detectado</a:t>
            </a:r>
          </a:p>
        </p:txBody>
      </p:sp>
      <p:sp>
        <p:nvSpPr>
          <p:cNvPr id="27" name="TextBox 26">
            <a:extLst>
              <a:ext uri="{FF2B5EF4-FFF2-40B4-BE49-F238E27FC236}">
                <a16:creationId xmlns:a16="http://schemas.microsoft.com/office/drawing/2014/main" id="{96DD10E7-EFA7-1A74-BBB2-098A0A442E05}"/>
              </a:ext>
            </a:extLst>
          </p:cNvPr>
          <p:cNvSpPr txBox="1"/>
          <p:nvPr/>
        </p:nvSpPr>
        <p:spPr>
          <a:xfrm>
            <a:off x="6700610" y="2605320"/>
            <a:ext cx="4135293" cy="369332"/>
          </a:xfrm>
          <a:prstGeom prst="rect">
            <a:avLst/>
          </a:prstGeom>
          <a:noFill/>
        </p:spPr>
        <p:txBody>
          <a:bodyPr wrap="square" lIns="91440" tIns="45720" rIns="91440" bIns="45720" rtlCol="0" anchor="t">
            <a:spAutoFit/>
          </a:bodyPr>
          <a:lstStyle/>
          <a:p>
            <a:r>
              <a:rPr lang="es-ES" dirty="0">
                <a:solidFill>
                  <a:schemeClr val="bg2">
                    <a:lumMod val="90000"/>
                  </a:schemeClr>
                </a:solidFill>
              </a:rPr>
              <a:t>2. Análisis preliminar de la información</a:t>
            </a:r>
          </a:p>
        </p:txBody>
      </p:sp>
      <p:sp>
        <p:nvSpPr>
          <p:cNvPr id="29" name="TextBox 28">
            <a:extLst>
              <a:ext uri="{FF2B5EF4-FFF2-40B4-BE49-F238E27FC236}">
                <a16:creationId xmlns:a16="http://schemas.microsoft.com/office/drawing/2014/main" id="{49D84968-71FF-F350-AB2F-F74FEB6E9229}"/>
              </a:ext>
            </a:extLst>
          </p:cNvPr>
          <p:cNvSpPr txBox="1"/>
          <p:nvPr/>
        </p:nvSpPr>
        <p:spPr>
          <a:xfrm>
            <a:off x="6700609" y="3671607"/>
            <a:ext cx="4135293" cy="646331"/>
          </a:xfrm>
          <a:prstGeom prst="rect">
            <a:avLst/>
          </a:prstGeom>
          <a:noFill/>
        </p:spPr>
        <p:txBody>
          <a:bodyPr wrap="square" lIns="91440" tIns="45720" rIns="91440" bIns="45720" rtlCol="0" anchor="t">
            <a:spAutoFit/>
          </a:bodyPr>
          <a:lstStyle>
            <a:defPPr>
              <a:defRPr lang="es-ES"/>
            </a:defPPr>
            <a:lvl1pPr>
              <a:defRPr>
                <a:solidFill>
                  <a:schemeClr val="bg2">
                    <a:lumMod val="90000"/>
                  </a:schemeClr>
                </a:solidFill>
              </a:defRPr>
            </a:lvl1pPr>
          </a:lstStyle>
          <a:p>
            <a:r>
              <a:rPr lang="es-ES" dirty="0"/>
              <a:t>4. Modelo basado en información histórica de aumentos de cuota</a:t>
            </a:r>
          </a:p>
        </p:txBody>
      </p:sp>
      <p:sp>
        <p:nvSpPr>
          <p:cNvPr id="31" name="TextBox 30">
            <a:extLst>
              <a:ext uri="{FF2B5EF4-FFF2-40B4-BE49-F238E27FC236}">
                <a16:creationId xmlns:a16="http://schemas.microsoft.com/office/drawing/2014/main" id="{8FE3E92B-FE42-C941-DEF3-2E585FED9503}"/>
              </a:ext>
            </a:extLst>
          </p:cNvPr>
          <p:cNvSpPr txBox="1"/>
          <p:nvPr/>
        </p:nvSpPr>
        <p:spPr>
          <a:xfrm>
            <a:off x="6700609" y="4322028"/>
            <a:ext cx="4135293" cy="369332"/>
          </a:xfrm>
          <a:prstGeom prst="rect">
            <a:avLst/>
          </a:prstGeom>
          <a:noFill/>
        </p:spPr>
        <p:txBody>
          <a:bodyPr wrap="square" lIns="91440" tIns="45720" rIns="91440" bIns="45720" rtlCol="0" anchor="t">
            <a:spAutoFit/>
          </a:bodyPr>
          <a:lstStyle>
            <a:defPPr>
              <a:defRPr lang="es-ES"/>
            </a:defPPr>
            <a:lvl1pPr>
              <a:defRPr>
                <a:solidFill>
                  <a:schemeClr val="bg2">
                    <a:lumMod val="90000"/>
                  </a:schemeClr>
                </a:solidFill>
              </a:defRPr>
            </a:lvl1pPr>
          </a:lstStyle>
          <a:p>
            <a:r>
              <a:rPr lang="es-ES" dirty="0"/>
              <a:t>5. Prototipo</a:t>
            </a:r>
          </a:p>
        </p:txBody>
      </p:sp>
      <p:sp>
        <p:nvSpPr>
          <p:cNvPr id="33" name="TextBox 2">
            <a:extLst>
              <a:ext uri="{FF2B5EF4-FFF2-40B4-BE49-F238E27FC236}">
                <a16:creationId xmlns:a16="http://schemas.microsoft.com/office/drawing/2014/main" id="{EBC49B06-4F4E-7EE1-B096-4DA00D66665C}"/>
              </a:ext>
            </a:extLst>
          </p:cNvPr>
          <p:cNvSpPr txBox="1"/>
          <p:nvPr/>
        </p:nvSpPr>
        <p:spPr>
          <a:xfrm>
            <a:off x="6682325" y="3070450"/>
            <a:ext cx="4135293" cy="646331"/>
          </a:xfrm>
          <a:prstGeom prst="rect">
            <a:avLst/>
          </a:prstGeom>
          <a:noFill/>
        </p:spPr>
        <p:txBody>
          <a:bodyPr wrap="square" lIns="91440" tIns="45720" rIns="91440" bIns="45720" rtlCol="0" anchor="t">
            <a:spAutoFit/>
          </a:bodyPr>
          <a:lstStyle/>
          <a:p>
            <a:r>
              <a:rPr lang="es-ES" dirty="0">
                <a:solidFill>
                  <a:schemeClr val="bg2">
                    <a:lumMod val="90000"/>
                  </a:schemeClr>
                </a:solidFill>
              </a:rPr>
              <a:t>3. Modelo basado en interacciones con los socios</a:t>
            </a:r>
          </a:p>
        </p:txBody>
      </p:sp>
      <p:sp>
        <p:nvSpPr>
          <p:cNvPr id="35" name="TextBox 6">
            <a:extLst>
              <a:ext uri="{FF2B5EF4-FFF2-40B4-BE49-F238E27FC236}">
                <a16:creationId xmlns:a16="http://schemas.microsoft.com/office/drawing/2014/main" id="{77F322A8-C468-67FD-7F01-DE6CB7D177E3}"/>
              </a:ext>
            </a:extLst>
          </p:cNvPr>
          <p:cNvSpPr txBox="1"/>
          <p:nvPr/>
        </p:nvSpPr>
        <p:spPr>
          <a:xfrm>
            <a:off x="6691201" y="4778277"/>
            <a:ext cx="4135293" cy="369332"/>
          </a:xfrm>
          <a:prstGeom prst="rect">
            <a:avLst/>
          </a:prstGeom>
          <a:noFill/>
        </p:spPr>
        <p:txBody>
          <a:bodyPr wrap="square" lIns="91440" tIns="45720" rIns="91440" bIns="45720" rtlCol="0" anchor="t">
            <a:spAutoFit/>
          </a:bodyPr>
          <a:lstStyle>
            <a:defPPr>
              <a:defRPr lang="es-ES"/>
            </a:defPPr>
            <a:lvl1pPr>
              <a:defRPr>
                <a:solidFill>
                  <a:schemeClr val="bg2">
                    <a:lumMod val="90000"/>
                  </a:schemeClr>
                </a:solidFill>
              </a:defRPr>
            </a:lvl1pPr>
          </a:lstStyle>
          <a:p>
            <a:r>
              <a:rPr lang="es-ES" b="1" dirty="0">
                <a:solidFill>
                  <a:srgbClr val="137E84"/>
                </a:solidFill>
              </a:rPr>
              <a:t>6. Limitaciones y trabajos futuros</a:t>
            </a:r>
          </a:p>
        </p:txBody>
      </p:sp>
    </p:spTree>
    <p:extLst>
      <p:ext uri="{BB962C8B-B14F-4D97-AF65-F5344CB8AC3E}">
        <p14:creationId xmlns:p14="http://schemas.microsoft.com/office/powerpoint/2010/main" val="1779609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8EB431BC-AC23-8A85-7795-6AC3A8CC0174}"/>
              </a:ext>
            </a:extLst>
          </p:cNvPr>
          <p:cNvSpPr txBox="1">
            <a:spLocks/>
          </p:cNvSpPr>
          <p:nvPr/>
        </p:nvSpPr>
        <p:spPr>
          <a:xfrm>
            <a:off x="711024" y="337100"/>
            <a:ext cx="10758734" cy="3048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lang="es-ES" sz="1600" kern="1200" dirty="0">
                <a:solidFill>
                  <a:schemeClr val="accent1"/>
                </a:solidFill>
                <a:latin typeface="Santander Text" panose="020B0504020201020104" pitchFamily="34" charset="0"/>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dirty="0">
                <a:solidFill>
                  <a:srgbClr val="137E84"/>
                </a:solidFill>
                <a:latin typeface="+mj-lt"/>
              </a:rPr>
              <a:t>Limitaciones y trabajos futuros</a:t>
            </a:r>
          </a:p>
        </p:txBody>
      </p:sp>
      <p:sp>
        <p:nvSpPr>
          <p:cNvPr id="23" name="TextBox 12">
            <a:extLst>
              <a:ext uri="{FF2B5EF4-FFF2-40B4-BE49-F238E27FC236}">
                <a16:creationId xmlns:a16="http://schemas.microsoft.com/office/drawing/2014/main" id="{149809BF-EA27-6497-4345-162C6166BE4B}"/>
              </a:ext>
            </a:extLst>
          </p:cNvPr>
          <p:cNvSpPr txBox="1"/>
          <p:nvPr/>
        </p:nvSpPr>
        <p:spPr>
          <a:xfrm>
            <a:off x="745796" y="1082404"/>
            <a:ext cx="4597822" cy="338554"/>
          </a:xfrm>
          <a:prstGeom prst="rect">
            <a:avLst/>
          </a:prstGeom>
          <a:solidFill>
            <a:srgbClr val="137E84"/>
          </a:solidFill>
          <a:effectLst>
            <a:outerShdw blurRad="50800" dist="38100" dir="2700000" algn="tl" rotWithShape="0">
              <a:prstClr val="black">
                <a:alpha val="40000"/>
              </a:prstClr>
            </a:outerShdw>
          </a:effectLst>
        </p:spPr>
        <p:txBody>
          <a:bodyPr wrap="square" lIns="91440" tIns="45720" rIns="91440" bIns="45720" rtlCol="0" anchor="t">
            <a:spAutoFit/>
          </a:bodyPr>
          <a:lstStyle/>
          <a:p>
            <a:pPr algn="ctr"/>
            <a:r>
              <a:rPr lang="es-ES" sz="1600" b="1" dirty="0">
                <a:solidFill>
                  <a:schemeClr val="bg1"/>
                </a:solidFill>
              </a:rPr>
              <a:t>Limitaciones</a:t>
            </a:r>
          </a:p>
        </p:txBody>
      </p:sp>
      <p:sp>
        <p:nvSpPr>
          <p:cNvPr id="24" name="TextBox 34">
            <a:extLst>
              <a:ext uri="{FF2B5EF4-FFF2-40B4-BE49-F238E27FC236}">
                <a16:creationId xmlns:a16="http://schemas.microsoft.com/office/drawing/2014/main" id="{F3D08773-B56A-369C-CCA0-FB9709208B96}"/>
              </a:ext>
            </a:extLst>
          </p:cNvPr>
          <p:cNvSpPr txBox="1"/>
          <p:nvPr/>
        </p:nvSpPr>
        <p:spPr>
          <a:xfrm>
            <a:off x="745796" y="1311102"/>
            <a:ext cx="4598631" cy="2886624"/>
          </a:xfrm>
          <a:prstGeom prst="rect">
            <a:avLst/>
          </a:prstGeom>
          <a:noFill/>
        </p:spPr>
        <p:txBody>
          <a:bodyPr wrap="square" lIns="91440" tIns="45720" rIns="91440" bIns="45720" rtlCol="0" anchor="t">
            <a:spAutoFit/>
          </a:bodyPr>
          <a:lstStyle/>
          <a:p>
            <a:pPr algn="ctr">
              <a:lnSpc>
                <a:spcPct val="150000"/>
              </a:lnSpc>
            </a:pPr>
            <a:endParaRPr lang="es-ES" sz="1050" dirty="0">
              <a:solidFill>
                <a:schemeClr val="tx2"/>
              </a:solidFill>
            </a:endParaRPr>
          </a:p>
          <a:p>
            <a:pPr marL="171450" indent="-171450">
              <a:lnSpc>
                <a:spcPct val="150000"/>
              </a:lnSpc>
              <a:buFont typeface="Arial" panose="020B0604020202020204" pitchFamily="34" charset="0"/>
              <a:buChar char="•"/>
            </a:pPr>
            <a:r>
              <a:rPr lang="es-ES" sz="1400" dirty="0">
                <a:solidFill>
                  <a:schemeClr val="tx2"/>
                </a:solidFill>
              </a:rPr>
              <a:t>Tiempo.</a:t>
            </a:r>
          </a:p>
          <a:p>
            <a:pPr marL="628650" lvl="1" indent="-171450">
              <a:lnSpc>
                <a:spcPct val="150000"/>
              </a:lnSpc>
              <a:buFont typeface="Arial" panose="020B0604020202020204" pitchFamily="34" charset="0"/>
              <a:buChar char="•"/>
            </a:pPr>
            <a:r>
              <a:rPr lang="es-ES" sz="1400" dirty="0">
                <a:solidFill>
                  <a:schemeClr val="tx2"/>
                </a:solidFill>
              </a:rPr>
              <a:t>8 semanas para análisis, desarrollo y documentación.</a:t>
            </a:r>
          </a:p>
          <a:p>
            <a:pPr marL="628650" lvl="1" indent="-171450">
              <a:lnSpc>
                <a:spcPct val="150000"/>
              </a:lnSpc>
              <a:buFont typeface="Arial" panose="020B0604020202020204" pitchFamily="34" charset="0"/>
              <a:buChar char="•"/>
            </a:pPr>
            <a:r>
              <a:rPr lang="es-ES" sz="1400" dirty="0">
                <a:solidFill>
                  <a:schemeClr val="tx2"/>
                </a:solidFill>
              </a:rPr>
              <a:t>Compatibilidad de horarios.</a:t>
            </a:r>
          </a:p>
          <a:p>
            <a:pPr marL="171450" indent="-171450">
              <a:lnSpc>
                <a:spcPct val="150000"/>
              </a:lnSpc>
              <a:buFont typeface="Arial" panose="020B0604020202020204" pitchFamily="34" charset="0"/>
              <a:buChar char="•"/>
            </a:pPr>
            <a:r>
              <a:rPr lang="es-ES" sz="1400" dirty="0">
                <a:solidFill>
                  <a:schemeClr val="tx2"/>
                </a:solidFill>
              </a:rPr>
              <a:t>Estructura actual de los datos.</a:t>
            </a:r>
          </a:p>
          <a:p>
            <a:pPr marL="628650" lvl="1" indent="-171450">
              <a:lnSpc>
                <a:spcPct val="150000"/>
              </a:lnSpc>
              <a:buFont typeface="Arial" panose="020B0604020202020204" pitchFamily="34" charset="0"/>
              <a:buChar char="•"/>
            </a:pPr>
            <a:r>
              <a:rPr lang="es-ES" sz="1400" dirty="0">
                <a:solidFill>
                  <a:schemeClr val="tx2"/>
                </a:solidFill>
              </a:rPr>
              <a:t>Perdida de información histórica.</a:t>
            </a:r>
          </a:p>
          <a:p>
            <a:pPr marL="171450" indent="-171450">
              <a:lnSpc>
                <a:spcPct val="150000"/>
              </a:lnSpc>
              <a:buFont typeface="Arial" panose="020B0604020202020204" pitchFamily="34" charset="0"/>
              <a:buChar char="•"/>
            </a:pPr>
            <a:r>
              <a:rPr lang="es-ES" sz="1400" dirty="0">
                <a:solidFill>
                  <a:schemeClr val="tx2"/>
                </a:solidFill>
              </a:rPr>
              <a:t>Recursos disponibles.</a:t>
            </a:r>
          </a:p>
          <a:p>
            <a:pPr marL="171450" indent="-171450">
              <a:lnSpc>
                <a:spcPct val="150000"/>
              </a:lnSpc>
              <a:buFont typeface="Arial" panose="020B0604020202020204" pitchFamily="34" charset="0"/>
              <a:buChar char="•"/>
            </a:pPr>
            <a:r>
              <a:rPr lang="es-ES" sz="1400" dirty="0">
                <a:solidFill>
                  <a:schemeClr val="tx2"/>
                </a:solidFill>
              </a:rPr>
              <a:t>Capacidad de ejecución.</a:t>
            </a:r>
          </a:p>
        </p:txBody>
      </p:sp>
      <p:pic>
        <p:nvPicPr>
          <p:cNvPr id="37" name="Imagen 36">
            <a:extLst>
              <a:ext uri="{FF2B5EF4-FFF2-40B4-BE49-F238E27FC236}">
                <a16:creationId xmlns:a16="http://schemas.microsoft.com/office/drawing/2014/main" id="{0984BA3B-ABA3-3230-812E-C0D850332BF6}"/>
              </a:ext>
            </a:extLst>
          </p:cNvPr>
          <p:cNvPicPr>
            <a:picLocks noChangeAspect="1"/>
          </p:cNvPicPr>
          <p:nvPr/>
        </p:nvPicPr>
        <p:blipFill>
          <a:blip r:embed="rId2"/>
          <a:stretch>
            <a:fillRect/>
          </a:stretch>
        </p:blipFill>
        <p:spPr>
          <a:xfrm>
            <a:off x="201792" y="6287523"/>
            <a:ext cx="1218636" cy="430811"/>
          </a:xfrm>
          <a:prstGeom prst="rect">
            <a:avLst/>
          </a:prstGeom>
        </p:spPr>
      </p:pic>
      <p:sp>
        <p:nvSpPr>
          <p:cNvPr id="35" name="TextBox 12">
            <a:extLst>
              <a:ext uri="{FF2B5EF4-FFF2-40B4-BE49-F238E27FC236}">
                <a16:creationId xmlns:a16="http://schemas.microsoft.com/office/drawing/2014/main" id="{CB434FAA-9292-4BD0-939D-8BFB8C995B4C}"/>
              </a:ext>
            </a:extLst>
          </p:cNvPr>
          <p:cNvSpPr txBox="1"/>
          <p:nvPr/>
        </p:nvSpPr>
        <p:spPr>
          <a:xfrm>
            <a:off x="6642152" y="1082405"/>
            <a:ext cx="4597823" cy="338554"/>
          </a:xfrm>
          <a:prstGeom prst="rect">
            <a:avLst/>
          </a:prstGeom>
          <a:solidFill>
            <a:srgbClr val="137E84"/>
          </a:solidFill>
          <a:effectLst>
            <a:outerShdw blurRad="50800" dist="38100" dir="2700000" algn="tl" rotWithShape="0">
              <a:prstClr val="black">
                <a:alpha val="40000"/>
              </a:prstClr>
            </a:outerShdw>
          </a:effectLst>
        </p:spPr>
        <p:txBody>
          <a:bodyPr wrap="square" lIns="91440" tIns="45720" rIns="91440" bIns="45720" rtlCol="0" anchor="t">
            <a:spAutoFit/>
          </a:bodyPr>
          <a:lstStyle/>
          <a:p>
            <a:pPr algn="ctr"/>
            <a:r>
              <a:rPr lang="es-ES" sz="1600" b="1" dirty="0">
                <a:solidFill>
                  <a:schemeClr val="bg1"/>
                </a:solidFill>
              </a:rPr>
              <a:t>Trabajos futuros</a:t>
            </a:r>
          </a:p>
        </p:txBody>
      </p:sp>
      <p:sp>
        <p:nvSpPr>
          <p:cNvPr id="38" name="TextBox 34">
            <a:extLst>
              <a:ext uri="{FF2B5EF4-FFF2-40B4-BE49-F238E27FC236}">
                <a16:creationId xmlns:a16="http://schemas.microsoft.com/office/drawing/2014/main" id="{28BF8EA5-1EB7-1229-BA9C-047003ACC0AB}"/>
              </a:ext>
            </a:extLst>
          </p:cNvPr>
          <p:cNvSpPr txBox="1"/>
          <p:nvPr/>
        </p:nvSpPr>
        <p:spPr>
          <a:xfrm>
            <a:off x="6641555" y="1307312"/>
            <a:ext cx="4696602" cy="5076326"/>
          </a:xfrm>
          <a:prstGeom prst="rect">
            <a:avLst/>
          </a:prstGeom>
          <a:noFill/>
        </p:spPr>
        <p:txBody>
          <a:bodyPr wrap="square" lIns="91440" tIns="45720" rIns="91440" bIns="45720" rtlCol="0" anchor="t">
            <a:spAutoFit/>
          </a:bodyPr>
          <a:lstStyle/>
          <a:p>
            <a:pPr marL="171450" indent="-171450">
              <a:lnSpc>
                <a:spcPct val="150000"/>
              </a:lnSpc>
              <a:buFont typeface="Arial" panose="020B0604020202020204" pitchFamily="34" charset="0"/>
              <a:buChar char="•"/>
            </a:pPr>
            <a:endParaRPr lang="es-ES" sz="1050" dirty="0">
              <a:solidFill>
                <a:schemeClr val="tx2"/>
              </a:solidFill>
            </a:endParaRPr>
          </a:p>
          <a:p>
            <a:pPr marL="171450" indent="-171450">
              <a:lnSpc>
                <a:spcPct val="150000"/>
              </a:lnSpc>
              <a:buFont typeface="Arial" panose="020B0604020202020204" pitchFamily="34" charset="0"/>
              <a:buChar char="•"/>
            </a:pPr>
            <a:r>
              <a:rPr lang="es-ES" sz="1400" dirty="0">
                <a:solidFill>
                  <a:schemeClr val="tx2"/>
                </a:solidFill>
              </a:rPr>
              <a:t>Enriquecer el </a:t>
            </a:r>
            <a:r>
              <a:rPr lang="es-ES" sz="1400" err="1">
                <a:solidFill>
                  <a:schemeClr val="tx2"/>
                </a:solidFill>
              </a:rPr>
              <a:t>dataset</a:t>
            </a:r>
            <a:r>
              <a:rPr lang="es-ES" sz="1400" dirty="0">
                <a:solidFill>
                  <a:schemeClr val="tx2"/>
                </a:solidFill>
              </a:rPr>
              <a:t> con información externa:</a:t>
            </a:r>
          </a:p>
          <a:p>
            <a:pPr marL="628650" lvl="1" indent="-171450">
              <a:lnSpc>
                <a:spcPct val="150000"/>
              </a:lnSpc>
              <a:buFont typeface="Arial" panose="020B0604020202020204" pitchFamily="34" charset="0"/>
              <a:buChar char="•"/>
            </a:pPr>
            <a:r>
              <a:rPr lang="es-ES" sz="1400" dirty="0">
                <a:solidFill>
                  <a:schemeClr val="tx2"/>
                </a:solidFill>
              </a:rPr>
              <a:t>Indicadores macroeconómicos:</a:t>
            </a:r>
          </a:p>
          <a:p>
            <a:pPr marL="1085850" lvl="2" indent="-171450">
              <a:lnSpc>
                <a:spcPct val="150000"/>
              </a:lnSpc>
              <a:buFont typeface="Arial" panose="020B0604020202020204" pitchFamily="34" charset="0"/>
              <a:buChar char="•"/>
            </a:pPr>
            <a:r>
              <a:rPr lang="es-ES" sz="1400" dirty="0">
                <a:solidFill>
                  <a:schemeClr val="tx2"/>
                </a:solidFill>
              </a:rPr>
              <a:t>Producto Interior Bruto.</a:t>
            </a:r>
          </a:p>
          <a:p>
            <a:pPr marL="1085850" lvl="2" indent="-171450">
              <a:lnSpc>
                <a:spcPct val="150000"/>
              </a:lnSpc>
              <a:buFont typeface="Arial" panose="020B0604020202020204" pitchFamily="34" charset="0"/>
              <a:buChar char="•"/>
            </a:pPr>
            <a:r>
              <a:rPr lang="es-ES" sz="1400" dirty="0">
                <a:solidFill>
                  <a:schemeClr val="tx2"/>
                </a:solidFill>
              </a:rPr>
              <a:t>Tasa de desempleo.</a:t>
            </a:r>
          </a:p>
          <a:p>
            <a:pPr marL="1085850" lvl="2" indent="-171450">
              <a:lnSpc>
                <a:spcPct val="150000"/>
              </a:lnSpc>
              <a:buFont typeface="Arial" panose="020B0604020202020204" pitchFamily="34" charset="0"/>
              <a:buChar char="•"/>
            </a:pPr>
            <a:r>
              <a:rPr lang="es-ES" sz="1400" dirty="0">
                <a:solidFill>
                  <a:schemeClr val="tx2"/>
                </a:solidFill>
              </a:rPr>
              <a:t>Tasa de inflación.</a:t>
            </a:r>
          </a:p>
          <a:p>
            <a:pPr marL="628650" lvl="1" indent="-171450">
              <a:lnSpc>
                <a:spcPct val="150000"/>
              </a:lnSpc>
              <a:buFont typeface="Arial" panose="020B0604020202020204" pitchFamily="34" charset="0"/>
              <a:buChar char="•"/>
            </a:pPr>
            <a:r>
              <a:rPr lang="es-ES" sz="1400" dirty="0">
                <a:solidFill>
                  <a:schemeClr val="tx2"/>
                </a:solidFill>
              </a:rPr>
              <a:t>Análisis de sentimiento en momentos de emergencia mediática.</a:t>
            </a:r>
          </a:p>
          <a:p>
            <a:pPr marL="171450" indent="-171450">
              <a:lnSpc>
                <a:spcPct val="150000"/>
              </a:lnSpc>
              <a:buFont typeface="Arial" panose="020B0604020202020204" pitchFamily="34" charset="0"/>
              <a:buChar char="•"/>
            </a:pPr>
            <a:r>
              <a:rPr lang="es-ES" sz="1400" dirty="0">
                <a:solidFill>
                  <a:schemeClr val="tx2"/>
                </a:solidFill>
              </a:rPr>
              <a:t>Profundizar en la información existente.</a:t>
            </a:r>
          </a:p>
          <a:p>
            <a:pPr marL="628650" lvl="1" indent="-171450">
              <a:lnSpc>
                <a:spcPct val="150000"/>
              </a:lnSpc>
              <a:buFont typeface="Arial" panose="020B0604020202020204" pitchFamily="34" charset="0"/>
              <a:buChar char="•"/>
            </a:pPr>
            <a:r>
              <a:rPr lang="es-ES" sz="1400" dirty="0">
                <a:solidFill>
                  <a:schemeClr val="tx2"/>
                </a:solidFill>
              </a:rPr>
              <a:t>Tablas no utilizadas como Oportunidades o información de Campañas.</a:t>
            </a:r>
          </a:p>
          <a:p>
            <a:pPr marL="628650" lvl="1" indent="-171450">
              <a:lnSpc>
                <a:spcPct val="150000"/>
              </a:lnSpc>
              <a:buFont typeface="Arial" panose="020B0604020202020204" pitchFamily="34" charset="0"/>
              <a:buChar char="•"/>
            </a:pPr>
            <a:r>
              <a:rPr lang="es-ES" sz="1400" dirty="0">
                <a:solidFill>
                  <a:schemeClr val="tx2"/>
                </a:solidFill>
              </a:rPr>
              <a:t>Complejidades en los modelos presentados como el uso de </a:t>
            </a:r>
            <a:r>
              <a:rPr lang="es-ES" sz="1400" err="1">
                <a:solidFill>
                  <a:schemeClr val="tx2"/>
                </a:solidFill>
              </a:rPr>
              <a:t>ensembles</a:t>
            </a:r>
            <a:r>
              <a:rPr lang="es-ES" sz="1400" dirty="0">
                <a:solidFill>
                  <a:schemeClr val="tx2"/>
                </a:solidFill>
              </a:rPr>
              <a:t> o redes neuronales.</a:t>
            </a:r>
          </a:p>
          <a:p>
            <a:pPr marL="628650" lvl="1" indent="-171450">
              <a:lnSpc>
                <a:spcPct val="150000"/>
              </a:lnSpc>
              <a:buFont typeface="Arial" panose="020B0604020202020204" pitchFamily="34" charset="0"/>
              <a:buChar char="•"/>
            </a:pPr>
            <a:r>
              <a:rPr lang="es-ES" sz="1400" dirty="0">
                <a:solidFill>
                  <a:schemeClr val="tx2"/>
                </a:solidFill>
              </a:rPr>
              <a:t>Seguimiento de resultados.</a:t>
            </a:r>
          </a:p>
          <a:p>
            <a:pPr marL="171450" indent="-171450">
              <a:lnSpc>
                <a:spcPct val="150000"/>
              </a:lnSpc>
              <a:buFont typeface="Arial" panose="020B0604020202020204" pitchFamily="34" charset="0"/>
              <a:buChar char="•"/>
            </a:pPr>
            <a:r>
              <a:rPr lang="es-ES" sz="1400" dirty="0">
                <a:solidFill>
                  <a:schemeClr val="tx2"/>
                </a:solidFill>
              </a:rPr>
              <a:t>Inclusión de más histórico en la medida en que se produzca.</a:t>
            </a:r>
          </a:p>
          <a:p>
            <a:pPr marL="171450" indent="-171450">
              <a:lnSpc>
                <a:spcPct val="150000"/>
              </a:lnSpc>
              <a:buFont typeface="Arial" panose="020B0604020202020204" pitchFamily="34" charset="0"/>
              <a:buChar char="•"/>
            </a:pPr>
            <a:endParaRPr lang="es-ES" sz="1050" dirty="0">
              <a:solidFill>
                <a:schemeClr val="tx2"/>
              </a:solidFill>
            </a:endParaRPr>
          </a:p>
        </p:txBody>
      </p:sp>
    </p:spTree>
    <p:extLst>
      <p:ext uri="{BB962C8B-B14F-4D97-AF65-F5344CB8AC3E}">
        <p14:creationId xmlns:p14="http://schemas.microsoft.com/office/powerpoint/2010/main" val="162704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8EB431BC-AC23-8A85-7795-6AC3A8CC0174}"/>
              </a:ext>
            </a:extLst>
          </p:cNvPr>
          <p:cNvSpPr txBox="1">
            <a:spLocks/>
          </p:cNvSpPr>
          <p:nvPr/>
        </p:nvSpPr>
        <p:spPr>
          <a:xfrm>
            <a:off x="711024" y="337100"/>
            <a:ext cx="10758734" cy="3048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lang="es-ES" sz="1600" kern="1200" dirty="0">
                <a:solidFill>
                  <a:schemeClr val="accent1"/>
                </a:solidFill>
                <a:latin typeface="Santander Text" panose="020B0504020201020104" pitchFamily="34" charset="0"/>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dirty="0">
                <a:solidFill>
                  <a:srgbClr val="137E84"/>
                </a:solidFill>
                <a:latin typeface="+mj-lt"/>
              </a:rPr>
              <a:t>Problema detectado</a:t>
            </a:r>
          </a:p>
        </p:txBody>
      </p:sp>
      <p:sp>
        <p:nvSpPr>
          <p:cNvPr id="23" name="TextBox 12">
            <a:extLst>
              <a:ext uri="{FF2B5EF4-FFF2-40B4-BE49-F238E27FC236}">
                <a16:creationId xmlns:a16="http://schemas.microsoft.com/office/drawing/2014/main" id="{149809BF-EA27-6497-4345-162C6166BE4B}"/>
              </a:ext>
            </a:extLst>
          </p:cNvPr>
          <p:cNvSpPr txBox="1"/>
          <p:nvPr/>
        </p:nvSpPr>
        <p:spPr>
          <a:xfrm>
            <a:off x="711025" y="4215946"/>
            <a:ext cx="10758733" cy="307777"/>
          </a:xfrm>
          <a:prstGeom prst="rect">
            <a:avLst/>
          </a:prstGeom>
          <a:solidFill>
            <a:srgbClr val="137E84"/>
          </a:solidFill>
          <a:effectLst>
            <a:outerShdw blurRad="50800" dist="38100" dir="2700000" algn="tl" rotWithShape="0">
              <a:prstClr val="black">
                <a:alpha val="40000"/>
              </a:prstClr>
            </a:outerShdw>
          </a:effectLst>
        </p:spPr>
        <p:txBody>
          <a:bodyPr wrap="square" rtlCol="0">
            <a:spAutoFit/>
          </a:bodyPr>
          <a:lstStyle/>
          <a:p>
            <a:pPr algn="ctr"/>
            <a:r>
              <a:rPr lang="es-ES" sz="1400" b="1" dirty="0">
                <a:solidFill>
                  <a:schemeClr val="bg1"/>
                </a:solidFill>
              </a:rPr>
              <a:t>Nuestro objetivo será: Predecir el aumento de cuotas </a:t>
            </a:r>
          </a:p>
        </p:txBody>
      </p:sp>
      <p:sp>
        <p:nvSpPr>
          <p:cNvPr id="24" name="TextBox 34">
            <a:extLst>
              <a:ext uri="{FF2B5EF4-FFF2-40B4-BE49-F238E27FC236}">
                <a16:creationId xmlns:a16="http://schemas.microsoft.com/office/drawing/2014/main" id="{F3D08773-B56A-369C-CCA0-FB9709208B96}"/>
              </a:ext>
            </a:extLst>
          </p:cNvPr>
          <p:cNvSpPr txBox="1"/>
          <p:nvPr/>
        </p:nvSpPr>
        <p:spPr>
          <a:xfrm>
            <a:off x="711021" y="808822"/>
            <a:ext cx="10557344" cy="3277820"/>
          </a:xfrm>
          <a:prstGeom prst="rect">
            <a:avLst/>
          </a:prstGeom>
          <a:noFill/>
        </p:spPr>
        <p:txBody>
          <a:bodyPr wrap="square" rtlCol="0">
            <a:spAutoFit/>
          </a:bodyPr>
          <a:lstStyle/>
          <a:p>
            <a:pPr marL="171450" indent="-171450" algn="just">
              <a:buFont typeface="Arial" panose="020B0604020202020204" pitchFamily="34" charset="0"/>
              <a:buChar char="•"/>
            </a:pPr>
            <a:endParaRPr lang="es-ES" sz="1100" b="0" i="0" dirty="0">
              <a:solidFill>
                <a:srgbClr val="414141"/>
              </a:solidFill>
              <a:effectLst/>
              <a:latin typeface="Atlas Grotesk TF Web"/>
            </a:endParaRPr>
          </a:p>
          <a:p>
            <a:pPr algn="just"/>
            <a:r>
              <a:rPr lang="es-ES" sz="1100" dirty="0">
                <a:latin typeface="Calibri" panose="020F0502020204030204" pitchFamily="34" charset="0"/>
                <a:cs typeface="Times New Roman" panose="02020603050405020304" pitchFamily="18" charset="0"/>
              </a:rPr>
              <a:t>En 1967 hubo una guerra civil en Nigeria, conocida comúnmente como Guerra de Biafra, donde el ejército nigeriano bloqueó Biafra lo que provocó una hambruna que diezmó a la población ya debilitada por la sequía. En 1971, un grupo de médicos y periodistas decidieron unirse bajo una nueva bandera: Médicos Sin Fronteras. Se anunciaban como “una movilización de voluntades determinadas a derribar las fronteras que se alzan entre quienes tienen la vocación de salvar, de atender, y las víctimas de la barbarie humana y los desarreglos de la naturaleza”. Desde entonces, Médicos Sin Fronteras ha proporcionado atención médica y humanitaria a millones de personas en todo el mundo, sin importar su origen o su situación. Su trabajo es un recordatorio poderoso de que todos podemos hacer una diferencia real en el mundo si nos comprometemos a actuar con ética y humanidad</a:t>
            </a:r>
            <a:r>
              <a:rPr lang="es-ES" sz="1100" b="0" i="0" dirty="0">
                <a:solidFill>
                  <a:srgbClr val="111111"/>
                </a:solidFill>
                <a:effectLst/>
                <a:latin typeface="-apple-system"/>
              </a:rPr>
              <a:t>.</a:t>
            </a:r>
            <a:endParaRPr lang="es-ES" sz="1100" b="0" i="0" dirty="0">
              <a:solidFill>
                <a:srgbClr val="111111"/>
              </a:solidFill>
              <a:effectLst/>
              <a:latin typeface="Calibri" panose="020F0502020204030204" pitchFamily="34" charset="0"/>
              <a:cs typeface="Times New Roman" panose="02020603050405020304" pitchFamily="18" charset="0"/>
            </a:endParaRPr>
          </a:p>
          <a:p>
            <a:pPr algn="just"/>
            <a:endParaRPr lang="es-ES" sz="1100" dirty="0">
              <a:latin typeface="Calibri" panose="020F0502020204030204" pitchFamily="34" charset="0"/>
              <a:cs typeface="Times New Roman" panose="02020603050405020304" pitchFamily="18" charset="0"/>
            </a:endParaRPr>
          </a:p>
          <a:p>
            <a:pPr algn="just"/>
            <a:r>
              <a:rPr lang="es-ES" sz="1100" dirty="0">
                <a:latin typeface="Calibri" panose="020F0502020204030204" pitchFamily="34" charset="0"/>
                <a:cs typeface="Times New Roman" panose="02020603050405020304" pitchFamily="18" charset="0"/>
              </a:rPr>
              <a:t>Los principios de Médicos Sin Fronteras son un ejemplo inspirador de cómo la ética y la humanidad pueden guiar nuestras acciones. Estos principios incluyen:</a:t>
            </a:r>
          </a:p>
          <a:p>
            <a:pPr algn="just"/>
            <a:endParaRPr lang="es-ES" sz="1100" dirty="0">
              <a:latin typeface="Calibri" panose="020F0502020204030204" pitchFamily="34" charset="0"/>
              <a:cs typeface="Times New Roman" panose="02020603050405020304" pitchFamily="18" charset="0"/>
            </a:endParaRPr>
          </a:p>
          <a:p>
            <a:pPr algn="just"/>
            <a:r>
              <a:rPr lang="es-ES" sz="1100" b="1" dirty="0">
                <a:solidFill>
                  <a:srgbClr val="414141"/>
                </a:solidFill>
                <a:latin typeface="Calibri" panose="020F0502020204030204" pitchFamily="34" charset="0"/>
                <a:cs typeface="Times New Roman" panose="02020603050405020304" pitchFamily="18" charset="0"/>
              </a:rPr>
              <a:t>              </a:t>
            </a:r>
            <a:r>
              <a:rPr lang="es-ES" sz="1100" b="1" i="0" dirty="0">
                <a:solidFill>
                  <a:srgbClr val="414141"/>
                </a:solidFill>
                <a:effectLst/>
                <a:latin typeface="Calibri" panose="020F0502020204030204" pitchFamily="34" charset="0"/>
                <a:cs typeface="Calibri" panose="020F0502020204030204" pitchFamily="34" charset="0"/>
              </a:rPr>
              <a:t>Humanidad:</a:t>
            </a:r>
            <a:r>
              <a:rPr lang="es-ES" sz="1100" b="0" i="0" dirty="0">
                <a:solidFill>
                  <a:srgbClr val="414141"/>
                </a:solidFill>
                <a:effectLst/>
                <a:latin typeface="Calibri" panose="020F0502020204030204" pitchFamily="34" charset="0"/>
                <a:cs typeface="Calibri" panose="020F0502020204030204" pitchFamily="34" charset="0"/>
              </a:rPr>
              <a:t> </a:t>
            </a:r>
            <a:r>
              <a:rPr lang="es-ES" sz="1100" dirty="0">
                <a:latin typeface="Calibri" panose="020F0502020204030204" pitchFamily="34" charset="0"/>
                <a:cs typeface="Calibri" panose="020F0502020204030204" pitchFamily="34" charset="0"/>
              </a:rPr>
              <a:t>todas las personas tienen derecho a ser asistidas en su hora de mayor necesidad.</a:t>
            </a:r>
          </a:p>
          <a:p>
            <a:pPr marL="0" lvl="1" algn="just"/>
            <a:endParaRPr lang="es-ES" sz="1100" dirty="0">
              <a:latin typeface="Calibri" panose="020F0502020204030204" pitchFamily="34" charset="0"/>
              <a:cs typeface="Calibri" panose="020F0502020204030204" pitchFamily="34" charset="0"/>
            </a:endParaRPr>
          </a:p>
          <a:p>
            <a:pPr lvl="1" algn="just"/>
            <a:r>
              <a:rPr lang="es-ES" sz="1100" b="1" i="0" dirty="0">
                <a:solidFill>
                  <a:srgbClr val="414141"/>
                </a:solidFill>
                <a:effectLst/>
                <a:latin typeface="Calibri" panose="020F0502020204030204" pitchFamily="34" charset="0"/>
                <a:cs typeface="Calibri" panose="020F0502020204030204" pitchFamily="34" charset="0"/>
              </a:rPr>
              <a:t>Independencia:</a:t>
            </a:r>
            <a:r>
              <a:rPr lang="es-ES" sz="1100" b="0" i="0" dirty="0">
                <a:solidFill>
                  <a:srgbClr val="414141"/>
                </a:solidFill>
                <a:effectLst/>
                <a:latin typeface="Calibri" panose="020F0502020204030204" pitchFamily="34" charset="0"/>
                <a:cs typeface="Calibri" panose="020F0502020204030204" pitchFamily="34" charset="0"/>
              </a:rPr>
              <a:t> ningún poder político, económico o religioso dicta sus acciones.</a:t>
            </a:r>
          </a:p>
          <a:p>
            <a:pPr lvl="1" algn="just"/>
            <a:endParaRPr lang="es-ES" sz="1100" b="0" i="0" dirty="0">
              <a:solidFill>
                <a:srgbClr val="414141"/>
              </a:solidFill>
              <a:effectLst/>
              <a:latin typeface="Calibri" panose="020F0502020204030204" pitchFamily="34" charset="0"/>
              <a:cs typeface="Calibri" panose="020F0502020204030204" pitchFamily="34" charset="0"/>
            </a:endParaRPr>
          </a:p>
          <a:p>
            <a:pPr lvl="1" algn="just"/>
            <a:r>
              <a:rPr lang="es-ES" sz="1100" b="1" i="0" dirty="0">
                <a:solidFill>
                  <a:srgbClr val="414141"/>
                </a:solidFill>
                <a:effectLst/>
                <a:latin typeface="Calibri" panose="020F0502020204030204" pitchFamily="34" charset="0"/>
                <a:cs typeface="Calibri" panose="020F0502020204030204" pitchFamily="34" charset="0"/>
              </a:rPr>
              <a:t>Imparcialidad</a:t>
            </a:r>
            <a:r>
              <a:rPr lang="es-ES" sz="1100" b="0" i="0" dirty="0">
                <a:solidFill>
                  <a:srgbClr val="414141"/>
                </a:solidFill>
                <a:effectLst/>
                <a:latin typeface="Calibri" panose="020F0502020204030204" pitchFamily="34" charset="0"/>
                <a:cs typeface="Calibri" panose="020F0502020204030204" pitchFamily="34" charset="0"/>
              </a:rPr>
              <a:t>: sin distinción de raza, ideología o género.</a:t>
            </a:r>
          </a:p>
          <a:p>
            <a:pPr lvl="1" algn="just"/>
            <a:endParaRPr lang="es-ES" sz="1100" b="0" i="0" dirty="0">
              <a:solidFill>
                <a:srgbClr val="414141"/>
              </a:solidFill>
              <a:effectLst/>
              <a:latin typeface="Calibri" panose="020F0502020204030204" pitchFamily="34" charset="0"/>
              <a:cs typeface="Calibri" panose="020F0502020204030204" pitchFamily="34" charset="0"/>
            </a:endParaRPr>
          </a:p>
          <a:p>
            <a:pPr lvl="1" algn="just"/>
            <a:r>
              <a:rPr lang="es-ES" sz="1100" b="1" i="0" dirty="0">
                <a:solidFill>
                  <a:srgbClr val="414141"/>
                </a:solidFill>
                <a:effectLst/>
                <a:latin typeface="Calibri" panose="020F0502020204030204" pitchFamily="34" charset="0"/>
                <a:cs typeface="Calibri" panose="020F0502020204030204" pitchFamily="34" charset="0"/>
              </a:rPr>
              <a:t>Neutralidad:</a:t>
            </a:r>
            <a:r>
              <a:rPr lang="es-ES" sz="1100" b="0" i="0" dirty="0">
                <a:solidFill>
                  <a:srgbClr val="414141"/>
                </a:solidFill>
                <a:effectLst/>
                <a:latin typeface="Calibri" panose="020F0502020204030204" pitchFamily="34" charset="0"/>
                <a:cs typeface="Calibri" panose="020F0502020204030204" pitchFamily="34" charset="0"/>
              </a:rPr>
              <a:t> solo les importa las personas que necesitan ayuda.</a:t>
            </a:r>
          </a:p>
          <a:p>
            <a:pPr lvl="1" algn="just"/>
            <a:endParaRPr lang="es-ES" sz="1100" b="0" i="0" dirty="0">
              <a:solidFill>
                <a:srgbClr val="414141"/>
              </a:solidFill>
              <a:effectLst/>
              <a:latin typeface="Calibri" panose="020F0502020204030204" pitchFamily="34" charset="0"/>
              <a:cs typeface="Calibri" panose="020F0502020204030204" pitchFamily="34" charset="0"/>
            </a:endParaRPr>
          </a:p>
          <a:p>
            <a:pPr lvl="1" algn="just"/>
            <a:r>
              <a:rPr lang="es-ES" sz="1100" b="1" i="0" dirty="0">
                <a:solidFill>
                  <a:srgbClr val="414141"/>
                </a:solidFill>
                <a:effectLst/>
                <a:latin typeface="Calibri" panose="020F0502020204030204" pitchFamily="34" charset="0"/>
                <a:cs typeface="Calibri" panose="020F0502020204030204" pitchFamily="34" charset="0"/>
              </a:rPr>
              <a:t>Ética médica</a:t>
            </a:r>
            <a:r>
              <a:rPr lang="es-ES" sz="1100" b="0" i="0" dirty="0">
                <a:solidFill>
                  <a:srgbClr val="414141"/>
                </a:solidFill>
                <a:effectLst/>
                <a:latin typeface="Calibri" panose="020F0502020204030204" pitchFamily="34" charset="0"/>
                <a:cs typeface="Calibri" panose="020F0502020204030204" pitchFamily="34" charset="0"/>
              </a:rPr>
              <a:t>: </a:t>
            </a:r>
            <a:r>
              <a:rPr lang="es-ES" sz="1100" dirty="0">
                <a:latin typeface="Calibri" panose="020F0502020204030204" pitchFamily="34" charset="0"/>
                <a:cs typeface="Times New Roman" panose="02020603050405020304" pitchFamily="18" charset="0"/>
              </a:rPr>
              <a:t>su obligación es asistir sin causar daño.</a:t>
            </a:r>
          </a:p>
          <a:p>
            <a:pPr algn="l"/>
            <a:endParaRPr lang="es-ES" sz="900" dirty="0">
              <a:solidFill>
                <a:schemeClr val="tx2"/>
              </a:solidFill>
            </a:endParaRPr>
          </a:p>
        </p:txBody>
      </p:sp>
      <p:pic>
        <p:nvPicPr>
          <p:cNvPr id="37" name="Imagen 36">
            <a:extLst>
              <a:ext uri="{FF2B5EF4-FFF2-40B4-BE49-F238E27FC236}">
                <a16:creationId xmlns:a16="http://schemas.microsoft.com/office/drawing/2014/main" id="{0984BA3B-ABA3-3230-812E-C0D850332BF6}"/>
              </a:ext>
            </a:extLst>
          </p:cNvPr>
          <p:cNvPicPr>
            <a:picLocks noChangeAspect="1"/>
          </p:cNvPicPr>
          <p:nvPr/>
        </p:nvPicPr>
        <p:blipFill>
          <a:blip r:embed="rId2"/>
          <a:stretch>
            <a:fillRect/>
          </a:stretch>
        </p:blipFill>
        <p:spPr>
          <a:xfrm>
            <a:off x="201792" y="6287523"/>
            <a:ext cx="1218636" cy="430811"/>
          </a:xfrm>
          <a:prstGeom prst="rect">
            <a:avLst/>
          </a:prstGeom>
        </p:spPr>
      </p:pic>
      <p:sp>
        <p:nvSpPr>
          <p:cNvPr id="3" name="TextBox 34">
            <a:extLst>
              <a:ext uri="{FF2B5EF4-FFF2-40B4-BE49-F238E27FC236}">
                <a16:creationId xmlns:a16="http://schemas.microsoft.com/office/drawing/2014/main" id="{5B0C722A-1C1F-E8B8-8E5F-4A37B65687BD}"/>
              </a:ext>
            </a:extLst>
          </p:cNvPr>
          <p:cNvSpPr txBox="1"/>
          <p:nvPr/>
        </p:nvSpPr>
        <p:spPr>
          <a:xfrm>
            <a:off x="711021" y="4813196"/>
            <a:ext cx="10374126" cy="600164"/>
          </a:xfrm>
          <a:prstGeom prst="rect">
            <a:avLst/>
          </a:prstGeom>
          <a:noFill/>
        </p:spPr>
        <p:txBody>
          <a:bodyPr wrap="square" rtlCol="0">
            <a:spAutoFit/>
          </a:bodyPr>
          <a:lstStyle/>
          <a:p>
            <a:pPr algn="just"/>
            <a:r>
              <a:rPr lang="es-ES" sz="1100" b="0" i="0" dirty="0">
                <a:solidFill>
                  <a:srgbClr val="111111"/>
                </a:solidFill>
                <a:effectLst/>
                <a:latin typeface="Calibri" panose="020F0502020204030204" pitchFamily="34" charset="0"/>
                <a:cs typeface="Calibri" panose="020F0502020204030204" pitchFamily="34" charset="0"/>
              </a:rPr>
              <a:t>Para predecir el aumento de cuotas, realizaremos un modelo de Machine </a:t>
            </a:r>
            <a:r>
              <a:rPr lang="es-ES" sz="1100" b="0" i="0" dirty="0" err="1">
                <a:solidFill>
                  <a:srgbClr val="111111"/>
                </a:solidFill>
                <a:effectLst/>
                <a:latin typeface="Calibri" panose="020F0502020204030204" pitchFamily="34" charset="0"/>
                <a:cs typeface="Calibri" panose="020F0502020204030204" pitchFamily="34" charset="0"/>
              </a:rPr>
              <a:t>Learning</a:t>
            </a:r>
            <a:r>
              <a:rPr lang="es-ES" sz="1100" b="0" i="0" dirty="0">
                <a:solidFill>
                  <a:srgbClr val="111111"/>
                </a:solidFill>
                <a:effectLst/>
                <a:latin typeface="Calibri" panose="020F0502020204030204" pitchFamily="34" charset="0"/>
                <a:cs typeface="Calibri" panose="020F0502020204030204" pitchFamily="34" charset="0"/>
              </a:rPr>
              <a:t> que se basará en datos históricos para analizar el comportamiento de los clientes y determinar qué factores influyen en su decisión de aumentar su cuota. De esta manera, Médicos sin F</a:t>
            </a:r>
            <a:r>
              <a:rPr lang="es-ES" sz="1100" dirty="0">
                <a:solidFill>
                  <a:srgbClr val="111111"/>
                </a:solidFill>
                <a:latin typeface="Calibri" panose="020F0502020204030204" pitchFamily="34" charset="0"/>
                <a:cs typeface="Calibri" panose="020F0502020204030204" pitchFamily="34" charset="0"/>
              </a:rPr>
              <a:t>ronteras </a:t>
            </a:r>
            <a:r>
              <a:rPr lang="es-ES" sz="1100" b="0" i="0" dirty="0">
                <a:solidFill>
                  <a:srgbClr val="111111"/>
                </a:solidFill>
                <a:effectLst/>
                <a:latin typeface="Calibri" panose="020F0502020204030204" pitchFamily="34" charset="0"/>
                <a:cs typeface="Calibri" panose="020F0502020204030204" pitchFamily="34" charset="0"/>
              </a:rPr>
              <a:t>podrá enfocar sus esfuerzos en los clientes que tienen más probabilidades de aumentar su cuota y mejorar la eficacia de sus campañas.</a:t>
            </a:r>
          </a:p>
        </p:txBody>
      </p:sp>
    </p:spTree>
    <p:extLst>
      <p:ext uri="{BB962C8B-B14F-4D97-AF65-F5344CB8AC3E}">
        <p14:creationId xmlns:p14="http://schemas.microsoft.com/office/powerpoint/2010/main" val="296162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C9E71D-4D3E-4737-A761-294FCBBF0A43}"/>
              </a:ext>
            </a:extLst>
          </p:cNvPr>
          <p:cNvPicPr>
            <a:picLocks noChangeAspect="1"/>
          </p:cNvPicPr>
          <p:nvPr/>
        </p:nvPicPr>
        <p:blipFill rotWithShape="1">
          <a:blip r:embed="rId2"/>
          <a:srcRect l="34627" t="786" r="19520" b="4060"/>
          <a:stretch/>
        </p:blipFill>
        <p:spPr>
          <a:xfrm>
            <a:off x="-1" y="-1"/>
            <a:ext cx="5590479" cy="5768197"/>
          </a:xfrm>
          <a:prstGeom prst="rect">
            <a:avLst/>
          </a:prstGeom>
        </p:spPr>
      </p:pic>
      <p:sp>
        <p:nvSpPr>
          <p:cNvPr id="19" name="Rectángulo 18">
            <a:extLst>
              <a:ext uri="{FF2B5EF4-FFF2-40B4-BE49-F238E27FC236}">
                <a16:creationId xmlns:a16="http://schemas.microsoft.com/office/drawing/2014/main" id="{E3627A29-CE44-4AE6-A03D-5FF597752753}"/>
              </a:ext>
            </a:extLst>
          </p:cNvPr>
          <p:cNvSpPr/>
          <p:nvPr/>
        </p:nvSpPr>
        <p:spPr>
          <a:xfrm>
            <a:off x="5837730" y="1716393"/>
            <a:ext cx="3693459" cy="418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texto 13">
            <a:extLst>
              <a:ext uri="{FF2B5EF4-FFF2-40B4-BE49-F238E27FC236}">
                <a16:creationId xmlns:a16="http://schemas.microsoft.com/office/drawing/2014/main" id="{41732DBF-78F1-4B07-B677-71FCD56CE705}"/>
              </a:ext>
            </a:extLst>
          </p:cNvPr>
          <p:cNvSpPr>
            <a:spLocks noGrp="1"/>
          </p:cNvSpPr>
          <p:nvPr>
            <p:ph type="body" sz="quarter" idx="4294967295"/>
          </p:nvPr>
        </p:nvSpPr>
        <p:spPr>
          <a:xfrm>
            <a:off x="6689725" y="1393876"/>
            <a:ext cx="5502275" cy="681037"/>
          </a:xfrm>
        </p:spPr>
        <p:txBody>
          <a:bodyPr vert="horz" lIns="91440" tIns="45720" rIns="91440" bIns="45720" rtlCol="0">
            <a:noAutofit/>
          </a:bodyPr>
          <a:lstStyle/>
          <a:p>
            <a:pPr marL="0" indent="0">
              <a:buNone/>
            </a:pPr>
            <a:r>
              <a:rPr lang="es-ES" sz="3600" b="1" dirty="0">
                <a:solidFill>
                  <a:srgbClr val="137E84"/>
                </a:solidFill>
                <a:latin typeface="Santander Text" panose="020B0504020201020104" pitchFamily="34" charset="0"/>
              </a:rPr>
              <a:t>Índice</a:t>
            </a:r>
          </a:p>
        </p:txBody>
      </p:sp>
      <p:pic>
        <p:nvPicPr>
          <p:cNvPr id="9" name="Imagen 8">
            <a:extLst>
              <a:ext uri="{FF2B5EF4-FFF2-40B4-BE49-F238E27FC236}">
                <a16:creationId xmlns:a16="http://schemas.microsoft.com/office/drawing/2014/main" id="{D1E712D9-3490-EBE1-50E4-70AD32F86375}"/>
              </a:ext>
            </a:extLst>
          </p:cNvPr>
          <p:cNvPicPr>
            <a:picLocks noChangeAspect="1"/>
          </p:cNvPicPr>
          <p:nvPr/>
        </p:nvPicPr>
        <p:blipFill>
          <a:blip r:embed="rId3"/>
          <a:stretch>
            <a:fillRect/>
          </a:stretch>
        </p:blipFill>
        <p:spPr>
          <a:xfrm>
            <a:off x="201792" y="6287523"/>
            <a:ext cx="1218636" cy="430811"/>
          </a:xfrm>
          <a:prstGeom prst="rect">
            <a:avLst/>
          </a:prstGeom>
        </p:spPr>
      </p:pic>
      <p:sp>
        <p:nvSpPr>
          <p:cNvPr id="11" name="TextBox 10">
            <a:extLst>
              <a:ext uri="{FF2B5EF4-FFF2-40B4-BE49-F238E27FC236}">
                <a16:creationId xmlns:a16="http://schemas.microsoft.com/office/drawing/2014/main" id="{E47115DB-A919-680F-AE66-E2E612EBF161}"/>
              </a:ext>
            </a:extLst>
          </p:cNvPr>
          <p:cNvSpPr txBox="1"/>
          <p:nvPr/>
        </p:nvSpPr>
        <p:spPr>
          <a:xfrm>
            <a:off x="6689724" y="2144186"/>
            <a:ext cx="4135293" cy="369332"/>
          </a:xfrm>
          <a:prstGeom prst="rect">
            <a:avLst/>
          </a:prstGeom>
          <a:noFill/>
        </p:spPr>
        <p:txBody>
          <a:bodyPr wrap="square" lIns="91440" tIns="45720" rIns="91440" bIns="45720" rtlCol="0" anchor="t">
            <a:spAutoFit/>
          </a:bodyPr>
          <a:lstStyle/>
          <a:p>
            <a:r>
              <a:rPr lang="es-ES" dirty="0">
                <a:solidFill>
                  <a:schemeClr val="bg2">
                    <a:lumMod val="90000"/>
                  </a:schemeClr>
                </a:solidFill>
              </a:rPr>
              <a:t>1. Problema detectado</a:t>
            </a:r>
          </a:p>
        </p:txBody>
      </p:sp>
      <p:sp>
        <p:nvSpPr>
          <p:cNvPr id="13" name="TextBox 12">
            <a:extLst>
              <a:ext uri="{FF2B5EF4-FFF2-40B4-BE49-F238E27FC236}">
                <a16:creationId xmlns:a16="http://schemas.microsoft.com/office/drawing/2014/main" id="{6D00C2A1-8762-7DD1-024C-735E804E83E4}"/>
              </a:ext>
            </a:extLst>
          </p:cNvPr>
          <p:cNvSpPr txBox="1"/>
          <p:nvPr/>
        </p:nvSpPr>
        <p:spPr>
          <a:xfrm>
            <a:off x="6700610" y="2550891"/>
            <a:ext cx="4135293" cy="369332"/>
          </a:xfrm>
          <a:prstGeom prst="rect">
            <a:avLst/>
          </a:prstGeom>
          <a:noFill/>
        </p:spPr>
        <p:txBody>
          <a:bodyPr wrap="square" lIns="91440" tIns="45720" rIns="91440" bIns="45720" rtlCol="0" anchor="t">
            <a:spAutoFit/>
          </a:bodyPr>
          <a:lstStyle/>
          <a:p>
            <a:r>
              <a:rPr lang="es-ES" b="1" dirty="0">
                <a:solidFill>
                  <a:srgbClr val="137E84"/>
                </a:solidFill>
              </a:rPr>
              <a:t>2. Análisis preliminar de la</a:t>
            </a:r>
            <a:r>
              <a:rPr lang="es-ES" dirty="0">
                <a:solidFill>
                  <a:schemeClr val="bg2">
                    <a:lumMod val="90000"/>
                  </a:schemeClr>
                </a:solidFill>
              </a:rPr>
              <a:t> </a:t>
            </a:r>
            <a:r>
              <a:rPr lang="es-ES" b="1" dirty="0">
                <a:solidFill>
                  <a:srgbClr val="137E84"/>
                </a:solidFill>
              </a:rPr>
              <a:t>información</a:t>
            </a:r>
          </a:p>
        </p:txBody>
      </p:sp>
      <p:sp>
        <p:nvSpPr>
          <p:cNvPr id="16" name="TextBox 15">
            <a:extLst>
              <a:ext uri="{FF2B5EF4-FFF2-40B4-BE49-F238E27FC236}">
                <a16:creationId xmlns:a16="http://schemas.microsoft.com/office/drawing/2014/main" id="{82527BC6-4812-2BD6-09CA-5668C98A0B2D}"/>
              </a:ext>
            </a:extLst>
          </p:cNvPr>
          <p:cNvSpPr txBox="1"/>
          <p:nvPr/>
        </p:nvSpPr>
        <p:spPr>
          <a:xfrm>
            <a:off x="6700609" y="3671607"/>
            <a:ext cx="4135293" cy="646331"/>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4. Modelo basado en información histórica de aumentos de cuota</a:t>
            </a:r>
          </a:p>
        </p:txBody>
      </p:sp>
      <p:sp>
        <p:nvSpPr>
          <p:cNvPr id="18" name="TextBox 17">
            <a:extLst>
              <a:ext uri="{FF2B5EF4-FFF2-40B4-BE49-F238E27FC236}">
                <a16:creationId xmlns:a16="http://schemas.microsoft.com/office/drawing/2014/main" id="{E6459996-0A8E-20B8-9F9A-77C0834EC8EA}"/>
              </a:ext>
            </a:extLst>
          </p:cNvPr>
          <p:cNvSpPr txBox="1"/>
          <p:nvPr/>
        </p:nvSpPr>
        <p:spPr>
          <a:xfrm>
            <a:off x="6700609" y="4322028"/>
            <a:ext cx="4135293" cy="369332"/>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5. Prototipo</a:t>
            </a:r>
          </a:p>
        </p:txBody>
      </p:sp>
      <p:sp>
        <p:nvSpPr>
          <p:cNvPr id="21" name="TextBox 2">
            <a:extLst>
              <a:ext uri="{FF2B5EF4-FFF2-40B4-BE49-F238E27FC236}">
                <a16:creationId xmlns:a16="http://schemas.microsoft.com/office/drawing/2014/main" id="{47C355F3-F1EC-BF92-99F7-1F27C908679E}"/>
              </a:ext>
            </a:extLst>
          </p:cNvPr>
          <p:cNvSpPr txBox="1"/>
          <p:nvPr/>
        </p:nvSpPr>
        <p:spPr>
          <a:xfrm>
            <a:off x="6682325" y="3070450"/>
            <a:ext cx="4135293" cy="646331"/>
          </a:xfrm>
          <a:prstGeom prst="rect">
            <a:avLst/>
          </a:prstGeom>
          <a:noFill/>
        </p:spPr>
        <p:txBody>
          <a:bodyPr wrap="square" lIns="91440" tIns="45720" rIns="91440" bIns="45720" rtlCol="0" anchor="t">
            <a:spAutoFit/>
          </a:bodyPr>
          <a:lstStyle/>
          <a:p>
            <a:r>
              <a:rPr lang="es-ES" dirty="0">
                <a:solidFill>
                  <a:schemeClr val="bg2">
                    <a:lumMod val="90000"/>
                  </a:schemeClr>
                </a:solidFill>
              </a:rPr>
              <a:t>3. Modelo basado en interacciones con los socios</a:t>
            </a:r>
          </a:p>
        </p:txBody>
      </p:sp>
      <p:sp>
        <p:nvSpPr>
          <p:cNvPr id="23" name="TextBox 6">
            <a:extLst>
              <a:ext uri="{FF2B5EF4-FFF2-40B4-BE49-F238E27FC236}">
                <a16:creationId xmlns:a16="http://schemas.microsoft.com/office/drawing/2014/main" id="{25E45C31-E1E2-6F93-368F-D11944E74F10}"/>
              </a:ext>
            </a:extLst>
          </p:cNvPr>
          <p:cNvSpPr txBox="1"/>
          <p:nvPr/>
        </p:nvSpPr>
        <p:spPr>
          <a:xfrm>
            <a:off x="6691201" y="4778277"/>
            <a:ext cx="4135293" cy="369332"/>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6. Limitaciones y trabajos futuros</a:t>
            </a:r>
          </a:p>
        </p:txBody>
      </p:sp>
    </p:spTree>
    <p:extLst>
      <p:ext uri="{BB962C8B-B14F-4D97-AF65-F5344CB8AC3E}">
        <p14:creationId xmlns:p14="http://schemas.microsoft.com/office/powerpoint/2010/main" val="17134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8EB431BC-AC23-8A85-7795-6AC3A8CC0174}"/>
              </a:ext>
            </a:extLst>
          </p:cNvPr>
          <p:cNvSpPr txBox="1">
            <a:spLocks/>
          </p:cNvSpPr>
          <p:nvPr/>
        </p:nvSpPr>
        <p:spPr>
          <a:xfrm>
            <a:off x="645710" y="337100"/>
            <a:ext cx="11074418" cy="43542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lang="es-ES" sz="1600" kern="1200" dirty="0">
                <a:solidFill>
                  <a:schemeClr val="accent1"/>
                </a:solidFill>
                <a:latin typeface="Santander Text" panose="020B0504020201020104" pitchFamily="34" charset="0"/>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dirty="0">
                <a:solidFill>
                  <a:srgbClr val="137E84"/>
                </a:solidFill>
                <a:latin typeface="+mj-lt"/>
              </a:rPr>
              <a:t>Análisis preliminar de la información</a:t>
            </a:r>
          </a:p>
        </p:txBody>
      </p:sp>
      <p:pic>
        <p:nvPicPr>
          <p:cNvPr id="37" name="Imagen 36">
            <a:extLst>
              <a:ext uri="{FF2B5EF4-FFF2-40B4-BE49-F238E27FC236}">
                <a16:creationId xmlns:a16="http://schemas.microsoft.com/office/drawing/2014/main" id="{0984BA3B-ABA3-3230-812E-C0D850332BF6}"/>
              </a:ext>
            </a:extLst>
          </p:cNvPr>
          <p:cNvPicPr>
            <a:picLocks noChangeAspect="1"/>
          </p:cNvPicPr>
          <p:nvPr/>
        </p:nvPicPr>
        <p:blipFill>
          <a:blip r:embed="rId2"/>
          <a:stretch>
            <a:fillRect/>
          </a:stretch>
        </p:blipFill>
        <p:spPr>
          <a:xfrm>
            <a:off x="201792" y="6287523"/>
            <a:ext cx="1218636" cy="430811"/>
          </a:xfrm>
          <a:prstGeom prst="rect">
            <a:avLst/>
          </a:prstGeom>
        </p:spPr>
      </p:pic>
      <p:graphicFrame>
        <p:nvGraphicFramePr>
          <p:cNvPr id="6" name="Tabla 5">
            <a:extLst>
              <a:ext uri="{FF2B5EF4-FFF2-40B4-BE49-F238E27FC236}">
                <a16:creationId xmlns:a16="http://schemas.microsoft.com/office/drawing/2014/main" id="{A82CDEAE-A47F-49B5-6924-C90294028BB0}"/>
              </a:ext>
            </a:extLst>
          </p:cNvPr>
          <p:cNvGraphicFramePr>
            <a:graphicFrameLocks noGrp="1"/>
          </p:cNvGraphicFramePr>
          <p:nvPr>
            <p:extLst>
              <p:ext uri="{D42A27DB-BD31-4B8C-83A1-F6EECF244321}">
                <p14:modId xmlns:p14="http://schemas.microsoft.com/office/powerpoint/2010/main" val="4220666973"/>
              </p:ext>
            </p:extLst>
          </p:nvPr>
        </p:nvGraphicFramePr>
        <p:xfrm>
          <a:off x="711200" y="1008221"/>
          <a:ext cx="10769599" cy="3747651"/>
        </p:xfrm>
        <a:graphic>
          <a:graphicData uri="http://schemas.openxmlformats.org/drawingml/2006/table">
            <a:tbl>
              <a:tblPr/>
              <a:tblGrid>
                <a:gridCol w="989753">
                  <a:extLst>
                    <a:ext uri="{9D8B030D-6E8A-4147-A177-3AD203B41FA5}">
                      <a16:colId xmlns:a16="http://schemas.microsoft.com/office/drawing/2014/main" val="3419814648"/>
                    </a:ext>
                  </a:extLst>
                </a:gridCol>
                <a:gridCol w="2365752">
                  <a:extLst>
                    <a:ext uri="{9D8B030D-6E8A-4147-A177-3AD203B41FA5}">
                      <a16:colId xmlns:a16="http://schemas.microsoft.com/office/drawing/2014/main" val="3686355664"/>
                    </a:ext>
                  </a:extLst>
                </a:gridCol>
                <a:gridCol w="724209">
                  <a:extLst>
                    <a:ext uri="{9D8B030D-6E8A-4147-A177-3AD203B41FA5}">
                      <a16:colId xmlns:a16="http://schemas.microsoft.com/office/drawing/2014/main" val="1486492994"/>
                    </a:ext>
                  </a:extLst>
                </a:gridCol>
                <a:gridCol w="724209">
                  <a:extLst>
                    <a:ext uri="{9D8B030D-6E8A-4147-A177-3AD203B41FA5}">
                      <a16:colId xmlns:a16="http://schemas.microsoft.com/office/drawing/2014/main" val="3674033812"/>
                    </a:ext>
                  </a:extLst>
                </a:gridCol>
                <a:gridCol w="724209">
                  <a:extLst>
                    <a:ext uri="{9D8B030D-6E8A-4147-A177-3AD203B41FA5}">
                      <a16:colId xmlns:a16="http://schemas.microsoft.com/office/drawing/2014/main" val="3792426843"/>
                    </a:ext>
                  </a:extLst>
                </a:gridCol>
                <a:gridCol w="5241467">
                  <a:extLst>
                    <a:ext uri="{9D8B030D-6E8A-4147-A177-3AD203B41FA5}">
                      <a16:colId xmlns:a16="http://schemas.microsoft.com/office/drawing/2014/main" val="2752835420"/>
                    </a:ext>
                  </a:extLst>
                </a:gridCol>
              </a:tblGrid>
              <a:tr h="167305">
                <a:tc>
                  <a:txBody>
                    <a:bodyPr/>
                    <a:lstStyle/>
                    <a:p>
                      <a:pPr algn="ctr" fontAlgn="ctr"/>
                      <a:r>
                        <a:rPr lang="es-ES" sz="1000" b="1" i="0" u="none" strike="noStrike">
                          <a:solidFill>
                            <a:srgbClr val="FFFFFF"/>
                          </a:solidFill>
                          <a:effectLst/>
                          <a:latin typeface="Calibri" panose="020F0502020204030204" pitchFamily="34" charset="0"/>
                        </a:rPr>
                        <a:t>Tabla</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solidFill>
                      <a:srgbClr val="008080"/>
                    </a:solidFill>
                  </a:tcPr>
                </a:tc>
                <a:tc>
                  <a:txBody>
                    <a:bodyPr/>
                    <a:lstStyle/>
                    <a:p>
                      <a:pPr algn="ctr" fontAlgn="ctr"/>
                      <a:r>
                        <a:rPr lang="es-ES" sz="1000" b="1" i="0" u="none" strike="noStrike">
                          <a:solidFill>
                            <a:srgbClr val="FFFFFF"/>
                          </a:solidFill>
                          <a:effectLst/>
                          <a:latin typeface="Calibri" panose="020F0502020204030204" pitchFamily="34" charset="0"/>
                        </a:rPr>
                        <a:t>Descripcion</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solidFill>
                      <a:srgbClr val="008080"/>
                    </a:solidFill>
                  </a:tcPr>
                </a:tc>
                <a:tc>
                  <a:txBody>
                    <a:bodyPr/>
                    <a:lstStyle/>
                    <a:p>
                      <a:pPr algn="ctr" fontAlgn="ctr"/>
                      <a:r>
                        <a:rPr lang="es-ES" sz="1000" b="1" i="0" u="none" strike="noStrike">
                          <a:solidFill>
                            <a:srgbClr val="FFFFFF"/>
                          </a:solidFill>
                          <a:effectLst/>
                          <a:latin typeface="Calibri" panose="020F0502020204030204" pitchFamily="34" charset="0"/>
                        </a:rPr>
                        <a:t>Campos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solidFill>
                      <a:srgbClr val="008080"/>
                    </a:solidFill>
                  </a:tcPr>
                </a:tc>
                <a:tc>
                  <a:txBody>
                    <a:bodyPr/>
                    <a:lstStyle/>
                    <a:p>
                      <a:pPr algn="ctr" fontAlgn="ctr"/>
                      <a:r>
                        <a:rPr lang="es-ES" sz="1000" b="1" i="0" u="none" strike="noStrike">
                          <a:solidFill>
                            <a:srgbClr val="FFFFFF"/>
                          </a:solidFill>
                          <a:effectLst/>
                          <a:latin typeface="Calibri" panose="020F0502020204030204" pitchFamily="34" charset="0"/>
                        </a:rPr>
                        <a:t>Registros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solidFill>
                      <a:srgbClr val="008080"/>
                    </a:solidFill>
                  </a:tcPr>
                </a:tc>
                <a:tc>
                  <a:txBody>
                    <a:bodyPr/>
                    <a:lstStyle/>
                    <a:p>
                      <a:pPr algn="ctr" fontAlgn="ctr"/>
                      <a:r>
                        <a:rPr lang="es-ES" sz="1000" b="1" i="0" u="none" strike="noStrike">
                          <a:solidFill>
                            <a:srgbClr val="FFFFFF"/>
                          </a:solidFill>
                          <a:effectLst/>
                          <a:latin typeface="Calibri" panose="020F0502020204030204" pitchFamily="34" charset="0"/>
                        </a:rPr>
                        <a:t>Duplicados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solidFill>
                      <a:srgbClr val="008080"/>
                    </a:solidFill>
                  </a:tcPr>
                </a:tc>
                <a:tc>
                  <a:txBody>
                    <a:bodyPr/>
                    <a:lstStyle/>
                    <a:p>
                      <a:pPr algn="ctr" fontAlgn="ctr"/>
                      <a:r>
                        <a:rPr lang="es-ES" sz="1000" b="1" i="0" u="none" strike="noStrike">
                          <a:solidFill>
                            <a:srgbClr val="FFFFFF"/>
                          </a:solidFill>
                          <a:effectLst/>
                          <a:latin typeface="Calibri" panose="020F0502020204030204" pitchFamily="34" charset="0"/>
                        </a:rPr>
                        <a:t>Variables relevantes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a:noFill/>
                    </a:lnT>
                    <a:lnB w="6350" cap="flat" cmpd="sng" algn="ctr">
                      <a:solidFill>
                        <a:srgbClr val="008080"/>
                      </a:solidFill>
                      <a:prstDash val="solid"/>
                      <a:round/>
                      <a:headEnd type="none" w="med" len="med"/>
                      <a:tailEnd type="none" w="med" len="med"/>
                    </a:lnB>
                    <a:solidFill>
                      <a:srgbClr val="008080"/>
                    </a:solidFill>
                  </a:tcPr>
                </a:tc>
                <a:extLst>
                  <a:ext uri="{0D108BD9-81ED-4DB2-BD59-A6C34878D82A}">
                    <a16:rowId xmlns:a16="http://schemas.microsoft.com/office/drawing/2014/main" val="30994732"/>
                  </a:ext>
                </a:extLst>
              </a:tr>
              <a:tr h="560475">
                <a:tc>
                  <a:txBody>
                    <a:bodyPr/>
                    <a:lstStyle/>
                    <a:p>
                      <a:pPr algn="ctr" fontAlgn="ctr"/>
                      <a:r>
                        <a:rPr lang="es-ES" sz="1000" b="0" i="0" u="none" strike="noStrike">
                          <a:solidFill>
                            <a:srgbClr val="000000"/>
                          </a:solidFill>
                          <a:effectLst/>
                          <a:latin typeface="Calibri" panose="020F0502020204030204" pitchFamily="34" charset="0"/>
                        </a:rPr>
                        <a:t>Donaciones recurrentes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Historico de donaciones recurrentes y sus características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21</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1.198.207</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Casi todas las variables están bien informadas, aunque hay algunas con vacíos son lógicos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980196009"/>
                  </a:ext>
                </a:extLst>
              </a:tr>
              <a:tr h="669223">
                <a:tc>
                  <a:txBody>
                    <a:bodyPr/>
                    <a:lstStyle/>
                    <a:p>
                      <a:pPr algn="ctr" fontAlgn="ctr"/>
                      <a:r>
                        <a:rPr lang="es-ES" sz="1000" b="0" i="0" u="none" strike="noStrike">
                          <a:solidFill>
                            <a:srgbClr val="000000"/>
                          </a:solidFill>
                          <a:effectLst/>
                          <a:latin typeface="Calibri" panose="020F0502020204030204" pitchFamily="34" charset="0"/>
                        </a:rPr>
                        <a:t>Modificaciones de cuotas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Histórico de modificaciones de cuotas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16</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2.003.409</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Casi todas las variables están bien informadas, casi no se observan variables con nulos o vacíos.</a:t>
                      </a:r>
                      <a:br>
                        <a:rPr lang="es-ES" sz="1000" b="0" i="0" u="none" strike="noStrike">
                          <a:solidFill>
                            <a:srgbClr val="000000"/>
                          </a:solidFill>
                          <a:effectLst/>
                          <a:latin typeface="Calibri" panose="020F0502020204030204" pitchFamily="34" charset="0"/>
                        </a:rPr>
                      </a:br>
                      <a:r>
                        <a:rPr lang="es-ES" sz="1000" b="0" i="0" u="none" strike="noStrike">
                          <a:solidFill>
                            <a:srgbClr val="000000"/>
                          </a:solidFill>
                          <a:effectLst/>
                          <a:latin typeface="Calibri" panose="020F0502020204030204" pitchFamily="34" charset="0"/>
                        </a:rPr>
                        <a:t>Es información que se considera consecuencia del objetivo del modelo. Es decir, si se consigue el aumento de cuota, se generará un nuevo registro en esta tabla.</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467153724"/>
                  </a:ext>
                </a:extLst>
              </a:tr>
              <a:tr h="560475">
                <a:tc>
                  <a:txBody>
                    <a:bodyPr/>
                    <a:lstStyle/>
                    <a:p>
                      <a:pPr algn="ctr" fontAlgn="ctr"/>
                      <a:r>
                        <a:rPr lang="es-ES" sz="1000" b="0" i="0" u="none" strike="noStrike">
                          <a:solidFill>
                            <a:srgbClr val="000000"/>
                          </a:solidFill>
                          <a:effectLst/>
                          <a:latin typeface="Calibri" panose="020F0502020204030204" pitchFamily="34" charset="0"/>
                        </a:rPr>
                        <a:t>Contactos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Información sobre el contacto, así como totales donados y su scoring como donante</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139</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1,803.419</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Muchas variables se descartan por no tener casi discriminación</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649150494"/>
                  </a:ext>
                </a:extLst>
              </a:tr>
              <a:tr h="560475">
                <a:tc>
                  <a:txBody>
                    <a:bodyPr/>
                    <a:lstStyle/>
                    <a:p>
                      <a:pPr algn="ctr" fontAlgn="ctr"/>
                      <a:r>
                        <a:rPr lang="es-ES" sz="1000" b="0" i="0" u="none" strike="noStrike">
                          <a:solidFill>
                            <a:srgbClr val="000000"/>
                          </a:solidFill>
                          <a:effectLst/>
                          <a:latin typeface="Calibri" panose="020F0502020204030204" pitchFamily="34" charset="0"/>
                        </a:rPr>
                        <a:t>Campañas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Ihistórico de las campañas realizadas.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26</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11.501</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ea typeface="Symbol" panose="05050102010706020507" pitchFamily="18" charset="2"/>
                          <a:cs typeface="Symbol" panose="05050102010706020507" pitchFamily="18" charset="2"/>
                        </a:rPr>
                        <a:t>Aunque no tenga registros a nulo, si tiene campos con bastante información a vacío.</a:t>
                      </a:r>
                      <a:br>
                        <a:rPr lang="es-ES" sz="1000" b="0" i="0" u="none" strike="noStrike">
                          <a:solidFill>
                            <a:srgbClr val="000000"/>
                          </a:solidFill>
                          <a:effectLst/>
                          <a:latin typeface="Calibri" panose="020F0502020204030204" pitchFamily="34" charset="0"/>
                          <a:ea typeface="Symbol" panose="05050102010706020507" pitchFamily="18" charset="2"/>
                          <a:cs typeface="Symbol" panose="05050102010706020507" pitchFamily="18" charset="2"/>
                        </a:rPr>
                      </a:br>
                      <a:r>
                        <a:rPr lang="es-ES" sz="1000" b="0" i="0" u="none" strike="noStrike">
                          <a:solidFill>
                            <a:srgbClr val="000000"/>
                          </a:solidFill>
                          <a:effectLst/>
                          <a:latin typeface="Calibri" panose="020F0502020204030204" pitchFamily="34" charset="0"/>
                          <a:ea typeface="Symbol" panose="05050102010706020507" pitchFamily="18" charset="2"/>
                          <a:cs typeface="Symbol" panose="05050102010706020507" pitchFamily="18" charset="2"/>
                        </a:rPr>
                        <a:t>Información que puede unificarse con los registros de los id campaña repartidos por el resto de tablas.</a:t>
                      </a:r>
                      <a:endParaRPr lang="es-ES" sz="1000" b="0" i="0" u="none" strike="noStrike">
                        <a:solidFill>
                          <a:srgbClr val="000000"/>
                        </a:solidFill>
                        <a:effectLst/>
                        <a:latin typeface="Calibri" panose="020F0502020204030204" pitchFamily="34" charset="0"/>
                      </a:endParaRP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253716970"/>
                  </a:ext>
                </a:extLst>
              </a:tr>
              <a:tr h="560475">
                <a:tc>
                  <a:txBody>
                    <a:bodyPr/>
                    <a:lstStyle/>
                    <a:p>
                      <a:pPr algn="ctr" fontAlgn="ctr"/>
                      <a:r>
                        <a:rPr lang="es-ES" sz="1000" b="0" i="0" u="none" strike="noStrike">
                          <a:solidFill>
                            <a:srgbClr val="000000"/>
                          </a:solidFill>
                          <a:effectLst/>
                          <a:latin typeface="Calibri" panose="020F0502020204030204" pitchFamily="34" charset="0"/>
                        </a:rPr>
                        <a:t>Tareas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Historico de las interacciones tomadas con los socios/donantes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29</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2.612.004</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Es una tabla con pocas variables, pero relevantes para el modelo planteado. </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4124844655"/>
                  </a:ext>
                </a:extLst>
              </a:tr>
              <a:tr h="669223">
                <a:tc>
                  <a:txBody>
                    <a:bodyPr/>
                    <a:lstStyle/>
                    <a:p>
                      <a:pPr algn="ctr" fontAlgn="ctr"/>
                      <a:r>
                        <a:rPr lang="es-ES" sz="1000" b="0" i="0" u="none" strike="noStrike">
                          <a:solidFill>
                            <a:srgbClr val="000000"/>
                          </a:solidFill>
                          <a:effectLst/>
                          <a:latin typeface="Calibri" panose="020F0502020204030204" pitchFamily="34" charset="0"/>
                        </a:rPr>
                        <a:t>Oportunidades</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Aportaciones económicas de socios/donantes y las campañas a las que se liga</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20</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panose="020F0502020204030204" pitchFamily="34" charset="0"/>
                        </a:rPr>
                        <a:t>31.188.223</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dirty="0">
                          <a:solidFill>
                            <a:srgbClr val="000000"/>
                          </a:solidFill>
                          <a:effectLst/>
                          <a:latin typeface="Calibri" panose="020F0502020204030204" pitchFamily="34" charset="0"/>
                        </a:rPr>
                        <a:t>-</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00" b="0" i="0" u="none" strike="noStrike" dirty="0">
                          <a:solidFill>
                            <a:srgbClr val="000000"/>
                          </a:solidFill>
                          <a:effectLst/>
                          <a:latin typeface="Calibri" panose="020F0502020204030204" pitchFamily="34" charset="0"/>
                        </a:rPr>
                        <a:t>Tabla con difícil de ligar con contactos o donaciones concretas.</a:t>
                      </a:r>
                      <a:br>
                        <a:rPr lang="es-ES" sz="1000" b="0" i="0" u="none" strike="noStrike" dirty="0">
                          <a:solidFill>
                            <a:srgbClr val="000000"/>
                          </a:solidFill>
                          <a:effectLst/>
                          <a:latin typeface="Calibri" panose="020F0502020204030204" pitchFamily="34" charset="0"/>
                        </a:rPr>
                      </a:br>
                      <a:r>
                        <a:rPr lang="es-ES" sz="1000" b="0" i="0" u="none" strike="noStrike" dirty="0">
                          <a:solidFill>
                            <a:srgbClr val="000000"/>
                          </a:solidFill>
                          <a:effectLst/>
                          <a:latin typeface="Calibri" panose="020F0502020204030204" pitchFamily="34" charset="0"/>
                        </a:rPr>
                        <a:t>Aunque hay un tipo de tarea relacionada con las donaciones recurrentes, los diferentes </a:t>
                      </a:r>
                      <a:r>
                        <a:rPr lang="es-ES" sz="1000" b="0" i="0" u="none" strike="noStrike" dirty="0" err="1">
                          <a:solidFill>
                            <a:srgbClr val="000000"/>
                          </a:solidFill>
                          <a:effectLst/>
                          <a:latin typeface="Calibri" panose="020F0502020204030204" pitchFamily="34" charset="0"/>
                        </a:rPr>
                        <a:t>stage</a:t>
                      </a:r>
                      <a:r>
                        <a:rPr lang="es-ES" sz="1000" b="0" i="0" u="none" strike="noStrike" dirty="0">
                          <a:solidFill>
                            <a:srgbClr val="000000"/>
                          </a:solidFill>
                          <a:effectLst/>
                          <a:latin typeface="Calibri" panose="020F0502020204030204" pitchFamily="34" charset="0"/>
                        </a:rPr>
                        <a:t> en los que se encuentra tienen que ver con el cobro de las mismas y no con la posibilidad de un aumento de la misma.</a:t>
                      </a:r>
                    </a:p>
                  </a:txBody>
                  <a:tcPr marL="9055" marR="9055" marT="9055"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45389460"/>
                  </a:ext>
                </a:extLst>
              </a:tr>
            </a:tbl>
          </a:graphicData>
        </a:graphic>
      </p:graphicFrame>
      <p:sp>
        <p:nvSpPr>
          <p:cNvPr id="8" name="CuadroTexto 7">
            <a:extLst>
              <a:ext uri="{FF2B5EF4-FFF2-40B4-BE49-F238E27FC236}">
                <a16:creationId xmlns:a16="http://schemas.microsoft.com/office/drawing/2014/main" id="{7ED4F310-4760-06C4-BEC5-BC7317CEAA7B}"/>
              </a:ext>
            </a:extLst>
          </p:cNvPr>
          <p:cNvSpPr txBox="1"/>
          <p:nvPr/>
        </p:nvSpPr>
        <p:spPr>
          <a:xfrm>
            <a:off x="534753" y="5269595"/>
            <a:ext cx="4205422" cy="738664"/>
          </a:xfrm>
          <a:prstGeom prst="rect">
            <a:avLst/>
          </a:prstGeom>
          <a:noFill/>
        </p:spPr>
        <p:txBody>
          <a:bodyPr wrap="square" rtlCol="0">
            <a:spAutoFit/>
          </a:bodyPr>
          <a:lstStyle/>
          <a:p>
            <a:r>
              <a:rPr lang="es-ES" sz="1200" i="1" dirty="0">
                <a:effectLst/>
                <a:latin typeface="Calibri" panose="020F0502020204030204" pitchFamily="34" charset="0"/>
                <a:ea typeface="Calibri" panose="020F0502020204030204" pitchFamily="34" charset="0"/>
                <a:cs typeface="Calibri" panose="020F0502020204030204" pitchFamily="34" charset="0"/>
              </a:rPr>
              <a:t>La descripción de los atributos en cada una de las tablas se puede consultar en el siguiente fichero Excel proporcionado por MSF.</a:t>
            </a:r>
          </a:p>
          <a:p>
            <a:endParaRPr lang="es-ES" i="1" dirty="0"/>
          </a:p>
        </p:txBody>
      </p:sp>
      <p:sp>
        <p:nvSpPr>
          <p:cNvPr id="12" name="Rectangle 2">
            <a:extLst>
              <a:ext uri="{FF2B5EF4-FFF2-40B4-BE49-F238E27FC236}">
                <a16:creationId xmlns:a16="http://schemas.microsoft.com/office/drawing/2014/main" id="{BA31F4BD-A9CE-7195-D030-1347CB8C88D9}"/>
              </a:ext>
            </a:extLst>
          </p:cNvPr>
          <p:cNvSpPr>
            <a:spLocks noChangeArrowheads="1"/>
          </p:cNvSpPr>
          <p:nvPr/>
        </p:nvSpPr>
        <p:spPr bwMode="auto">
          <a:xfrm>
            <a:off x="10103126" y="54019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3" name="Objeto 12">
            <a:extLst>
              <a:ext uri="{FF2B5EF4-FFF2-40B4-BE49-F238E27FC236}">
                <a16:creationId xmlns:a16="http://schemas.microsoft.com/office/drawing/2014/main" id="{15B2FBFB-29AF-9286-62AE-AD82D62735CA}"/>
              </a:ext>
            </a:extLst>
          </p:cNvPr>
          <p:cNvGraphicFramePr>
            <a:graphicFrameLocks noChangeAspect="1"/>
          </p:cNvGraphicFramePr>
          <p:nvPr>
            <p:extLst>
              <p:ext uri="{D42A27DB-BD31-4B8C-83A1-F6EECF244321}">
                <p14:modId xmlns:p14="http://schemas.microsoft.com/office/powerpoint/2010/main" val="1647182925"/>
              </p:ext>
            </p:extLst>
          </p:nvPr>
        </p:nvGraphicFramePr>
        <p:xfrm>
          <a:off x="4680540" y="5197772"/>
          <a:ext cx="981075" cy="633413"/>
        </p:xfrm>
        <a:graphic>
          <a:graphicData uri="http://schemas.openxmlformats.org/presentationml/2006/ole">
            <mc:AlternateContent xmlns:mc="http://schemas.openxmlformats.org/markup-compatibility/2006">
              <mc:Choice xmlns:v="urn:schemas-microsoft-com:vml" Requires="v">
                <p:oleObj name="Worksheet" showAsIcon="1" r:id="rId3" imgW="1151640" imgH="745200" progId="Excel.Sheet.12">
                  <p:embed/>
                </p:oleObj>
              </mc:Choice>
              <mc:Fallback>
                <p:oleObj name="Worksheet" showAsIcon="1" r:id="rId3" imgW="1151640" imgH="745200" progId="Excel.Shee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540" y="5197772"/>
                        <a:ext cx="981075"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476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8EB431BC-AC23-8A85-7795-6AC3A8CC0174}"/>
              </a:ext>
            </a:extLst>
          </p:cNvPr>
          <p:cNvSpPr txBox="1">
            <a:spLocks/>
          </p:cNvSpPr>
          <p:nvPr/>
        </p:nvSpPr>
        <p:spPr>
          <a:xfrm>
            <a:off x="645710" y="337100"/>
            <a:ext cx="11074418" cy="43542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lang="es-ES" sz="1600" kern="1200" dirty="0">
                <a:solidFill>
                  <a:schemeClr val="accent1"/>
                </a:solidFill>
                <a:latin typeface="Santander Text" panose="020B0504020201020104" pitchFamily="34" charset="0"/>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dirty="0">
                <a:solidFill>
                  <a:srgbClr val="137E84"/>
                </a:solidFill>
                <a:latin typeface="+mj-lt"/>
              </a:rPr>
              <a:t>Análisis preliminar de la información</a:t>
            </a:r>
          </a:p>
        </p:txBody>
      </p:sp>
      <p:pic>
        <p:nvPicPr>
          <p:cNvPr id="37" name="Imagen 36">
            <a:extLst>
              <a:ext uri="{FF2B5EF4-FFF2-40B4-BE49-F238E27FC236}">
                <a16:creationId xmlns:a16="http://schemas.microsoft.com/office/drawing/2014/main" id="{0984BA3B-ABA3-3230-812E-C0D850332BF6}"/>
              </a:ext>
            </a:extLst>
          </p:cNvPr>
          <p:cNvPicPr>
            <a:picLocks noChangeAspect="1"/>
          </p:cNvPicPr>
          <p:nvPr/>
        </p:nvPicPr>
        <p:blipFill>
          <a:blip r:embed="rId2"/>
          <a:stretch>
            <a:fillRect/>
          </a:stretch>
        </p:blipFill>
        <p:spPr>
          <a:xfrm>
            <a:off x="201792" y="6287523"/>
            <a:ext cx="1218636" cy="430811"/>
          </a:xfrm>
          <a:prstGeom prst="rect">
            <a:avLst/>
          </a:prstGeom>
        </p:spPr>
      </p:pic>
      <p:sp>
        <p:nvSpPr>
          <p:cNvPr id="12" name="Rectangle 2">
            <a:extLst>
              <a:ext uri="{FF2B5EF4-FFF2-40B4-BE49-F238E27FC236}">
                <a16:creationId xmlns:a16="http://schemas.microsoft.com/office/drawing/2014/main" id="{BA31F4BD-A9CE-7195-D030-1347CB8C88D9}"/>
              </a:ext>
            </a:extLst>
          </p:cNvPr>
          <p:cNvSpPr>
            <a:spLocks noChangeArrowheads="1"/>
          </p:cNvSpPr>
          <p:nvPr/>
        </p:nvSpPr>
        <p:spPr bwMode="auto">
          <a:xfrm>
            <a:off x="10103126" y="54019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4" name="Tabla 3">
            <a:extLst>
              <a:ext uri="{FF2B5EF4-FFF2-40B4-BE49-F238E27FC236}">
                <a16:creationId xmlns:a16="http://schemas.microsoft.com/office/drawing/2014/main" id="{3E360EBE-1A15-5F06-AF76-6E7E9136E8F0}"/>
              </a:ext>
            </a:extLst>
          </p:cNvPr>
          <p:cNvGraphicFramePr>
            <a:graphicFrameLocks noGrp="1"/>
          </p:cNvGraphicFramePr>
          <p:nvPr>
            <p:extLst>
              <p:ext uri="{D42A27DB-BD31-4B8C-83A1-F6EECF244321}">
                <p14:modId xmlns:p14="http://schemas.microsoft.com/office/powerpoint/2010/main" val="3639682935"/>
              </p:ext>
            </p:extLst>
          </p:nvPr>
        </p:nvGraphicFramePr>
        <p:xfrm>
          <a:off x="745984" y="3498574"/>
          <a:ext cx="10769606" cy="2303496"/>
        </p:xfrm>
        <a:graphic>
          <a:graphicData uri="http://schemas.openxmlformats.org/drawingml/2006/table">
            <a:tbl>
              <a:tblPr/>
              <a:tblGrid>
                <a:gridCol w="774703">
                  <a:extLst>
                    <a:ext uri="{9D8B030D-6E8A-4147-A177-3AD203B41FA5}">
                      <a16:colId xmlns:a16="http://schemas.microsoft.com/office/drawing/2014/main" val="3873990985"/>
                    </a:ext>
                  </a:extLst>
                </a:gridCol>
                <a:gridCol w="710760">
                  <a:extLst>
                    <a:ext uri="{9D8B030D-6E8A-4147-A177-3AD203B41FA5}">
                      <a16:colId xmlns:a16="http://schemas.microsoft.com/office/drawing/2014/main" val="3819817976"/>
                    </a:ext>
                  </a:extLst>
                </a:gridCol>
                <a:gridCol w="844013">
                  <a:extLst>
                    <a:ext uri="{9D8B030D-6E8A-4147-A177-3AD203B41FA5}">
                      <a16:colId xmlns:a16="http://schemas.microsoft.com/office/drawing/2014/main" val="3427848681"/>
                    </a:ext>
                  </a:extLst>
                </a:gridCol>
                <a:gridCol w="844013">
                  <a:extLst>
                    <a:ext uri="{9D8B030D-6E8A-4147-A177-3AD203B41FA5}">
                      <a16:colId xmlns:a16="http://schemas.microsoft.com/office/drawing/2014/main" val="1794779006"/>
                    </a:ext>
                  </a:extLst>
                </a:gridCol>
                <a:gridCol w="844013">
                  <a:extLst>
                    <a:ext uri="{9D8B030D-6E8A-4147-A177-3AD203B41FA5}">
                      <a16:colId xmlns:a16="http://schemas.microsoft.com/office/drawing/2014/main" val="1059701190"/>
                    </a:ext>
                  </a:extLst>
                </a:gridCol>
                <a:gridCol w="844013">
                  <a:extLst>
                    <a:ext uri="{9D8B030D-6E8A-4147-A177-3AD203B41FA5}">
                      <a16:colId xmlns:a16="http://schemas.microsoft.com/office/drawing/2014/main" val="2385430650"/>
                    </a:ext>
                  </a:extLst>
                </a:gridCol>
                <a:gridCol w="844013">
                  <a:extLst>
                    <a:ext uri="{9D8B030D-6E8A-4147-A177-3AD203B41FA5}">
                      <a16:colId xmlns:a16="http://schemas.microsoft.com/office/drawing/2014/main" val="3520550954"/>
                    </a:ext>
                  </a:extLst>
                </a:gridCol>
                <a:gridCol w="844013">
                  <a:extLst>
                    <a:ext uri="{9D8B030D-6E8A-4147-A177-3AD203B41FA5}">
                      <a16:colId xmlns:a16="http://schemas.microsoft.com/office/drawing/2014/main" val="4240636683"/>
                    </a:ext>
                  </a:extLst>
                </a:gridCol>
                <a:gridCol w="844013">
                  <a:extLst>
                    <a:ext uri="{9D8B030D-6E8A-4147-A177-3AD203B41FA5}">
                      <a16:colId xmlns:a16="http://schemas.microsoft.com/office/drawing/2014/main" val="3607291946"/>
                    </a:ext>
                  </a:extLst>
                </a:gridCol>
                <a:gridCol w="844013">
                  <a:extLst>
                    <a:ext uri="{9D8B030D-6E8A-4147-A177-3AD203B41FA5}">
                      <a16:colId xmlns:a16="http://schemas.microsoft.com/office/drawing/2014/main" val="2271659730"/>
                    </a:ext>
                  </a:extLst>
                </a:gridCol>
                <a:gridCol w="844013">
                  <a:extLst>
                    <a:ext uri="{9D8B030D-6E8A-4147-A177-3AD203B41FA5}">
                      <a16:colId xmlns:a16="http://schemas.microsoft.com/office/drawing/2014/main" val="1185770605"/>
                    </a:ext>
                  </a:extLst>
                </a:gridCol>
                <a:gridCol w="844013">
                  <a:extLst>
                    <a:ext uri="{9D8B030D-6E8A-4147-A177-3AD203B41FA5}">
                      <a16:colId xmlns:a16="http://schemas.microsoft.com/office/drawing/2014/main" val="369181000"/>
                    </a:ext>
                  </a:extLst>
                </a:gridCol>
                <a:gridCol w="844013">
                  <a:extLst>
                    <a:ext uri="{9D8B030D-6E8A-4147-A177-3AD203B41FA5}">
                      <a16:colId xmlns:a16="http://schemas.microsoft.com/office/drawing/2014/main" val="3942741773"/>
                    </a:ext>
                  </a:extLst>
                </a:gridCol>
              </a:tblGrid>
              <a:tr h="198255">
                <a:tc>
                  <a:txBody>
                    <a:bodyPr/>
                    <a:lstStyle/>
                    <a:p>
                      <a:pPr algn="l" fontAlgn="b"/>
                      <a:endParaRPr lang="es-ES" sz="1050" b="0" i="0" u="none" strike="noStrike">
                        <a:solidFill>
                          <a:srgbClr val="000000"/>
                        </a:solidFill>
                        <a:effectLst/>
                        <a:latin typeface="Calibri" panose="020F0502020204030204" pitchFamily="34" charset="0"/>
                      </a:endParaRPr>
                    </a:p>
                  </a:txBody>
                  <a:tcPr marL="6330" marR="6330" marT="6330" marB="0" anchor="b">
                    <a:lnL>
                      <a:noFill/>
                    </a:lnL>
                    <a:lnR w="6350" cap="flat" cmpd="sng" algn="ctr">
                      <a:solidFill>
                        <a:srgbClr val="008080"/>
                      </a:solidFill>
                      <a:prstDash val="solid"/>
                      <a:round/>
                      <a:headEnd type="none" w="med" len="med"/>
                      <a:tailEnd type="none" w="med" len="med"/>
                    </a:lnR>
                    <a:lnT>
                      <a:noFill/>
                    </a:lnT>
                    <a:lnB w="6350" cap="flat" cmpd="sng" algn="ctr">
                      <a:solidFill>
                        <a:srgbClr val="008080"/>
                      </a:solidFill>
                      <a:prstDash val="solid"/>
                      <a:round/>
                      <a:headEnd type="none" w="med" len="med"/>
                      <a:tailEnd type="none" w="med" len="med"/>
                    </a:lnB>
                  </a:tcPr>
                </a:tc>
                <a:tc gridSpan="12">
                  <a:txBody>
                    <a:bodyPr/>
                    <a:lstStyle/>
                    <a:p>
                      <a:pPr algn="ctr" fontAlgn="ctr"/>
                      <a:r>
                        <a:rPr lang="es-ES" sz="1050" b="1" i="0" u="none" strike="noStrike">
                          <a:solidFill>
                            <a:srgbClr val="FFFFFF"/>
                          </a:solidFill>
                          <a:effectLst/>
                          <a:latin typeface="Calibri" panose="020F0502020204030204" pitchFamily="34" charset="0"/>
                        </a:rPr>
                        <a:t>Variables finales</a:t>
                      </a:r>
                    </a:p>
                  </a:txBody>
                  <a:tcPr marL="6330" marR="6330" marT="6330" marB="0" anchor="ctr">
                    <a:lnL w="6350" cap="flat" cmpd="sng" algn="ctr">
                      <a:solidFill>
                        <a:srgbClr val="008080"/>
                      </a:solidFill>
                      <a:prstDash val="solid"/>
                      <a:round/>
                      <a:headEnd type="none" w="med" len="med"/>
                      <a:tailEnd type="none" w="med" len="med"/>
                    </a:lnL>
                    <a:lnR>
                      <a:noFill/>
                    </a:lnR>
                    <a:lnT>
                      <a:noFill/>
                    </a:lnT>
                    <a:lnB w="6350" cap="flat" cmpd="sng" algn="ctr">
                      <a:solidFill>
                        <a:srgbClr val="008080"/>
                      </a:solidFill>
                      <a:prstDash val="solid"/>
                      <a:round/>
                      <a:headEnd type="none" w="med" len="med"/>
                      <a:tailEnd type="none" w="med" len="med"/>
                    </a:lnB>
                    <a:solidFill>
                      <a:srgbClr val="008080"/>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333951799"/>
                  </a:ext>
                </a:extLst>
              </a:tr>
              <a:tr h="569577">
                <a:tc>
                  <a:txBody>
                    <a:bodyPr/>
                    <a:lstStyle/>
                    <a:p>
                      <a:pPr algn="ctr" fontAlgn="ctr"/>
                      <a:r>
                        <a:rPr lang="es-ES" sz="1050" b="1" i="0" u="none" strike="noStrike">
                          <a:solidFill>
                            <a:srgbClr val="FFFFFF"/>
                          </a:solidFill>
                          <a:effectLst/>
                          <a:latin typeface="Calibri" panose="020F0502020204030204" pitchFamily="34" charset="0"/>
                        </a:rPr>
                        <a:t>Donaciones recurrentes</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solidFill>
                      <a:srgbClr val="008080"/>
                    </a:solidFill>
                  </a:tcPr>
                </a:tc>
                <a:tc>
                  <a:txBody>
                    <a:bodyPr/>
                    <a:lstStyle/>
                    <a:p>
                      <a:pPr algn="ctr" fontAlgn="ctr"/>
                      <a:r>
                        <a:rPr lang="es-ES" sz="1050" b="0" i="0" u="none" strike="noStrike">
                          <a:solidFill>
                            <a:srgbClr val="000000"/>
                          </a:solidFill>
                          <a:effectLst/>
                          <a:latin typeface="Calibri" panose="020F0502020204030204" pitchFamily="34" charset="0"/>
                        </a:rPr>
                        <a:t>msf_AnnualizedQuota__c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msf_CancelationDate__c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msf_</a:t>
                      </a:r>
                      <a:r>
                        <a:rPr lang="es-ES" sz="1050" b="0" i="0" u="none" strike="noStrike" dirty="0" err="1">
                          <a:solidFill>
                            <a:srgbClr val="000000"/>
                          </a:solidFill>
                          <a:effectLst/>
                          <a:latin typeface="Calibri" panose="020F0502020204030204" pitchFamily="34" charset="0"/>
                        </a:rPr>
                        <a:t>MemberId</a:t>
                      </a:r>
                      <a:r>
                        <a:rPr lang="es-ES" sz="1050" b="0" i="0" u="none" strike="noStrike" dirty="0">
                          <a:solidFill>
                            <a:srgbClr val="000000"/>
                          </a:solidFill>
                          <a:effectLst/>
                          <a:latin typeface="Calibri" panose="020F0502020204030204" pitchFamily="34" charset="0"/>
                        </a:rPr>
                        <a:t>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npe03__Date_Established__c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npe03__Installment_Period__c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npe03__Total_Paid_Installments__c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msf_LeadSource1__c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msf_CurrentLeadSource1__c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npe03__Contact__c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499616772"/>
                  </a:ext>
                </a:extLst>
              </a:tr>
              <a:tr h="569577">
                <a:tc>
                  <a:txBody>
                    <a:bodyPr/>
                    <a:lstStyle/>
                    <a:p>
                      <a:pPr algn="ctr" fontAlgn="ctr"/>
                      <a:r>
                        <a:rPr lang="es-ES" sz="1050" b="1" i="0" u="none" strike="noStrike">
                          <a:solidFill>
                            <a:srgbClr val="FFFFFF"/>
                          </a:solidFill>
                          <a:effectLst/>
                          <a:latin typeface="Calibri" panose="020F0502020204030204" pitchFamily="34" charset="0"/>
                        </a:rPr>
                        <a:t>Modificaciones de cuotas</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solidFill>
                      <a:srgbClr val="008080"/>
                    </a:solidFill>
                  </a:tcPr>
                </a:tc>
                <a:tc>
                  <a:txBody>
                    <a:bodyPr/>
                    <a:lstStyle/>
                    <a:p>
                      <a:pPr algn="ctr" fontAlgn="ctr"/>
                      <a:r>
                        <a:rPr lang="es-ES" sz="1050" b="0" i="0" u="none" strike="noStrike">
                          <a:solidFill>
                            <a:srgbClr val="000000"/>
                          </a:solidFill>
                          <a:effectLst/>
                          <a:latin typeface="Calibri" panose="020F0502020204030204" pitchFamily="34" charset="0"/>
                        </a:rPr>
                        <a:t>msf_recurringdonation__c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msf_changetype__c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msf_newamount__c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msf_newannualizedquota__c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msf_newrecurringperiod__c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msf_contactid__c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msf_changedate__c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616922572"/>
                  </a:ext>
                </a:extLst>
              </a:tr>
              <a:tr h="569577">
                <a:tc>
                  <a:txBody>
                    <a:bodyPr/>
                    <a:lstStyle/>
                    <a:p>
                      <a:pPr algn="ctr" fontAlgn="ctr"/>
                      <a:r>
                        <a:rPr lang="es-ES" sz="1050" b="1" i="0" u="none" strike="noStrike">
                          <a:solidFill>
                            <a:srgbClr val="FFFFFF"/>
                          </a:solidFill>
                          <a:effectLst/>
                          <a:latin typeface="Calibri" panose="020F0502020204030204" pitchFamily="34" charset="0"/>
                        </a:rPr>
                        <a:t>Contactos</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solidFill>
                      <a:srgbClr val="008080"/>
                    </a:solidFill>
                  </a:tcPr>
                </a:tc>
                <a:tc>
                  <a:txBody>
                    <a:bodyPr/>
                    <a:lstStyle/>
                    <a:p>
                      <a:pPr algn="ctr" fontAlgn="ctr"/>
                      <a:r>
                        <a:rPr lang="es-ES" sz="1050" b="0" i="0" u="none" strike="noStrike">
                          <a:solidFill>
                            <a:srgbClr val="000000"/>
                          </a:solidFill>
                          <a:effectLst/>
                          <a:latin typeface="Calibri" panose="020F0502020204030204" pitchFamily="34" charset="0"/>
                        </a:rPr>
                        <a:t>msf_Seniority__c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n-US" sz="1050" b="0" i="0" u="none" strike="noStrike">
                          <a:solidFill>
                            <a:srgbClr val="000000"/>
                          </a:solidFill>
                          <a:effectLst/>
                          <a:latin typeface="Calibri" panose="020F0502020204030204" pitchFamily="34" charset="0"/>
                        </a:rPr>
                        <a:t>npo02__Best_Gift_Year__c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msf_birthyear__c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msf_EntryCampaign__c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npo02__AverageAmount__c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msf_</a:t>
                      </a:r>
                      <a:r>
                        <a:rPr lang="es-ES" sz="1050" b="0" i="0" u="none" strike="noStrike" dirty="0" err="1">
                          <a:solidFill>
                            <a:srgbClr val="000000"/>
                          </a:solidFill>
                          <a:effectLst/>
                          <a:latin typeface="Calibri" panose="020F0502020204030204" pitchFamily="34" charset="0"/>
                        </a:rPr>
                        <a:t>BeginDateMSF</a:t>
                      </a:r>
                      <a:r>
                        <a:rPr lang="es-ES" sz="1050" b="0" i="0" u="none" strike="noStrike" dirty="0">
                          <a:solidFill>
                            <a:srgbClr val="000000"/>
                          </a:solidFill>
                          <a:effectLst/>
                          <a:latin typeface="Calibri" panose="020F0502020204030204" pitchFamily="34" charset="0"/>
                        </a:rPr>
                        <a:t>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msf_DateFirstRecurringDonorQuota__c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Gender__c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msf_LTVCont__c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msf_LTVDesc__c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mailingstate</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msf_PressureComplaint__c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027470097"/>
                  </a:ext>
                </a:extLst>
              </a:tr>
              <a:tr h="396510">
                <a:tc>
                  <a:txBody>
                    <a:bodyPr/>
                    <a:lstStyle/>
                    <a:p>
                      <a:pPr algn="ctr" fontAlgn="ctr"/>
                      <a:r>
                        <a:rPr lang="es-ES" sz="1050" b="1" i="0" u="none" strike="noStrike">
                          <a:solidFill>
                            <a:srgbClr val="FFFFFF"/>
                          </a:solidFill>
                          <a:effectLst/>
                          <a:latin typeface="Calibri" panose="020F0502020204030204" pitchFamily="34" charset="0"/>
                        </a:rPr>
                        <a:t>Tareas</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solidFill>
                      <a:srgbClr val="008080"/>
                    </a:solidFill>
                  </a:tcPr>
                </a:tc>
                <a:tc>
                  <a:txBody>
                    <a:bodyPr/>
                    <a:lstStyle/>
                    <a:p>
                      <a:pPr algn="ctr" fontAlgn="ctr"/>
                      <a:r>
                        <a:rPr lang="es-ES" sz="1050" b="0" i="0" u="none" strike="noStrike">
                          <a:solidFill>
                            <a:srgbClr val="000000"/>
                          </a:solidFill>
                          <a:effectLst/>
                          <a:latin typeface="Calibri" panose="020F0502020204030204" pitchFamily="34" charset="0"/>
                        </a:rPr>
                        <a:t>ActivityDate</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msf_Channel__c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msf_CloseType__c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msf_InboundOutbound__c</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WhoId</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 </a:t>
                      </a:r>
                    </a:p>
                  </a:txBody>
                  <a:tcPr marL="6330" marR="6330" marT="6330" marB="0" anchor="ctr">
                    <a:lnL w="6350" cap="flat" cmpd="sng" algn="ctr">
                      <a:solidFill>
                        <a:srgbClr val="008080"/>
                      </a:solidFill>
                      <a:prstDash val="solid"/>
                      <a:round/>
                      <a:headEnd type="none" w="med" len="med"/>
                      <a:tailEnd type="none" w="med" len="med"/>
                    </a:lnL>
                    <a:lnR w="6350" cap="flat" cmpd="sng" algn="ctr">
                      <a:solidFill>
                        <a:srgbClr val="008080"/>
                      </a:solidFill>
                      <a:prstDash val="solid"/>
                      <a:round/>
                      <a:headEnd type="none" w="med" len="med"/>
                      <a:tailEnd type="none" w="med" len="med"/>
                    </a:lnR>
                    <a:lnT w="6350" cap="flat" cmpd="sng" algn="ctr">
                      <a:solidFill>
                        <a:srgbClr val="008080"/>
                      </a:solidFill>
                      <a:prstDash val="solid"/>
                      <a:round/>
                      <a:headEnd type="none" w="med" len="med"/>
                      <a:tailEnd type="none" w="med" len="med"/>
                    </a:lnT>
                    <a:lnB w="635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4025970391"/>
                  </a:ext>
                </a:extLst>
              </a:tr>
            </a:tbl>
          </a:graphicData>
        </a:graphic>
      </p:graphicFrame>
      <p:sp>
        <p:nvSpPr>
          <p:cNvPr id="5" name="TextBox 34">
            <a:extLst>
              <a:ext uri="{FF2B5EF4-FFF2-40B4-BE49-F238E27FC236}">
                <a16:creationId xmlns:a16="http://schemas.microsoft.com/office/drawing/2014/main" id="{ACD00AC2-9846-1882-F72E-3951EEA7FE7E}"/>
              </a:ext>
            </a:extLst>
          </p:cNvPr>
          <p:cNvSpPr txBox="1"/>
          <p:nvPr/>
        </p:nvSpPr>
        <p:spPr>
          <a:xfrm>
            <a:off x="711021" y="777526"/>
            <a:ext cx="10698858" cy="1769715"/>
          </a:xfrm>
          <a:prstGeom prst="rect">
            <a:avLst/>
          </a:prstGeom>
          <a:noFill/>
        </p:spPr>
        <p:txBody>
          <a:bodyPr wrap="square" lIns="91440" tIns="45720" rIns="91440" bIns="45720" rtlCol="0" anchor="t">
            <a:spAutoFit/>
          </a:bodyPr>
          <a:lstStyle/>
          <a:p>
            <a:pPr marL="171450" indent="-171450" algn="just">
              <a:buFont typeface="Arial" panose="020B0604020202020204" pitchFamily="34" charset="0"/>
              <a:buChar char="•"/>
            </a:pPr>
            <a:endParaRPr lang="es-ES" sz="1100" b="0" i="0" dirty="0">
              <a:solidFill>
                <a:srgbClr val="414141"/>
              </a:solidFill>
              <a:effectLst/>
              <a:latin typeface="Atlas Grotesk TF Web"/>
            </a:endParaRPr>
          </a:p>
          <a:p>
            <a:pPr algn="just"/>
            <a:r>
              <a:rPr lang="es-ES" sz="1400" dirty="0">
                <a:latin typeface="Calibri"/>
                <a:ea typeface="Calibri"/>
                <a:cs typeface="Times New Roman"/>
              </a:rPr>
              <a:t>Se ha realizado una análisis exploratorio de los datos donde, a parte de evaluar la información de las tablas de analiza una a una las variables de las mismas, para analizar la viabilidad de incorporarlas o no en el modelo.</a:t>
            </a:r>
          </a:p>
          <a:p>
            <a:pPr algn="just"/>
            <a:endParaRPr lang="es-ES" sz="1400" dirty="0">
              <a:latin typeface="Calibri"/>
              <a:ea typeface="Calibri"/>
              <a:cs typeface="Times New Roman"/>
            </a:endParaRPr>
          </a:p>
          <a:p>
            <a:pPr algn="just"/>
            <a:r>
              <a:rPr lang="es-ES" sz="1400" dirty="0">
                <a:latin typeface="Calibri"/>
                <a:ea typeface="Calibri"/>
                <a:cs typeface="Times New Roman"/>
              </a:rPr>
              <a:t>Las principales pruebas realizadas son un conteo de nulos/</a:t>
            </a:r>
            <a:r>
              <a:rPr lang="es-ES" sz="1400" dirty="0" err="1">
                <a:latin typeface="Calibri"/>
                <a:ea typeface="Calibri"/>
                <a:cs typeface="Times New Roman"/>
              </a:rPr>
              <a:t>missigns</a:t>
            </a:r>
            <a:r>
              <a:rPr lang="es-ES" sz="1400" dirty="0">
                <a:latin typeface="Calibri"/>
                <a:ea typeface="Calibri"/>
                <a:cs typeface="Times New Roman"/>
              </a:rPr>
              <a:t> para analizar la cantidad de valores faltantes en las variables, y un análisis de distribución de </a:t>
            </a:r>
            <a:r>
              <a:rPr lang="es-ES" sz="1400" dirty="0" err="1">
                <a:latin typeface="Calibri"/>
                <a:ea typeface="Calibri"/>
                <a:cs typeface="Times New Roman"/>
              </a:rPr>
              <a:t>losvalores</a:t>
            </a:r>
            <a:r>
              <a:rPr lang="es-ES" sz="1400" dirty="0">
                <a:latin typeface="Calibri"/>
                <a:ea typeface="Calibri"/>
                <a:cs typeface="Times New Roman"/>
              </a:rPr>
              <a:t> contenidos en la variable, para evaluar su concentración y su poder de discriminación.</a:t>
            </a:r>
          </a:p>
          <a:p>
            <a:pPr algn="just"/>
            <a:endParaRPr lang="es-ES" sz="1400" dirty="0">
              <a:latin typeface="Calibri"/>
              <a:ea typeface="Calibri"/>
              <a:cs typeface="Times New Roman"/>
            </a:endParaRPr>
          </a:p>
          <a:p>
            <a:pPr algn="just"/>
            <a:r>
              <a:rPr lang="es-ES" sz="1400" dirty="0">
                <a:latin typeface="Calibri"/>
                <a:ea typeface="Calibri"/>
                <a:cs typeface="Times New Roman"/>
              </a:rPr>
              <a:t>Los resultados obtenidos pueden consultarse en el siguiente archivo:</a:t>
            </a:r>
            <a:endParaRPr lang="en-US" sz="1400" dirty="0">
              <a:latin typeface="Calibri"/>
              <a:ea typeface="Calibri"/>
              <a:cs typeface="Times New Roman"/>
            </a:endParaRPr>
          </a:p>
        </p:txBody>
      </p:sp>
      <p:graphicFrame>
        <p:nvGraphicFramePr>
          <p:cNvPr id="7" name="Objeto 6">
            <a:extLst>
              <a:ext uri="{FF2B5EF4-FFF2-40B4-BE49-F238E27FC236}">
                <a16:creationId xmlns:a16="http://schemas.microsoft.com/office/drawing/2014/main" id="{C6D4D389-F6D9-7472-EA5F-FD7AE59940E0}"/>
              </a:ext>
            </a:extLst>
          </p:cNvPr>
          <p:cNvGraphicFramePr>
            <a:graphicFrameLocks noChangeAspect="1"/>
          </p:cNvGraphicFramePr>
          <p:nvPr>
            <p:extLst>
              <p:ext uri="{D42A27DB-BD31-4B8C-83A1-F6EECF244321}">
                <p14:modId xmlns:p14="http://schemas.microsoft.com/office/powerpoint/2010/main" val="2926566209"/>
              </p:ext>
            </p:extLst>
          </p:nvPr>
        </p:nvGraphicFramePr>
        <p:xfrm>
          <a:off x="6130787" y="2194477"/>
          <a:ext cx="2774674" cy="533400"/>
        </p:xfrm>
        <a:graphic>
          <a:graphicData uri="http://schemas.openxmlformats.org/presentationml/2006/ole">
            <mc:AlternateContent xmlns:mc="http://schemas.openxmlformats.org/markup-compatibility/2006">
              <mc:Choice xmlns:v="urn:schemas-microsoft-com:vml" Requires="v">
                <p:oleObj name="Objeto empaquetador del shell" showAsIcon="1" r:id="rId3" imgW="3369600" imgH="532800" progId="Package">
                  <p:embed/>
                </p:oleObj>
              </mc:Choice>
              <mc:Fallback>
                <p:oleObj name="Objeto empaquetador del shell" showAsIcon="1" r:id="rId3" imgW="3369600" imgH="532800" progId="Package">
                  <p:embed/>
                  <p:pic>
                    <p:nvPicPr>
                      <p:cNvPr id="0" name=""/>
                      <p:cNvPicPr/>
                      <p:nvPr/>
                    </p:nvPicPr>
                    <p:blipFill>
                      <a:blip r:embed="rId4"/>
                      <a:stretch>
                        <a:fillRect/>
                      </a:stretch>
                    </p:blipFill>
                    <p:spPr>
                      <a:xfrm>
                        <a:off x="6130787" y="2194477"/>
                        <a:ext cx="2774674" cy="533400"/>
                      </a:xfrm>
                      <a:prstGeom prst="rect">
                        <a:avLst/>
                      </a:prstGeom>
                    </p:spPr>
                  </p:pic>
                </p:oleObj>
              </mc:Fallback>
            </mc:AlternateContent>
          </a:graphicData>
        </a:graphic>
      </p:graphicFrame>
      <p:sp>
        <p:nvSpPr>
          <p:cNvPr id="9" name="TextBox 34">
            <a:extLst>
              <a:ext uri="{FF2B5EF4-FFF2-40B4-BE49-F238E27FC236}">
                <a16:creationId xmlns:a16="http://schemas.microsoft.com/office/drawing/2014/main" id="{25C4A5FD-85D7-2B6F-F356-2475ADDC2F93}"/>
              </a:ext>
            </a:extLst>
          </p:cNvPr>
          <p:cNvSpPr txBox="1"/>
          <p:nvPr/>
        </p:nvSpPr>
        <p:spPr>
          <a:xfrm>
            <a:off x="711021" y="2882372"/>
            <a:ext cx="10698858" cy="477054"/>
          </a:xfrm>
          <a:prstGeom prst="rect">
            <a:avLst/>
          </a:prstGeom>
          <a:noFill/>
        </p:spPr>
        <p:txBody>
          <a:bodyPr wrap="square" lIns="91440" tIns="45720" rIns="91440" bIns="45720" rtlCol="0" anchor="t">
            <a:spAutoFit/>
          </a:bodyPr>
          <a:lstStyle/>
          <a:p>
            <a:pPr marL="171450" indent="-171450" algn="just">
              <a:buFont typeface="Arial" panose="020B0604020202020204" pitchFamily="34" charset="0"/>
              <a:buChar char="•"/>
            </a:pPr>
            <a:endParaRPr lang="es-ES" sz="1100" b="0" i="0" dirty="0">
              <a:solidFill>
                <a:srgbClr val="414141"/>
              </a:solidFill>
              <a:effectLst/>
              <a:latin typeface="Atlas Grotesk TF Web"/>
            </a:endParaRPr>
          </a:p>
          <a:p>
            <a:pPr algn="just"/>
            <a:r>
              <a:rPr lang="es-ES" sz="1400" dirty="0">
                <a:latin typeface="Calibri"/>
                <a:ea typeface="Calibri"/>
                <a:cs typeface="Times New Roman"/>
              </a:rPr>
              <a:t>Tras el análisis realizado consideramos que las variables principales debería ser las siguientes:</a:t>
            </a:r>
            <a:endParaRPr lang="en-US" sz="1400" dirty="0">
              <a:latin typeface="Calibri"/>
              <a:ea typeface="Calibri"/>
              <a:cs typeface="Times New Roman"/>
            </a:endParaRPr>
          </a:p>
        </p:txBody>
      </p:sp>
    </p:spTree>
    <p:extLst>
      <p:ext uri="{BB962C8B-B14F-4D97-AF65-F5344CB8AC3E}">
        <p14:creationId xmlns:p14="http://schemas.microsoft.com/office/powerpoint/2010/main" val="315023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C9E71D-4D3E-4737-A761-294FCBBF0A43}"/>
              </a:ext>
            </a:extLst>
          </p:cNvPr>
          <p:cNvPicPr>
            <a:picLocks noChangeAspect="1"/>
          </p:cNvPicPr>
          <p:nvPr/>
        </p:nvPicPr>
        <p:blipFill rotWithShape="1">
          <a:blip r:embed="rId2"/>
          <a:srcRect l="34627" t="786" r="19520" b="4060"/>
          <a:stretch/>
        </p:blipFill>
        <p:spPr>
          <a:xfrm>
            <a:off x="-1" y="-1"/>
            <a:ext cx="5590479" cy="5768197"/>
          </a:xfrm>
          <a:prstGeom prst="rect">
            <a:avLst/>
          </a:prstGeom>
        </p:spPr>
      </p:pic>
      <p:sp>
        <p:nvSpPr>
          <p:cNvPr id="19" name="Rectángulo 18">
            <a:extLst>
              <a:ext uri="{FF2B5EF4-FFF2-40B4-BE49-F238E27FC236}">
                <a16:creationId xmlns:a16="http://schemas.microsoft.com/office/drawing/2014/main" id="{E3627A29-CE44-4AE6-A03D-5FF597752753}"/>
              </a:ext>
            </a:extLst>
          </p:cNvPr>
          <p:cNvSpPr/>
          <p:nvPr/>
        </p:nvSpPr>
        <p:spPr>
          <a:xfrm>
            <a:off x="5837730" y="1716393"/>
            <a:ext cx="3693459" cy="418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texto 13">
            <a:extLst>
              <a:ext uri="{FF2B5EF4-FFF2-40B4-BE49-F238E27FC236}">
                <a16:creationId xmlns:a16="http://schemas.microsoft.com/office/drawing/2014/main" id="{41732DBF-78F1-4B07-B677-71FCD56CE705}"/>
              </a:ext>
            </a:extLst>
          </p:cNvPr>
          <p:cNvSpPr>
            <a:spLocks noGrp="1"/>
          </p:cNvSpPr>
          <p:nvPr>
            <p:ph type="body" sz="quarter" idx="4294967295"/>
          </p:nvPr>
        </p:nvSpPr>
        <p:spPr>
          <a:xfrm>
            <a:off x="6689725" y="1393876"/>
            <a:ext cx="5502275" cy="681037"/>
          </a:xfrm>
        </p:spPr>
        <p:txBody>
          <a:bodyPr vert="horz" lIns="91440" tIns="45720" rIns="91440" bIns="45720" rtlCol="0">
            <a:noAutofit/>
          </a:bodyPr>
          <a:lstStyle/>
          <a:p>
            <a:pPr marL="0" indent="0">
              <a:buNone/>
            </a:pPr>
            <a:r>
              <a:rPr lang="es-ES" sz="3600" b="1" dirty="0">
                <a:solidFill>
                  <a:srgbClr val="137E84"/>
                </a:solidFill>
                <a:latin typeface="Santander Text" panose="020B0504020201020104" pitchFamily="34" charset="0"/>
              </a:rPr>
              <a:t>Índice</a:t>
            </a:r>
          </a:p>
        </p:txBody>
      </p:sp>
      <p:pic>
        <p:nvPicPr>
          <p:cNvPr id="9" name="Imagen 8">
            <a:extLst>
              <a:ext uri="{FF2B5EF4-FFF2-40B4-BE49-F238E27FC236}">
                <a16:creationId xmlns:a16="http://schemas.microsoft.com/office/drawing/2014/main" id="{D1E712D9-3490-EBE1-50E4-70AD32F86375}"/>
              </a:ext>
            </a:extLst>
          </p:cNvPr>
          <p:cNvPicPr>
            <a:picLocks noChangeAspect="1"/>
          </p:cNvPicPr>
          <p:nvPr/>
        </p:nvPicPr>
        <p:blipFill>
          <a:blip r:embed="rId3"/>
          <a:stretch>
            <a:fillRect/>
          </a:stretch>
        </p:blipFill>
        <p:spPr>
          <a:xfrm>
            <a:off x="201792" y="6287523"/>
            <a:ext cx="1218636" cy="430811"/>
          </a:xfrm>
          <a:prstGeom prst="rect">
            <a:avLst/>
          </a:prstGeom>
        </p:spPr>
      </p:pic>
      <p:sp>
        <p:nvSpPr>
          <p:cNvPr id="11" name="TextBox 10">
            <a:extLst>
              <a:ext uri="{FF2B5EF4-FFF2-40B4-BE49-F238E27FC236}">
                <a16:creationId xmlns:a16="http://schemas.microsoft.com/office/drawing/2014/main" id="{D09F36AD-59D4-5D95-6DB7-06EC30754530}"/>
              </a:ext>
            </a:extLst>
          </p:cNvPr>
          <p:cNvSpPr txBox="1"/>
          <p:nvPr/>
        </p:nvSpPr>
        <p:spPr>
          <a:xfrm>
            <a:off x="6689724" y="2144186"/>
            <a:ext cx="4135293" cy="369332"/>
          </a:xfrm>
          <a:prstGeom prst="rect">
            <a:avLst/>
          </a:prstGeom>
          <a:noFill/>
        </p:spPr>
        <p:txBody>
          <a:bodyPr wrap="square" lIns="91440" tIns="45720" rIns="91440" bIns="45720" rtlCol="0" anchor="t">
            <a:spAutoFit/>
          </a:bodyPr>
          <a:lstStyle/>
          <a:p>
            <a:r>
              <a:rPr lang="es-ES" dirty="0">
                <a:solidFill>
                  <a:schemeClr val="bg2">
                    <a:lumMod val="90000"/>
                  </a:schemeClr>
                </a:solidFill>
              </a:rPr>
              <a:t>1. Problema detectado</a:t>
            </a:r>
          </a:p>
        </p:txBody>
      </p:sp>
      <p:sp>
        <p:nvSpPr>
          <p:cNvPr id="13" name="TextBox 12">
            <a:extLst>
              <a:ext uri="{FF2B5EF4-FFF2-40B4-BE49-F238E27FC236}">
                <a16:creationId xmlns:a16="http://schemas.microsoft.com/office/drawing/2014/main" id="{531FDDD2-63F5-F01C-8187-EB984E871CB9}"/>
              </a:ext>
            </a:extLst>
          </p:cNvPr>
          <p:cNvSpPr txBox="1"/>
          <p:nvPr/>
        </p:nvSpPr>
        <p:spPr>
          <a:xfrm>
            <a:off x="6700610" y="2550891"/>
            <a:ext cx="4135293" cy="369332"/>
          </a:xfrm>
          <a:prstGeom prst="rect">
            <a:avLst/>
          </a:prstGeom>
          <a:noFill/>
        </p:spPr>
        <p:txBody>
          <a:bodyPr wrap="square" lIns="91440" tIns="45720" rIns="91440" bIns="45720" rtlCol="0" anchor="t">
            <a:spAutoFit/>
          </a:bodyPr>
          <a:lstStyle/>
          <a:p>
            <a:r>
              <a:rPr lang="es-ES" dirty="0">
                <a:solidFill>
                  <a:schemeClr val="bg2">
                    <a:lumMod val="90000"/>
                  </a:schemeClr>
                </a:solidFill>
              </a:rPr>
              <a:t>2. Análisis preliminar de la información</a:t>
            </a:r>
          </a:p>
        </p:txBody>
      </p:sp>
      <p:sp>
        <p:nvSpPr>
          <p:cNvPr id="16" name="TextBox 15">
            <a:extLst>
              <a:ext uri="{FF2B5EF4-FFF2-40B4-BE49-F238E27FC236}">
                <a16:creationId xmlns:a16="http://schemas.microsoft.com/office/drawing/2014/main" id="{A6F94B96-7B8A-8C38-6C34-FF09A24E47E1}"/>
              </a:ext>
            </a:extLst>
          </p:cNvPr>
          <p:cNvSpPr txBox="1"/>
          <p:nvPr/>
        </p:nvSpPr>
        <p:spPr>
          <a:xfrm>
            <a:off x="6700609" y="3671607"/>
            <a:ext cx="4135293" cy="646331"/>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4. Modelo basado en información histórica de aumentos de cuota</a:t>
            </a:r>
          </a:p>
        </p:txBody>
      </p:sp>
      <p:sp>
        <p:nvSpPr>
          <p:cNvPr id="18" name="TextBox 17">
            <a:extLst>
              <a:ext uri="{FF2B5EF4-FFF2-40B4-BE49-F238E27FC236}">
                <a16:creationId xmlns:a16="http://schemas.microsoft.com/office/drawing/2014/main" id="{C377EE9F-5C7D-53C5-7CA9-28F131ADAC8A}"/>
              </a:ext>
            </a:extLst>
          </p:cNvPr>
          <p:cNvSpPr txBox="1"/>
          <p:nvPr/>
        </p:nvSpPr>
        <p:spPr>
          <a:xfrm>
            <a:off x="6700609" y="4322028"/>
            <a:ext cx="4135293" cy="369332"/>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5. Prototipo</a:t>
            </a:r>
          </a:p>
        </p:txBody>
      </p:sp>
      <p:sp>
        <p:nvSpPr>
          <p:cNvPr id="21" name="TextBox 2">
            <a:extLst>
              <a:ext uri="{FF2B5EF4-FFF2-40B4-BE49-F238E27FC236}">
                <a16:creationId xmlns:a16="http://schemas.microsoft.com/office/drawing/2014/main" id="{6AD5CDD5-04B8-EDFE-981A-4F42C61FC775}"/>
              </a:ext>
            </a:extLst>
          </p:cNvPr>
          <p:cNvSpPr txBox="1"/>
          <p:nvPr/>
        </p:nvSpPr>
        <p:spPr>
          <a:xfrm>
            <a:off x="6682325" y="3070450"/>
            <a:ext cx="4135293" cy="646331"/>
          </a:xfrm>
          <a:prstGeom prst="rect">
            <a:avLst/>
          </a:prstGeom>
          <a:noFill/>
        </p:spPr>
        <p:txBody>
          <a:bodyPr wrap="square" lIns="91440" tIns="45720" rIns="91440" bIns="45720" rtlCol="0" anchor="t">
            <a:spAutoFit/>
          </a:bodyPr>
          <a:lstStyle/>
          <a:p>
            <a:r>
              <a:rPr lang="es-ES" b="1" dirty="0">
                <a:solidFill>
                  <a:srgbClr val="137E84"/>
                </a:solidFill>
              </a:rPr>
              <a:t>3. Modelo basado en interacciones con los socios</a:t>
            </a:r>
          </a:p>
        </p:txBody>
      </p:sp>
      <p:sp>
        <p:nvSpPr>
          <p:cNvPr id="23" name="TextBox 6">
            <a:extLst>
              <a:ext uri="{FF2B5EF4-FFF2-40B4-BE49-F238E27FC236}">
                <a16:creationId xmlns:a16="http://schemas.microsoft.com/office/drawing/2014/main" id="{084C6D65-17EE-96A4-C81D-D285945A3CC4}"/>
              </a:ext>
            </a:extLst>
          </p:cNvPr>
          <p:cNvSpPr txBox="1"/>
          <p:nvPr/>
        </p:nvSpPr>
        <p:spPr>
          <a:xfrm>
            <a:off x="6691201" y="4778277"/>
            <a:ext cx="4135293" cy="369332"/>
          </a:xfrm>
          <a:prstGeom prst="rect">
            <a:avLst/>
          </a:prstGeom>
          <a:noFill/>
        </p:spPr>
        <p:txBody>
          <a:bodyPr wrap="square" rtlCol="0">
            <a:spAutoFit/>
          </a:bodyPr>
          <a:lstStyle>
            <a:defPPr>
              <a:defRPr lang="es-ES"/>
            </a:defPPr>
            <a:lvl1pPr>
              <a:defRPr>
                <a:solidFill>
                  <a:schemeClr val="bg2">
                    <a:lumMod val="90000"/>
                  </a:schemeClr>
                </a:solidFill>
              </a:defRPr>
            </a:lvl1pPr>
          </a:lstStyle>
          <a:p>
            <a:r>
              <a:rPr lang="es-ES" dirty="0"/>
              <a:t>6. Limitaciones y trabajos futuros</a:t>
            </a:r>
          </a:p>
        </p:txBody>
      </p:sp>
    </p:spTree>
    <p:extLst>
      <p:ext uri="{BB962C8B-B14F-4D97-AF65-F5344CB8AC3E}">
        <p14:creationId xmlns:p14="http://schemas.microsoft.com/office/powerpoint/2010/main" val="635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2"/>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r>
              <a:rPr lang="es-ES" sz="2800" dirty="0">
                <a:solidFill>
                  <a:srgbClr val="137E84"/>
                </a:solidFill>
                <a:effectLst/>
                <a:latin typeface="Santander Text" panose="020B0504020201020104"/>
                <a:ea typeface="Arial" panose="020B0604020202020204" pitchFamily="34" charset="0"/>
              </a:rPr>
              <a:t>Modelo basado en interacciones con los socios</a:t>
            </a:r>
            <a:endParaRPr lang="es-ES" sz="2800" dirty="0">
              <a:solidFill>
                <a:srgbClr val="137E84"/>
              </a:solidFill>
              <a:latin typeface="Santander Text" panose="020B0504020201020104"/>
            </a:endParaRPr>
          </a:p>
        </p:txBody>
      </p:sp>
      <p:pic>
        <p:nvPicPr>
          <p:cNvPr id="25" name="Imagen 24">
            <a:extLst>
              <a:ext uri="{FF2B5EF4-FFF2-40B4-BE49-F238E27FC236}">
                <a16:creationId xmlns:a16="http://schemas.microsoft.com/office/drawing/2014/main" id="{4AAE3EF9-A93E-4218-1109-49950249BB92}"/>
              </a:ext>
            </a:extLst>
          </p:cNvPr>
          <p:cNvPicPr>
            <a:picLocks noChangeAspect="1"/>
          </p:cNvPicPr>
          <p:nvPr/>
        </p:nvPicPr>
        <p:blipFill>
          <a:blip r:embed="rId4"/>
          <a:stretch>
            <a:fillRect/>
          </a:stretch>
        </p:blipFill>
        <p:spPr>
          <a:xfrm>
            <a:off x="4829715" y="1962244"/>
            <a:ext cx="2532570" cy="3472201"/>
          </a:xfrm>
          <a:prstGeom prst="rect">
            <a:avLst/>
          </a:prstGeom>
        </p:spPr>
      </p:pic>
      <p:pic>
        <p:nvPicPr>
          <p:cNvPr id="26" name="Imagen 25" descr="Logotipo, nombre de la empresa&#10;&#10;Descripción generada automáticamente">
            <a:extLst>
              <a:ext uri="{FF2B5EF4-FFF2-40B4-BE49-F238E27FC236}">
                <a16:creationId xmlns:a16="http://schemas.microsoft.com/office/drawing/2014/main" id="{0FCCDB62-3FF8-8A34-C09B-2E6F28F0D7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363" y="4245878"/>
            <a:ext cx="1714500" cy="914400"/>
          </a:xfrm>
          <a:prstGeom prst="rect">
            <a:avLst/>
          </a:prstGeom>
          <a:noFill/>
          <a:ln>
            <a:noFill/>
          </a:ln>
        </p:spPr>
      </p:pic>
      <p:pic>
        <p:nvPicPr>
          <p:cNvPr id="27" name="Imagen 26">
            <a:extLst>
              <a:ext uri="{FF2B5EF4-FFF2-40B4-BE49-F238E27FC236}">
                <a16:creationId xmlns:a16="http://schemas.microsoft.com/office/drawing/2014/main" id="{753B4ECA-E46D-20AC-21BC-F37C8C151934}"/>
              </a:ext>
            </a:extLst>
          </p:cNvPr>
          <p:cNvPicPr>
            <a:picLocks noChangeAspect="1"/>
          </p:cNvPicPr>
          <p:nvPr/>
        </p:nvPicPr>
        <p:blipFill>
          <a:blip r:embed="rId5"/>
          <a:stretch>
            <a:fillRect/>
          </a:stretch>
        </p:blipFill>
        <p:spPr>
          <a:xfrm>
            <a:off x="10146680" y="1690199"/>
            <a:ext cx="1295512" cy="1600339"/>
          </a:xfrm>
          <a:prstGeom prst="rect">
            <a:avLst/>
          </a:prstGeom>
        </p:spPr>
      </p:pic>
      <p:pic>
        <p:nvPicPr>
          <p:cNvPr id="28" name="Imagen 27">
            <a:extLst>
              <a:ext uri="{FF2B5EF4-FFF2-40B4-BE49-F238E27FC236}">
                <a16:creationId xmlns:a16="http://schemas.microsoft.com/office/drawing/2014/main" id="{F1F8C611-E896-DC4B-A029-2BB5117D423F}"/>
              </a:ext>
            </a:extLst>
          </p:cNvPr>
          <p:cNvPicPr>
            <a:picLocks noChangeAspect="1"/>
          </p:cNvPicPr>
          <p:nvPr/>
        </p:nvPicPr>
        <p:blipFill>
          <a:blip r:embed="rId6"/>
          <a:stretch>
            <a:fillRect/>
          </a:stretch>
        </p:blipFill>
        <p:spPr>
          <a:xfrm>
            <a:off x="725563" y="1690199"/>
            <a:ext cx="1158340" cy="1447925"/>
          </a:xfrm>
          <a:prstGeom prst="rect">
            <a:avLst/>
          </a:prstGeom>
        </p:spPr>
      </p:pic>
      <p:pic>
        <p:nvPicPr>
          <p:cNvPr id="29" name="Imagen 28">
            <a:extLst>
              <a:ext uri="{FF2B5EF4-FFF2-40B4-BE49-F238E27FC236}">
                <a16:creationId xmlns:a16="http://schemas.microsoft.com/office/drawing/2014/main" id="{202F14F5-08B1-D858-3EE1-0485BB8856FC}"/>
              </a:ext>
            </a:extLst>
          </p:cNvPr>
          <p:cNvPicPr>
            <a:picLocks noChangeAspect="1"/>
          </p:cNvPicPr>
          <p:nvPr/>
        </p:nvPicPr>
        <p:blipFill>
          <a:blip r:embed="rId7"/>
          <a:stretch>
            <a:fillRect/>
          </a:stretch>
        </p:blipFill>
        <p:spPr>
          <a:xfrm>
            <a:off x="725563" y="4660948"/>
            <a:ext cx="1219306" cy="1546994"/>
          </a:xfrm>
          <a:prstGeom prst="rect">
            <a:avLst/>
          </a:prstGeom>
        </p:spPr>
      </p:pic>
      <p:pic>
        <p:nvPicPr>
          <p:cNvPr id="30" name="Imagen 29">
            <a:extLst>
              <a:ext uri="{FF2B5EF4-FFF2-40B4-BE49-F238E27FC236}">
                <a16:creationId xmlns:a16="http://schemas.microsoft.com/office/drawing/2014/main" id="{A46A8205-1BF8-7C54-206D-4BCF09F50BD8}"/>
              </a:ext>
            </a:extLst>
          </p:cNvPr>
          <p:cNvPicPr>
            <a:picLocks noChangeAspect="1"/>
          </p:cNvPicPr>
          <p:nvPr/>
        </p:nvPicPr>
        <p:blipFill>
          <a:blip r:embed="rId8"/>
          <a:stretch>
            <a:fillRect/>
          </a:stretch>
        </p:blipFill>
        <p:spPr>
          <a:xfrm>
            <a:off x="10081199" y="4919341"/>
            <a:ext cx="1348857" cy="1425063"/>
          </a:xfrm>
          <a:prstGeom prst="rect">
            <a:avLst/>
          </a:prstGeom>
        </p:spPr>
      </p:pic>
      <p:pic>
        <p:nvPicPr>
          <p:cNvPr id="31" name="Imagen 30">
            <a:extLst>
              <a:ext uri="{FF2B5EF4-FFF2-40B4-BE49-F238E27FC236}">
                <a16:creationId xmlns:a16="http://schemas.microsoft.com/office/drawing/2014/main" id="{763EFBB1-F8A5-44A4-C130-9D6097ED1070}"/>
              </a:ext>
            </a:extLst>
          </p:cNvPr>
          <p:cNvPicPr>
            <a:picLocks noChangeAspect="1"/>
          </p:cNvPicPr>
          <p:nvPr/>
        </p:nvPicPr>
        <p:blipFill>
          <a:blip r:embed="rId9"/>
          <a:stretch>
            <a:fillRect/>
          </a:stretch>
        </p:blipFill>
        <p:spPr>
          <a:xfrm>
            <a:off x="8923983" y="4986376"/>
            <a:ext cx="1093288" cy="896137"/>
          </a:xfrm>
          <a:prstGeom prst="rect">
            <a:avLst/>
          </a:prstGeom>
        </p:spPr>
      </p:pic>
      <p:pic>
        <p:nvPicPr>
          <p:cNvPr id="32" name="Imagen 31">
            <a:extLst>
              <a:ext uri="{FF2B5EF4-FFF2-40B4-BE49-F238E27FC236}">
                <a16:creationId xmlns:a16="http://schemas.microsoft.com/office/drawing/2014/main" id="{B069D8DA-3F10-7CF8-3CF9-5CA3C5D71CDE}"/>
              </a:ext>
            </a:extLst>
          </p:cNvPr>
          <p:cNvPicPr>
            <a:picLocks noChangeAspect="1"/>
          </p:cNvPicPr>
          <p:nvPr/>
        </p:nvPicPr>
        <p:blipFill>
          <a:blip r:embed="rId10"/>
          <a:stretch>
            <a:fillRect/>
          </a:stretch>
        </p:blipFill>
        <p:spPr>
          <a:xfrm>
            <a:off x="2014254" y="2414161"/>
            <a:ext cx="940219" cy="861135"/>
          </a:xfrm>
          <a:prstGeom prst="rect">
            <a:avLst/>
          </a:prstGeom>
        </p:spPr>
      </p:pic>
      <p:pic>
        <p:nvPicPr>
          <p:cNvPr id="33" name="Imagen 32">
            <a:extLst>
              <a:ext uri="{FF2B5EF4-FFF2-40B4-BE49-F238E27FC236}">
                <a16:creationId xmlns:a16="http://schemas.microsoft.com/office/drawing/2014/main" id="{88D73D3F-2076-43A1-2A19-8CFBBB2669D5}"/>
              </a:ext>
            </a:extLst>
          </p:cNvPr>
          <p:cNvPicPr>
            <a:picLocks noChangeAspect="1"/>
          </p:cNvPicPr>
          <p:nvPr/>
        </p:nvPicPr>
        <p:blipFill>
          <a:blip r:embed="rId11"/>
          <a:stretch>
            <a:fillRect/>
          </a:stretch>
        </p:blipFill>
        <p:spPr>
          <a:xfrm>
            <a:off x="2094030" y="5081739"/>
            <a:ext cx="861135" cy="861135"/>
          </a:xfrm>
          <a:prstGeom prst="rect">
            <a:avLst/>
          </a:prstGeom>
        </p:spPr>
      </p:pic>
      <p:pic>
        <p:nvPicPr>
          <p:cNvPr id="34" name="Imagen 33">
            <a:extLst>
              <a:ext uri="{FF2B5EF4-FFF2-40B4-BE49-F238E27FC236}">
                <a16:creationId xmlns:a16="http://schemas.microsoft.com/office/drawing/2014/main" id="{94C0D11F-94AF-4EB9-A7CD-B4CA1FF5A286}"/>
              </a:ext>
            </a:extLst>
          </p:cNvPr>
          <p:cNvPicPr>
            <a:picLocks noChangeAspect="1"/>
          </p:cNvPicPr>
          <p:nvPr/>
        </p:nvPicPr>
        <p:blipFill>
          <a:blip r:embed="rId12"/>
          <a:stretch>
            <a:fillRect/>
          </a:stretch>
        </p:blipFill>
        <p:spPr>
          <a:xfrm>
            <a:off x="9314387" y="2456074"/>
            <a:ext cx="755934" cy="777307"/>
          </a:xfrm>
          <a:prstGeom prst="rect">
            <a:avLst/>
          </a:prstGeom>
        </p:spPr>
      </p:pic>
      <p:cxnSp>
        <p:nvCxnSpPr>
          <p:cNvPr id="35" name="Conector recto de flecha 34">
            <a:extLst>
              <a:ext uri="{FF2B5EF4-FFF2-40B4-BE49-F238E27FC236}">
                <a16:creationId xmlns:a16="http://schemas.microsoft.com/office/drawing/2014/main" id="{C0B02A11-CE51-C896-39FA-47AE8BF981F1}"/>
              </a:ext>
            </a:extLst>
          </p:cNvPr>
          <p:cNvCxnSpPr>
            <a:cxnSpLocks/>
          </p:cNvCxnSpPr>
          <p:nvPr/>
        </p:nvCxnSpPr>
        <p:spPr>
          <a:xfrm flipV="1">
            <a:off x="7546966" y="2982191"/>
            <a:ext cx="1586643" cy="1165603"/>
          </a:xfrm>
          <a:prstGeom prst="straightConnector1">
            <a:avLst/>
          </a:prstGeom>
          <a:noFill/>
          <a:ln w="57150" cap="flat" cmpd="sng" algn="ctr">
            <a:solidFill>
              <a:srgbClr val="137E84"/>
            </a:solidFill>
            <a:prstDash val="solid"/>
            <a:miter lim="800000"/>
            <a:tailEnd type="triangle"/>
          </a:ln>
          <a:effectLst/>
        </p:spPr>
      </p:cxnSp>
      <p:cxnSp>
        <p:nvCxnSpPr>
          <p:cNvPr id="36" name="Conector recto de flecha 35">
            <a:extLst>
              <a:ext uri="{FF2B5EF4-FFF2-40B4-BE49-F238E27FC236}">
                <a16:creationId xmlns:a16="http://schemas.microsoft.com/office/drawing/2014/main" id="{18889787-7435-B059-3461-7DA266E60618}"/>
              </a:ext>
            </a:extLst>
          </p:cNvPr>
          <p:cNvCxnSpPr>
            <a:cxnSpLocks/>
            <a:endCxn id="31" idx="1"/>
          </p:cNvCxnSpPr>
          <p:nvPr/>
        </p:nvCxnSpPr>
        <p:spPr>
          <a:xfrm>
            <a:off x="7550870" y="4986376"/>
            <a:ext cx="1373113" cy="448069"/>
          </a:xfrm>
          <a:prstGeom prst="straightConnector1">
            <a:avLst/>
          </a:prstGeom>
          <a:noFill/>
          <a:ln w="57150" cap="flat" cmpd="sng" algn="ctr">
            <a:solidFill>
              <a:srgbClr val="137E84"/>
            </a:solidFill>
            <a:prstDash val="solid"/>
            <a:miter lim="800000"/>
            <a:tailEnd type="triangle"/>
          </a:ln>
          <a:effectLst/>
        </p:spPr>
      </p:cxnSp>
      <p:cxnSp>
        <p:nvCxnSpPr>
          <p:cNvPr id="37" name="Conector recto de flecha 36">
            <a:extLst>
              <a:ext uri="{FF2B5EF4-FFF2-40B4-BE49-F238E27FC236}">
                <a16:creationId xmlns:a16="http://schemas.microsoft.com/office/drawing/2014/main" id="{83CFF938-2B6D-83D4-19C6-A7891C1F754D}"/>
              </a:ext>
            </a:extLst>
          </p:cNvPr>
          <p:cNvCxnSpPr>
            <a:cxnSpLocks/>
          </p:cNvCxnSpPr>
          <p:nvPr/>
        </p:nvCxnSpPr>
        <p:spPr>
          <a:xfrm flipH="1" flipV="1">
            <a:off x="3083041" y="3181028"/>
            <a:ext cx="1746674" cy="966766"/>
          </a:xfrm>
          <a:prstGeom prst="straightConnector1">
            <a:avLst/>
          </a:prstGeom>
          <a:noFill/>
          <a:ln w="57150" cap="flat" cmpd="sng" algn="ctr">
            <a:solidFill>
              <a:srgbClr val="137E84"/>
            </a:solidFill>
            <a:prstDash val="solid"/>
            <a:miter lim="800000"/>
            <a:tailEnd type="triangle"/>
          </a:ln>
          <a:effectLst/>
        </p:spPr>
      </p:cxnSp>
      <p:cxnSp>
        <p:nvCxnSpPr>
          <p:cNvPr id="38" name="Conector recto de flecha 37">
            <a:extLst>
              <a:ext uri="{FF2B5EF4-FFF2-40B4-BE49-F238E27FC236}">
                <a16:creationId xmlns:a16="http://schemas.microsoft.com/office/drawing/2014/main" id="{89FA1357-8029-9E14-0C22-518DE5D82784}"/>
              </a:ext>
            </a:extLst>
          </p:cNvPr>
          <p:cNvCxnSpPr>
            <a:cxnSpLocks/>
          </p:cNvCxnSpPr>
          <p:nvPr/>
        </p:nvCxnSpPr>
        <p:spPr>
          <a:xfrm flipH="1">
            <a:off x="3049457" y="4919341"/>
            <a:ext cx="1716330" cy="592965"/>
          </a:xfrm>
          <a:prstGeom prst="straightConnector1">
            <a:avLst/>
          </a:prstGeom>
          <a:noFill/>
          <a:ln w="57150" cap="flat" cmpd="sng" algn="ctr">
            <a:solidFill>
              <a:srgbClr val="137E84"/>
            </a:solidFill>
            <a:prstDash val="solid"/>
            <a:miter lim="800000"/>
            <a:tailEnd type="triangle"/>
          </a:ln>
          <a:effectLst/>
        </p:spPr>
      </p:cxnSp>
    </p:spTree>
    <p:extLst>
      <p:ext uri="{BB962C8B-B14F-4D97-AF65-F5344CB8AC3E}">
        <p14:creationId xmlns:p14="http://schemas.microsoft.com/office/powerpoint/2010/main" val="51882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C32D302-EC73-9221-D868-2A3B6AF916B5}"/>
              </a:ext>
            </a:extLst>
          </p:cNvPr>
          <p:cNvSpPr txBox="1"/>
          <p:nvPr/>
        </p:nvSpPr>
        <p:spPr>
          <a:xfrm>
            <a:off x="597721" y="1632848"/>
            <a:ext cx="4769807" cy="369332"/>
          </a:xfrm>
          <a:prstGeom prst="rect">
            <a:avLst/>
          </a:prstGeom>
          <a:noFill/>
        </p:spPr>
        <p:txBody>
          <a:bodyPr wrap="square" rtlCol="0">
            <a:spAutoFit/>
          </a:bodyPr>
          <a:lstStyle/>
          <a:p>
            <a:r>
              <a:rPr lang="es-ES" b="1" dirty="0">
                <a:solidFill>
                  <a:srgbClr val="137E84"/>
                </a:solidFill>
              </a:rPr>
              <a:t>Tabla Task (Interacciones con contactos/socios)</a:t>
            </a:r>
          </a:p>
        </p:txBody>
      </p:sp>
      <p:pic>
        <p:nvPicPr>
          <p:cNvPr id="12" name="Imagen 11">
            <a:extLst>
              <a:ext uri="{FF2B5EF4-FFF2-40B4-BE49-F238E27FC236}">
                <a16:creationId xmlns:a16="http://schemas.microsoft.com/office/drawing/2014/main" id="{6E8C8408-4CF9-EEEF-7614-58B235E975C1}"/>
              </a:ext>
            </a:extLst>
          </p:cNvPr>
          <p:cNvPicPr>
            <a:picLocks noChangeAspect="1"/>
          </p:cNvPicPr>
          <p:nvPr/>
        </p:nvPicPr>
        <p:blipFill>
          <a:blip r:embed="rId2"/>
          <a:stretch>
            <a:fillRect/>
          </a:stretch>
        </p:blipFill>
        <p:spPr>
          <a:xfrm>
            <a:off x="6096000" y="2200838"/>
            <a:ext cx="5858426" cy="2847997"/>
          </a:xfrm>
          <a:prstGeom prst="rect">
            <a:avLst/>
          </a:prstGeom>
          <a:ln>
            <a:solidFill>
              <a:srgbClr val="137E84"/>
            </a:solidFill>
          </a:ln>
        </p:spPr>
      </p:pic>
      <p:sp>
        <p:nvSpPr>
          <p:cNvPr id="13" name="CuadroTexto 12">
            <a:extLst>
              <a:ext uri="{FF2B5EF4-FFF2-40B4-BE49-F238E27FC236}">
                <a16:creationId xmlns:a16="http://schemas.microsoft.com/office/drawing/2014/main" id="{7A116975-8C7D-4764-41DA-6BCB8ADE93EC}"/>
              </a:ext>
            </a:extLst>
          </p:cNvPr>
          <p:cNvSpPr txBox="1"/>
          <p:nvPr/>
        </p:nvSpPr>
        <p:spPr>
          <a:xfrm>
            <a:off x="6747818" y="1658991"/>
            <a:ext cx="4769807" cy="369332"/>
          </a:xfrm>
          <a:prstGeom prst="rect">
            <a:avLst/>
          </a:prstGeom>
          <a:noFill/>
        </p:spPr>
        <p:txBody>
          <a:bodyPr wrap="square" rtlCol="0">
            <a:spAutoFit/>
          </a:bodyPr>
          <a:lstStyle/>
          <a:p>
            <a:r>
              <a:rPr lang="es-ES" b="1" dirty="0">
                <a:solidFill>
                  <a:srgbClr val="137E84"/>
                </a:solidFill>
              </a:rPr>
              <a:t>Tabla de Modificaciones de Cuota</a:t>
            </a:r>
          </a:p>
        </p:txBody>
      </p:sp>
      <p:sp>
        <p:nvSpPr>
          <p:cNvPr id="14" name="CuadroTexto 13">
            <a:extLst>
              <a:ext uri="{FF2B5EF4-FFF2-40B4-BE49-F238E27FC236}">
                <a16:creationId xmlns:a16="http://schemas.microsoft.com/office/drawing/2014/main" id="{8B05028D-EE79-DB47-E9DB-D0E81D503E4D}"/>
              </a:ext>
            </a:extLst>
          </p:cNvPr>
          <p:cNvSpPr txBox="1"/>
          <p:nvPr/>
        </p:nvSpPr>
        <p:spPr>
          <a:xfrm>
            <a:off x="631020" y="5737378"/>
            <a:ext cx="4750403" cy="369332"/>
          </a:xfrm>
          <a:prstGeom prst="rect">
            <a:avLst/>
          </a:prstGeom>
          <a:noFill/>
        </p:spPr>
        <p:txBody>
          <a:bodyPr wrap="none" rtlCol="0">
            <a:spAutoFit/>
          </a:bodyPr>
          <a:lstStyle/>
          <a:p>
            <a:r>
              <a:rPr lang="es-ES" dirty="0"/>
              <a:t>Filtrada por “subject == </a:t>
            </a:r>
            <a:r>
              <a:rPr lang="es-ES" b="0" i="0" dirty="0">
                <a:effectLst/>
                <a:latin typeface="-apple-system"/>
              </a:rPr>
              <a:t>MSF Aumento de Cuota”</a:t>
            </a:r>
            <a:endParaRPr lang="es-ES" dirty="0">
              <a:latin typeface="-apple-system"/>
            </a:endParaRPr>
          </a:p>
        </p:txBody>
      </p:sp>
      <p:pic>
        <p:nvPicPr>
          <p:cNvPr id="15" name="Imagen 14" descr="Imagen que contiene Logotipo&#10;&#10;Descripción generada automáticamente">
            <a:extLst>
              <a:ext uri="{FF2B5EF4-FFF2-40B4-BE49-F238E27FC236}">
                <a16:creationId xmlns:a16="http://schemas.microsoft.com/office/drawing/2014/main" id="{16D52935-B922-3739-1493-B7F93E4BF1AF}"/>
              </a:ext>
            </a:extLst>
          </p:cNvPr>
          <p:cNvPicPr>
            <a:picLocks noChangeAspect="1"/>
          </p:cNvPicPr>
          <p:nvPr/>
        </p:nvPicPr>
        <p:blipFill>
          <a:blip r:embed="rId3"/>
          <a:stretch>
            <a:fillRect/>
          </a:stretch>
        </p:blipFill>
        <p:spPr>
          <a:xfrm>
            <a:off x="295739" y="263434"/>
            <a:ext cx="1655865" cy="582140"/>
          </a:xfrm>
          <a:prstGeom prst="rect">
            <a:avLst/>
          </a:prstGeom>
        </p:spPr>
      </p:pic>
      <p:pic>
        <p:nvPicPr>
          <p:cNvPr id="16" name="Imagen 15" descr="Logotipo, nombre de la empresa&#10;&#10;Descripción generada automáticamente">
            <a:extLst>
              <a:ext uri="{FF2B5EF4-FFF2-40B4-BE49-F238E27FC236}">
                <a16:creationId xmlns:a16="http://schemas.microsoft.com/office/drawing/2014/main" id="{0DAEFA89-4CFC-42A4-FCA4-FA0528FB59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17602" y="238457"/>
            <a:ext cx="1478659" cy="788618"/>
          </a:xfrm>
          <a:prstGeom prst="rect">
            <a:avLst/>
          </a:prstGeom>
          <a:noFill/>
          <a:ln>
            <a:noFill/>
          </a:ln>
        </p:spPr>
      </p:pic>
      <p:sp>
        <p:nvSpPr>
          <p:cNvPr id="17" name="CuadroTexto 16">
            <a:extLst>
              <a:ext uri="{FF2B5EF4-FFF2-40B4-BE49-F238E27FC236}">
                <a16:creationId xmlns:a16="http://schemas.microsoft.com/office/drawing/2014/main" id="{7477A788-74B1-E9CB-A684-96C5DC171547}"/>
              </a:ext>
            </a:extLst>
          </p:cNvPr>
          <p:cNvSpPr txBox="1"/>
          <p:nvPr/>
        </p:nvSpPr>
        <p:spPr>
          <a:xfrm>
            <a:off x="2713703" y="391254"/>
            <a:ext cx="71775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0" i="0" u="none" strike="noStrike" kern="1200" cap="none" spc="0" normalizeH="0" baseline="0" noProof="0" dirty="0">
                <a:ln>
                  <a:noFill/>
                </a:ln>
                <a:solidFill>
                  <a:srgbClr val="137E84"/>
                </a:solidFill>
                <a:effectLst/>
                <a:uLnTx/>
                <a:uFillTx/>
                <a:latin typeface="Santander Text" panose="020B0504020201020104"/>
                <a:ea typeface="Arial" panose="020B0604020202020204" pitchFamily="34" charset="0"/>
                <a:cs typeface="+mn-cs"/>
              </a:rPr>
              <a:t>Modelo basado en interacciones con los socios</a:t>
            </a:r>
            <a:endParaRPr kumimoji="0" lang="es-ES" sz="2800" b="0" i="0" u="none" strike="noStrike" kern="1200" cap="none" spc="0" normalizeH="0" baseline="0" noProof="0" dirty="0">
              <a:ln>
                <a:noFill/>
              </a:ln>
              <a:solidFill>
                <a:srgbClr val="137E84"/>
              </a:solidFill>
              <a:effectLst/>
              <a:uLnTx/>
              <a:uFillTx/>
              <a:latin typeface="Santander Text" panose="020B0504020201020104"/>
              <a:ea typeface="+mn-ea"/>
              <a:cs typeface="+mn-cs"/>
            </a:endParaRPr>
          </a:p>
        </p:txBody>
      </p:sp>
      <p:pic>
        <p:nvPicPr>
          <p:cNvPr id="19" name="Imagen 18">
            <a:extLst>
              <a:ext uri="{FF2B5EF4-FFF2-40B4-BE49-F238E27FC236}">
                <a16:creationId xmlns:a16="http://schemas.microsoft.com/office/drawing/2014/main" id="{02F05057-5F90-3A4A-C128-1E4DBB01D3D5}"/>
              </a:ext>
            </a:extLst>
          </p:cNvPr>
          <p:cNvPicPr>
            <a:picLocks noChangeAspect="1"/>
          </p:cNvPicPr>
          <p:nvPr/>
        </p:nvPicPr>
        <p:blipFill>
          <a:blip r:embed="rId5"/>
          <a:stretch>
            <a:fillRect/>
          </a:stretch>
        </p:blipFill>
        <p:spPr>
          <a:xfrm>
            <a:off x="339604" y="2202447"/>
            <a:ext cx="5286039" cy="3080753"/>
          </a:xfrm>
          <a:prstGeom prst="rect">
            <a:avLst/>
          </a:prstGeom>
          <a:ln>
            <a:solidFill>
              <a:srgbClr val="137E84"/>
            </a:solidFill>
          </a:ln>
        </p:spPr>
      </p:pic>
      <p:sp>
        <p:nvSpPr>
          <p:cNvPr id="4" name="CuadroTexto 3">
            <a:extLst>
              <a:ext uri="{FF2B5EF4-FFF2-40B4-BE49-F238E27FC236}">
                <a16:creationId xmlns:a16="http://schemas.microsoft.com/office/drawing/2014/main" id="{921A238C-CD1F-753B-EBF3-FF74E54C4065}"/>
              </a:ext>
            </a:extLst>
          </p:cNvPr>
          <p:cNvSpPr txBox="1"/>
          <p:nvPr/>
        </p:nvSpPr>
        <p:spPr>
          <a:xfrm>
            <a:off x="7361222" y="5791461"/>
            <a:ext cx="3155544" cy="369332"/>
          </a:xfrm>
          <a:prstGeom prst="rect">
            <a:avLst/>
          </a:prstGeom>
          <a:noFill/>
        </p:spPr>
        <p:txBody>
          <a:bodyPr wrap="none" rtlCol="0">
            <a:spAutoFit/>
          </a:bodyPr>
          <a:lstStyle/>
          <a:p>
            <a:r>
              <a:rPr lang="es-ES" dirty="0"/>
              <a:t>Datos para el mismo id de socio</a:t>
            </a:r>
          </a:p>
        </p:txBody>
      </p:sp>
    </p:spTree>
    <p:extLst>
      <p:ext uri="{BB962C8B-B14F-4D97-AF65-F5344CB8AC3E}">
        <p14:creationId xmlns:p14="http://schemas.microsoft.com/office/powerpoint/2010/main" val="2706956165"/>
      </p:ext>
    </p:extLst>
  </p:cSld>
  <p:clrMapOvr>
    <a:masterClrMapping/>
  </p:clrMapOvr>
</p:sld>
</file>

<file path=ppt/theme/theme1.xml><?xml version="1.0" encoding="utf-8"?>
<a:theme xmlns:a="http://schemas.openxmlformats.org/drawingml/2006/main" name="1_Tema de Office">
  <a:themeElements>
    <a:clrScheme name="Santander 2020">
      <a:dk1>
        <a:sysClr val="windowText" lastClr="000000"/>
      </a:dk1>
      <a:lt1>
        <a:srgbClr val="FFFFFF"/>
      </a:lt1>
      <a:dk2>
        <a:srgbClr val="595959"/>
      </a:dk2>
      <a:lt2>
        <a:srgbClr val="E7E6E6"/>
      </a:lt2>
      <a:accent1>
        <a:srgbClr val="EC0000"/>
      </a:accent1>
      <a:accent2>
        <a:srgbClr val="990000"/>
      </a:accent2>
      <a:accent3>
        <a:srgbClr val="9E3667"/>
      </a:accent3>
      <a:accent4>
        <a:srgbClr val="63BA68"/>
      </a:accent4>
      <a:accent5>
        <a:srgbClr val="DEEDF2"/>
      </a:accent5>
      <a:accent6>
        <a:srgbClr val="FFCC33"/>
      </a:accent6>
      <a:hlink>
        <a:srgbClr val="9E3667"/>
      </a:hlink>
      <a:folHlink>
        <a:srgbClr val="C3DEE7"/>
      </a:folHlink>
    </a:clrScheme>
    <a:fontScheme name="Santander Text">
      <a:majorFont>
        <a:latin typeface="santander Headline"/>
        <a:ea typeface=""/>
        <a:cs typeface=""/>
      </a:majorFont>
      <a:minorFont>
        <a:latin typeface="Santander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e Office">
  <a:themeElements>
    <a:clrScheme name="Santander 2020">
      <a:dk1>
        <a:sysClr val="windowText" lastClr="000000"/>
      </a:dk1>
      <a:lt1>
        <a:srgbClr val="FFFFFF"/>
      </a:lt1>
      <a:dk2>
        <a:srgbClr val="595959"/>
      </a:dk2>
      <a:lt2>
        <a:srgbClr val="E7E6E6"/>
      </a:lt2>
      <a:accent1>
        <a:srgbClr val="EC0000"/>
      </a:accent1>
      <a:accent2>
        <a:srgbClr val="990000"/>
      </a:accent2>
      <a:accent3>
        <a:srgbClr val="9E3667"/>
      </a:accent3>
      <a:accent4>
        <a:srgbClr val="63BA68"/>
      </a:accent4>
      <a:accent5>
        <a:srgbClr val="DEEDF2"/>
      </a:accent5>
      <a:accent6>
        <a:srgbClr val="FFCC33"/>
      </a:accent6>
      <a:hlink>
        <a:srgbClr val="9E3667"/>
      </a:hlink>
      <a:folHlink>
        <a:srgbClr val="C3DEE7"/>
      </a:folHlink>
    </a:clrScheme>
    <a:fontScheme name="Santander Text">
      <a:majorFont>
        <a:latin typeface="santander Headline"/>
        <a:ea typeface=""/>
        <a:cs typeface=""/>
      </a:majorFont>
      <a:minorFont>
        <a:latin typeface="Santander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B8F59602272F4D83A7FE588D0CE433" ma:contentTypeVersion="13" ma:contentTypeDescription="Create a new document." ma:contentTypeScope="" ma:versionID="6abc7fab4bfd228f4b1d47566edae6e4">
  <xsd:schema xmlns:xsd="http://www.w3.org/2001/XMLSchema" xmlns:xs="http://www.w3.org/2001/XMLSchema" xmlns:p="http://schemas.microsoft.com/office/2006/metadata/properties" xmlns:ns2="529f3344-74d5-41ff-a2b8-ab4d72433cd1" xmlns:ns3="479e5467-f909-4868-a9b9-8920ace24635" targetNamespace="http://schemas.microsoft.com/office/2006/metadata/properties" ma:root="true" ma:fieldsID="63d87ccdb55f59ec06d96578db382b8a" ns2:_="" ns3:_="">
    <xsd:import namespace="529f3344-74d5-41ff-a2b8-ab4d72433cd1"/>
    <xsd:import namespace="479e5467-f909-4868-a9b9-8920ace246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9f3344-74d5-41ff-a2b8-ab4d72433c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471ada5-31db-43fa-8830-84ca9293ff4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79e5467-f909-4868-a9b9-8920ace2463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45578603-ea10-49de-8834-68052f84d923}" ma:internalName="TaxCatchAll" ma:showField="CatchAllData" ma:web="479e5467-f909-4868-a9b9-8920ace2463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9e5467-f909-4868-a9b9-8920ace24635" xsi:nil="true"/>
    <lcf76f155ced4ddcb4097134ff3c332f xmlns="529f3344-74d5-41ff-a2b8-ab4d72433cd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66AE353-CA20-4EF7-83AC-157D411B7481}">
  <ds:schemaRefs>
    <ds:schemaRef ds:uri="http://schemas.microsoft.com/sharepoint/v3/contenttype/forms"/>
  </ds:schemaRefs>
</ds:datastoreItem>
</file>

<file path=customXml/itemProps2.xml><?xml version="1.0" encoding="utf-8"?>
<ds:datastoreItem xmlns:ds="http://schemas.openxmlformats.org/officeDocument/2006/customXml" ds:itemID="{2735C83D-5241-4408-8E8F-65FB5A86BFCB}">
  <ds:schemaRefs>
    <ds:schemaRef ds:uri="479e5467-f909-4868-a9b9-8920ace24635"/>
    <ds:schemaRef ds:uri="529f3344-74d5-41ff-a2b8-ab4d72433c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4797702-A5FF-483D-BC1A-D4B7914F83B0}">
  <ds:schemaRef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 ds:uri="479e5467-f909-4868-a9b9-8920ace24635"/>
    <ds:schemaRef ds:uri="529f3344-74d5-41ff-a2b8-ab4d72433cd1"/>
    <ds:schemaRef ds:uri="http://www.w3.org/XML/1998/namespac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148</TotalTime>
  <Words>1951</Words>
  <Application>Microsoft Office PowerPoint</Application>
  <PresentationFormat>Panorámica</PresentationFormat>
  <Paragraphs>270</Paragraphs>
  <Slides>27</Slides>
  <Notes>0</Notes>
  <HiddenSlides>0</HiddenSlides>
  <MMClips>0</MMClips>
  <ScaleCrop>false</ScaleCrop>
  <HeadingPairs>
    <vt:vector size="8" baseType="variant">
      <vt:variant>
        <vt:lpstr>Fuentes usadas</vt:lpstr>
      </vt:variant>
      <vt:variant>
        <vt:i4>9</vt:i4>
      </vt:variant>
      <vt:variant>
        <vt:lpstr>Tema</vt:lpstr>
      </vt:variant>
      <vt:variant>
        <vt:i4>3</vt:i4>
      </vt:variant>
      <vt:variant>
        <vt:lpstr>Servidores OLE incrustados</vt:lpstr>
      </vt:variant>
      <vt:variant>
        <vt:i4>2</vt:i4>
      </vt:variant>
      <vt:variant>
        <vt:lpstr>Títulos de diapositiva</vt:lpstr>
      </vt:variant>
      <vt:variant>
        <vt:i4>27</vt:i4>
      </vt:variant>
    </vt:vector>
  </HeadingPairs>
  <TitlesOfParts>
    <vt:vector size="41" baseType="lpstr">
      <vt:lpstr>-apple-system</vt:lpstr>
      <vt:lpstr>Arial</vt:lpstr>
      <vt:lpstr>Atlas Grotesk TF Web</vt:lpstr>
      <vt:lpstr>Calibri</vt:lpstr>
      <vt:lpstr>Calibri Light</vt:lpstr>
      <vt:lpstr>santander Headline</vt:lpstr>
      <vt:lpstr>santander Headline</vt:lpstr>
      <vt:lpstr>Santander Text</vt:lpstr>
      <vt:lpstr>Santander Text Light</vt:lpstr>
      <vt:lpstr>1_Tema de Office</vt:lpstr>
      <vt:lpstr>Tema de Office</vt:lpstr>
      <vt:lpstr>1_Tema de Office</vt:lpstr>
      <vt:lpstr>Worksheet</vt:lpstr>
      <vt:lpstr>Objeto empaquetador del shell</vt:lpstr>
      <vt:lpstr>Defensa: Predicción aumento de cuotas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Power Point SANTANDER</dc:title>
  <dc:creator>Presentalia (info@presentalia.com)</dc:creator>
  <cp:lastModifiedBy>Marcial Lalanda</cp:lastModifiedBy>
  <cp:revision>218</cp:revision>
  <dcterms:created xsi:type="dcterms:W3CDTF">2018-03-19T11:10:43Z</dcterms:created>
  <dcterms:modified xsi:type="dcterms:W3CDTF">2023-11-02T07:04:45Z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0x01010046B8F59602272F4D83A7FE588D0CE433</vt:lpwstr>
  </property>
  <property fmtid="{D5CDD505-2E9C-101B-9397-08002B2CF9AE}" pid="3" name="MediaServiceImageTags">
    <vt:lpwstr/>
  </property>
  <property fmtid="{D5CDD505-2E9C-101B-9397-08002B2CF9AE}" pid="4" name="MSIP_Label_41b88ec2-a72b-4523-9e84-0458a1764731_Enabled">
    <vt:lpwstr>true</vt:lpwstr>
  </property>
  <property fmtid="{D5CDD505-2E9C-101B-9397-08002B2CF9AE}" pid="5" name="MSIP_Label_41b88ec2-a72b-4523-9e84-0458a1764731_SetDate">
    <vt:lpwstr>2023-10-30T08:57:36Z</vt:lpwstr>
  </property>
  <property fmtid="{D5CDD505-2E9C-101B-9397-08002B2CF9AE}" pid="6" name="MSIP_Label_41b88ec2-a72b-4523-9e84-0458a1764731_Method">
    <vt:lpwstr>Privileged</vt:lpwstr>
  </property>
  <property fmtid="{D5CDD505-2E9C-101B-9397-08002B2CF9AE}" pid="7" name="MSIP_Label_41b88ec2-a72b-4523-9e84-0458a1764731_Name">
    <vt:lpwstr>Public O365</vt:lpwstr>
  </property>
  <property fmtid="{D5CDD505-2E9C-101B-9397-08002B2CF9AE}" pid="8" name="MSIP_Label_41b88ec2-a72b-4523-9e84-0458a1764731_SiteId">
    <vt:lpwstr>35595a02-4d6d-44ac-99e1-f9ab4cd872db</vt:lpwstr>
  </property>
  <property fmtid="{D5CDD505-2E9C-101B-9397-08002B2CF9AE}" pid="9" name="MSIP_Label_41b88ec2-a72b-4523-9e84-0458a1764731_ActionId">
    <vt:lpwstr>cfc56ab9-e776-4141-8dfd-284f3a4ac790</vt:lpwstr>
  </property>
  <property fmtid="{D5CDD505-2E9C-101B-9397-08002B2CF9AE}" pid="10" name="MSIP_Label_41b88ec2-a72b-4523-9e84-0458a1764731_ContentBits">
    <vt:lpwstr>0</vt:lpwstr>
  </property>
</Properties>
</file>