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276" r:id="rId2"/>
    <p:sldId id="266" r:id="rId3"/>
    <p:sldId id="269" r:id="rId4"/>
    <p:sldId id="271" r:id="rId5"/>
    <p:sldId id="262" r:id="rId6"/>
    <p:sldId id="273" r:id="rId7"/>
    <p:sldId id="274" r:id="rId8"/>
    <p:sldId id="258"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00E"/>
    <a:srgbClr val="A6A6A6"/>
    <a:srgbClr val="00A67F"/>
    <a:srgbClr val="009F79"/>
    <a:srgbClr val="8099D5"/>
    <a:srgbClr val="74BED4"/>
    <a:srgbClr val="97B5FD"/>
    <a:srgbClr val="008E76"/>
    <a:srgbClr val="6280B7"/>
    <a:srgbClr val="DEA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0"/>
    <p:restoredTop sz="78378"/>
  </p:normalViewPr>
  <p:slideViewPr>
    <p:cSldViewPr snapToGrid="0" snapToObjects="1">
      <p:cViewPr>
        <p:scale>
          <a:sx n="82" d="100"/>
          <a:sy n="82" d="100"/>
        </p:scale>
        <p:origin x="95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DA828-E943-B44B-8285-E8E5F8B1CE6E}" type="datetimeFigureOut">
              <a:rPr lang="en-US" smtClean="0"/>
              <a:t>6/6/17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B3DDB-6E71-6747-A33D-62D542E29354}" type="slidenum">
              <a:rPr lang="en-US" smtClean="0"/>
              <a:t>‹#›</a:t>
            </a:fld>
            <a:endParaRPr lang="en-US"/>
          </a:p>
        </p:txBody>
      </p:sp>
    </p:spTree>
    <p:extLst>
      <p:ext uri="{BB962C8B-B14F-4D97-AF65-F5344CB8AC3E}">
        <p14:creationId xmlns:p14="http://schemas.microsoft.com/office/powerpoint/2010/main" val="99199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Phishing Scams</a:t>
            </a:r>
          </a:p>
          <a:p>
            <a:r>
              <a:rPr lang="en-US" dirty="0" smtClean="0"/>
              <a:t>2. Purchasing </a:t>
            </a:r>
            <a:r>
              <a:rPr lang="en-US" dirty="0" smtClean="0">
                <a:sym typeface="Wingdings"/>
              </a:rPr>
              <a:t></a:t>
            </a:r>
            <a:r>
              <a:rPr lang="en-US" baseline="0" dirty="0" smtClean="0"/>
              <a:t> (</a:t>
            </a:r>
            <a:r>
              <a:rPr lang="en-US" dirty="0" smtClean="0"/>
              <a:t>Credit</a:t>
            </a:r>
            <a:r>
              <a:rPr lang="en-US" baseline="0" dirty="0" smtClean="0"/>
              <a:t> Cards and Debit Cards)</a:t>
            </a:r>
            <a:endParaRPr lang="en-US" dirty="0" smtClean="0"/>
          </a:p>
          <a:p>
            <a:r>
              <a:rPr lang="en-US" dirty="0" smtClean="0"/>
              <a:t>3. VPN</a:t>
            </a:r>
            <a:r>
              <a:rPr lang="en-US" baseline="0" dirty="0" smtClean="0"/>
              <a:t> Access</a:t>
            </a:r>
            <a:endParaRPr lang="en-US" dirty="0" smtClean="0"/>
          </a:p>
          <a:p>
            <a:r>
              <a:rPr lang="en-US" dirty="0" smtClean="0"/>
              <a:t>4. Accessing Unencrypted</a:t>
            </a:r>
            <a:r>
              <a:rPr lang="en-US" baseline="0" dirty="0" smtClean="0"/>
              <a:t> Networks </a:t>
            </a:r>
            <a:endParaRPr lang="en-US" dirty="0" smtClean="0"/>
          </a:p>
          <a:p>
            <a:r>
              <a:rPr lang="en-US" dirty="0" smtClean="0"/>
              <a:t>5. Mobile</a:t>
            </a:r>
            <a:r>
              <a:rPr lang="en-US" baseline="0" dirty="0" smtClean="0"/>
              <a:t> Devices</a:t>
            </a:r>
            <a:endParaRPr lang="en-US" dirty="0"/>
          </a:p>
        </p:txBody>
      </p:sp>
      <p:sp>
        <p:nvSpPr>
          <p:cNvPr id="4" name="Slide Number Placeholder 3"/>
          <p:cNvSpPr>
            <a:spLocks noGrp="1"/>
          </p:cNvSpPr>
          <p:nvPr>
            <p:ph type="sldNum" sz="quarter" idx="10"/>
          </p:nvPr>
        </p:nvSpPr>
        <p:spPr/>
        <p:txBody>
          <a:bodyPr/>
          <a:lstStyle/>
          <a:p>
            <a:fld id="{A20B3DDB-6E71-6747-A33D-62D542E29354}" type="slidenum">
              <a:rPr lang="en-US" smtClean="0"/>
              <a:t>2</a:t>
            </a:fld>
            <a:endParaRPr lang="en-US"/>
          </a:p>
        </p:txBody>
      </p:sp>
    </p:spTree>
    <p:extLst>
      <p:ext uri="{BB962C8B-B14F-4D97-AF65-F5344CB8AC3E}">
        <p14:creationId xmlns:p14="http://schemas.microsoft.com/office/powerpoint/2010/main" val="88701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dirty="0" smtClean="0">
                <a:latin typeface="Avenir Book" charset="0"/>
                <a:ea typeface="Avenir Book" charset="0"/>
                <a:cs typeface="Avenir Book" charset="0"/>
              </a:rPr>
              <a:t>Phishing</a:t>
            </a:r>
            <a:r>
              <a:rPr lang="en-US" baseline="0" dirty="0" smtClean="0">
                <a:latin typeface="Avenir Book" charset="0"/>
                <a:ea typeface="Avenir Book" charset="0"/>
                <a:cs typeface="Avenir Book" charset="0"/>
              </a:rPr>
              <a:t> scams work by tricking you into clicking on a link or attachment that either infects your machine with malware or takes you to a page that looks totally legit, but isn’t and is designed to steal your private information.</a:t>
            </a:r>
          </a:p>
          <a:p>
            <a:pPr marL="628650" lvl="1" indent="-171450">
              <a:buFont typeface="Arial" charset="0"/>
              <a:buChar char="•"/>
            </a:pPr>
            <a:r>
              <a:rPr lang="en-US" baseline="0" dirty="0" smtClean="0">
                <a:latin typeface="Avenir Book" charset="0"/>
                <a:ea typeface="Avenir Book" charset="0"/>
                <a:cs typeface="Avenir Book" charset="0"/>
              </a:rPr>
              <a:t>Ex. Yahoo breach (spear fished)</a:t>
            </a:r>
          </a:p>
          <a:p>
            <a:pPr marL="628650" lvl="1" indent="-171450">
              <a:buFont typeface="Arial" charset="0"/>
              <a:buChar char="•"/>
            </a:pPr>
            <a:endParaRPr lang="en-US" baseline="0" dirty="0" smtClean="0">
              <a:latin typeface="Avenir Book" charset="0"/>
              <a:ea typeface="Avenir Book" charset="0"/>
              <a:cs typeface="Avenir Book" charset="0"/>
            </a:endParaRPr>
          </a:p>
          <a:p>
            <a:pPr marL="0" lvl="0" indent="0">
              <a:buFont typeface="Arial" charset="0"/>
              <a:buNone/>
            </a:pPr>
            <a:r>
              <a:rPr lang="en-US" u="sng" baseline="0" dirty="0" smtClean="0">
                <a:latin typeface="Avenir Book" charset="0"/>
                <a:ea typeface="Avenir Book" charset="0"/>
                <a:cs typeface="Avenir Book" charset="0"/>
              </a:rPr>
              <a:t>Three ways to help increase chances of avoiding phishing scams</a:t>
            </a:r>
            <a:endParaRPr lang="en-US" dirty="0" smtClean="0">
              <a:latin typeface="Avenir Book" charset="0"/>
              <a:ea typeface="Avenir Book" charset="0"/>
              <a:cs typeface="Avenir Book" charset="0"/>
            </a:endParaRPr>
          </a:p>
          <a:p>
            <a:pPr marL="171450" indent="-171450">
              <a:buFont typeface="Arial" charset="0"/>
              <a:buChar char="•"/>
            </a:pPr>
            <a:r>
              <a:rPr lang="en-US" dirty="0" smtClean="0">
                <a:latin typeface="Avenir Book" charset="0"/>
                <a:ea typeface="Avenir Book" charset="0"/>
                <a:cs typeface="Avenir Book" charset="0"/>
              </a:rPr>
              <a:t>Always, always think twice before clicking</a:t>
            </a:r>
          </a:p>
          <a:p>
            <a:pPr marL="628650" lvl="1" indent="-171450">
              <a:buFont typeface="Arial" charset="0"/>
              <a:buChar char="•"/>
            </a:pPr>
            <a:r>
              <a:rPr lang="en-US" dirty="0" smtClean="0">
                <a:latin typeface="Avenir Book" charset="0"/>
                <a:ea typeface="Avenir Book" charset="0"/>
                <a:cs typeface="Avenir Book" charset="0"/>
              </a:rPr>
              <a:t>They</a:t>
            </a:r>
            <a:r>
              <a:rPr lang="en-US" baseline="0" dirty="0" smtClean="0">
                <a:latin typeface="Avenir Book" charset="0"/>
                <a:ea typeface="Avenir Book" charset="0"/>
                <a:cs typeface="Avenir Book" charset="0"/>
              </a:rPr>
              <a:t> often do so by p</a:t>
            </a:r>
            <a:r>
              <a:rPr lang="en-US" dirty="0" smtClean="0">
                <a:latin typeface="Avenir Book" charset="0"/>
                <a:ea typeface="Avenir Book" charset="0"/>
                <a:cs typeface="Avenir Book" charset="0"/>
              </a:rPr>
              <a:t>rying on your emotions</a:t>
            </a:r>
          </a:p>
          <a:p>
            <a:pPr marL="628650" lvl="1" indent="-171450">
              <a:buFont typeface="Arial" charset="0"/>
              <a:buChar char="•"/>
            </a:pPr>
            <a:r>
              <a:rPr lang="en-US" dirty="0" smtClean="0">
                <a:latin typeface="Avenir Book" charset="0"/>
                <a:ea typeface="Avenir Book" charset="0"/>
                <a:cs typeface="Avenir Book" charset="0"/>
              </a:rPr>
              <a:t>Listen to</a:t>
            </a:r>
            <a:r>
              <a:rPr lang="en-US" baseline="0" dirty="0" smtClean="0">
                <a:latin typeface="Avenir Book" charset="0"/>
                <a:ea typeface="Avenir Book" charset="0"/>
                <a:cs typeface="Avenir Book" charset="0"/>
              </a:rPr>
              <a:t> your gut</a:t>
            </a:r>
            <a:r>
              <a:rPr lang="mr-IN" baseline="0" dirty="0" smtClean="0">
                <a:latin typeface="Avenir Book" charset="0"/>
                <a:ea typeface="Avenir Book" charset="0"/>
                <a:cs typeface="Avenir Book" charset="0"/>
              </a:rPr>
              <a:t>–</a:t>
            </a:r>
            <a:r>
              <a:rPr lang="en-US" baseline="0" dirty="0" smtClean="0">
                <a:latin typeface="Avenir Book" charset="0"/>
                <a:ea typeface="Avenir Book" charset="0"/>
                <a:cs typeface="Avenir Book" charset="0"/>
              </a:rPr>
              <a:t> if something feels off it probably is</a:t>
            </a:r>
            <a:endParaRPr lang="en-US" dirty="0" smtClean="0">
              <a:latin typeface="Avenir Book" charset="0"/>
              <a:ea typeface="Avenir Book" charset="0"/>
              <a:cs typeface="Avenir Book" charset="0"/>
            </a:endParaRPr>
          </a:p>
          <a:p>
            <a:pPr marL="171450" indent="-171450">
              <a:buFont typeface="Arial" charset="0"/>
              <a:buChar char="•"/>
            </a:pPr>
            <a:r>
              <a:rPr lang="en-US" dirty="0" smtClean="0">
                <a:latin typeface="Avenir Book" charset="0"/>
                <a:ea typeface="Avenir Book" charset="0"/>
                <a:cs typeface="Avenir Book" charset="0"/>
              </a:rPr>
              <a:t>Consider the source</a:t>
            </a:r>
          </a:p>
          <a:p>
            <a:pPr marL="628650" lvl="1" indent="-171450">
              <a:buFont typeface="Arial" charset="0"/>
              <a:buChar char="•"/>
            </a:pPr>
            <a:r>
              <a:rPr lang="en-US" dirty="0" smtClean="0">
                <a:latin typeface="Avenir Book" charset="0"/>
                <a:ea typeface="Avenir Book" charset="0"/>
                <a:cs typeface="Avenir Book" charset="0"/>
              </a:rPr>
              <a:t>Check</a:t>
            </a:r>
            <a:r>
              <a:rPr lang="en-US" baseline="0" dirty="0" smtClean="0">
                <a:latin typeface="Avenir Book" charset="0"/>
                <a:ea typeface="Avenir Book" charset="0"/>
                <a:cs typeface="Avenir Book" charset="0"/>
              </a:rPr>
              <a:t> to see message is from a legitimate source</a:t>
            </a:r>
          </a:p>
          <a:p>
            <a:pPr marL="1085850" lvl="2" indent="-171450">
              <a:buFont typeface="Arial" charset="0"/>
              <a:buChar char="•"/>
            </a:pPr>
            <a:r>
              <a:rPr lang="en-US" dirty="0" smtClean="0">
                <a:latin typeface="Avenir Book" charset="0"/>
                <a:ea typeface="Avenir Book" charset="0"/>
                <a:cs typeface="Avenir Book" charset="0"/>
              </a:rPr>
              <a:t>Some</a:t>
            </a:r>
            <a:r>
              <a:rPr lang="en-US" baseline="0" dirty="0" smtClean="0">
                <a:latin typeface="Avenir Book" charset="0"/>
                <a:ea typeface="Avenir Book" charset="0"/>
                <a:cs typeface="Avenir Book" charset="0"/>
              </a:rPr>
              <a:t> may not be as apparent</a:t>
            </a:r>
          </a:p>
          <a:p>
            <a:pPr marL="1543050" lvl="3" indent="-171450">
              <a:buFont typeface="Arial" charset="0"/>
              <a:buChar char="•"/>
            </a:pPr>
            <a:r>
              <a:rPr lang="en-US" baseline="0" dirty="0" smtClean="0">
                <a:latin typeface="Avenir Book" charset="0"/>
                <a:ea typeface="Avenir Book" charset="0"/>
                <a:cs typeface="Avenir Book" charset="0"/>
              </a:rPr>
              <a:t>Attacker might be from someone you know </a:t>
            </a:r>
            <a:r>
              <a:rPr lang="en-US" baseline="0" dirty="0" smtClean="0">
                <a:latin typeface="Avenir Book" charset="0"/>
                <a:ea typeface="Avenir Book" charset="0"/>
                <a:cs typeface="Avenir Book" charset="0"/>
                <a:sym typeface="Wingdings"/>
              </a:rPr>
              <a:t></a:t>
            </a:r>
            <a:r>
              <a:rPr lang="en-US" baseline="0" dirty="0" smtClean="0">
                <a:latin typeface="Avenir Book" charset="0"/>
                <a:ea typeface="Avenir Book" charset="0"/>
                <a:cs typeface="Avenir Book" charset="0"/>
              </a:rPr>
              <a:t> reach out to them separately and ask</a:t>
            </a:r>
            <a:endParaRPr lang="en-US" dirty="0" smtClean="0">
              <a:latin typeface="Avenir Book" charset="0"/>
              <a:ea typeface="Avenir Book" charset="0"/>
              <a:cs typeface="Avenir Book" charset="0"/>
            </a:endParaRPr>
          </a:p>
          <a:p>
            <a:pPr marL="171450" indent="-171450">
              <a:buFont typeface="Arial" charset="0"/>
              <a:buChar char="•"/>
            </a:pPr>
            <a:r>
              <a:rPr lang="en-US" dirty="0" smtClean="0">
                <a:latin typeface="Avenir Book" charset="0"/>
                <a:ea typeface="Avenir Book" charset="0"/>
                <a:cs typeface="Avenir Book" charset="0"/>
              </a:rPr>
              <a:t>Know your backups</a:t>
            </a:r>
          </a:p>
          <a:p>
            <a:pPr marL="628650" lvl="1" indent="-171450">
              <a:buFont typeface="Arial" charset="0"/>
              <a:buChar char="•"/>
            </a:pPr>
            <a:r>
              <a:rPr lang="en-US" dirty="0" smtClean="0">
                <a:latin typeface="Avenir Book" charset="0"/>
                <a:ea typeface="Avenir Book" charset="0"/>
                <a:cs typeface="Avenir Book" charset="0"/>
              </a:rPr>
              <a:t>Prepare defensively</a:t>
            </a:r>
            <a:r>
              <a:rPr lang="en-US" baseline="0" dirty="0" smtClean="0">
                <a:latin typeface="Avenir Book" charset="0"/>
                <a:ea typeface="Avenir Book" charset="0"/>
                <a:cs typeface="Avenir Book" charset="0"/>
              </a:rPr>
              <a:t> in case you get phished</a:t>
            </a:r>
          </a:p>
          <a:p>
            <a:pPr marL="1085850" lvl="2" indent="-171450">
              <a:buFont typeface="Arial" charset="0"/>
              <a:buChar char="•"/>
            </a:pPr>
            <a:r>
              <a:rPr lang="en-US" baseline="0" dirty="0" smtClean="0">
                <a:latin typeface="Avenir Book" charset="0"/>
                <a:ea typeface="Avenir Book" charset="0"/>
                <a:cs typeface="Avenir Book" charset="0"/>
              </a:rPr>
              <a:t>Enabling multi-factor authentication on all accounts that offer it</a:t>
            </a:r>
          </a:p>
          <a:p>
            <a:pPr marL="1085850" lvl="2" indent="-171450">
              <a:buFont typeface="Arial" charset="0"/>
              <a:buChar char="•"/>
            </a:pPr>
            <a:r>
              <a:rPr lang="en-US" baseline="0" dirty="0" smtClean="0">
                <a:latin typeface="Avenir Book" charset="0"/>
                <a:ea typeface="Avenir Book" charset="0"/>
                <a:cs typeface="Avenir Book" charset="0"/>
              </a:rPr>
              <a:t>Using password manager or strong, random and unique password</a:t>
            </a:r>
          </a:p>
          <a:p>
            <a:pPr marL="1085850" lvl="2" indent="-171450">
              <a:buFont typeface="Arial" charset="0"/>
              <a:buChar char="•"/>
            </a:pPr>
            <a:r>
              <a:rPr lang="en-US" baseline="0" dirty="0" smtClean="0">
                <a:latin typeface="Avenir Book" charset="0"/>
                <a:ea typeface="Avenir Book" charset="0"/>
                <a:cs typeface="Avenir Book" charset="0"/>
              </a:rPr>
              <a:t>Backing up your data</a:t>
            </a:r>
            <a:endParaRPr lang="en-US" dirty="0" smtClean="0">
              <a:latin typeface="Avenir Book" charset="0"/>
              <a:ea typeface="Avenir Book" charset="0"/>
              <a:cs typeface="Avenir Book" charset="0"/>
            </a:endParaRPr>
          </a:p>
        </p:txBody>
      </p:sp>
      <p:sp>
        <p:nvSpPr>
          <p:cNvPr id="4" name="Slide Number Placeholder 3"/>
          <p:cNvSpPr>
            <a:spLocks noGrp="1"/>
          </p:cNvSpPr>
          <p:nvPr>
            <p:ph type="sldNum" sz="quarter" idx="10"/>
          </p:nvPr>
        </p:nvSpPr>
        <p:spPr/>
        <p:txBody>
          <a:bodyPr/>
          <a:lstStyle/>
          <a:p>
            <a:fld id="{A20B3DDB-6E71-6747-A33D-62D542E29354}" type="slidenum">
              <a:rPr lang="en-US" smtClean="0"/>
              <a:t>3</a:t>
            </a:fld>
            <a:endParaRPr lang="en-US"/>
          </a:p>
        </p:txBody>
      </p:sp>
    </p:spTree>
    <p:extLst>
      <p:ext uri="{BB962C8B-B14F-4D97-AF65-F5344CB8AC3E}">
        <p14:creationId xmlns:p14="http://schemas.microsoft.com/office/powerpoint/2010/main" val="101166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smtClean="0">
                <a:latin typeface="Avenir Book" charset="0"/>
                <a:ea typeface="Avenir Book" charset="0"/>
                <a:cs typeface="Avenir Book" charset="0"/>
              </a:rPr>
              <a:t>Vietnam</a:t>
            </a:r>
          </a:p>
          <a:p>
            <a:pPr marL="514350" indent="-514350">
              <a:buFont typeface="+mj-lt"/>
              <a:buAutoNum type="arabicPeriod"/>
            </a:pPr>
            <a:r>
              <a:rPr lang="en-US" dirty="0" smtClean="0">
                <a:latin typeface="Avenir Book" charset="0"/>
                <a:ea typeface="Avenir Book" charset="0"/>
                <a:cs typeface="Avenir Book" charset="0"/>
              </a:rPr>
              <a:t>Russia </a:t>
            </a:r>
          </a:p>
          <a:p>
            <a:pPr marL="514350" indent="-514350">
              <a:buFont typeface="+mj-lt"/>
              <a:buAutoNum type="arabicPeriod"/>
            </a:pPr>
            <a:r>
              <a:rPr lang="en-US" dirty="0" smtClean="0">
                <a:latin typeface="Avenir Book" charset="0"/>
                <a:ea typeface="Avenir Book" charset="0"/>
                <a:cs typeface="Avenir Book" charset="0"/>
              </a:rPr>
              <a:t>India</a:t>
            </a:r>
          </a:p>
          <a:p>
            <a:pPr marL="514350" indent="-514350">
              <a:buFont typeface="+mj-lt"/>
              <a:buAutoNum type="arabicPeriod"/>
            </a:pPr>
            <a:r>
              <a:rPr lang="en-US" dirty="0" smtClean="0">
                <a:latin typeface="Avenir Book" charset="0"/>
                <a:ea typeface="Avenir Book" charset="0"/>
                <a:cs typeface="Avenir Book" charset="0"/>
              </a:rPr>
              <a:t>Germany</a:t>
            </a:r>
          </a:p>
          <a:p>
            <a:pPr marL="514350" indent="-514350">
              <a:buFont typeface="+mj-lt"/>
              <a:buAutoNum type="arabicPeriod"/>
            </a:pPr>
            <a:r>
              <a:rPr lang="en-US" dirty="0" smtClean="0">
                <a:latin typeface="Avenir Book" charset="0"/>
                <a:ea typeface="Avenir Book" charset="0"/>
                <a:cs typeface="Avenir Book" charset="0"/>
              </a:rPr>
              <a:t>United States </a:t>
            </a:r>
          </a:p>
          <a:p>
            <a:pPr marL="514350" indent="-514350">
              <a:buFont typeface="+mj-lt"/>
              <a:buAutoNum type="arabicPeriod"/>
            </a:pPr>
            <a:endParaRPr lang="en-US" dirty="0" smtClean="0">
              <a:latin typeface="Avenir Book" charset="0"/>
              <a:ea typeface="Avenir Book" charset="0"/>
              <a:cs typeface="Avenir Book" charset="0"/>
            </a:endParaRPr>
          </a:p>
          <a:p>
            <a:pPr marL="0" indent="0">
              <a:buFont typeface="+mj-lt"/>
              <a:buNone/>
            </a:pPr>
            <a:r>
              <a:rPr lang="en-US" dirty="0" smtClean="0">
                <a:latin typeface="Avenir Book" charset="0"/>
                <a:ea typeface="Avenir Book" charset="0"/>
                <a:cs typeface="Avenir Book" charset="0"/>
              </a:rPr>
              <a:t>https://</a:t>
            </a:r>
            <a:r>
              <a:rPr lang="en-US" dirty="0" err="1" smtClean="0">
                <a:latin typeface="Avenir Book" charset="0"/>
                <a:ea typeface="Avenir Book" charset="0"/>
                <a:cs typeface="Avenir Book" charset="0"/>
              </a:rPr>
              <a:t>cybermap.kaspersky.com</a:t>
            </a:r>
            <a:r>
              <a:rPr lang="en-US" dirty="0" smtClean="0">
                <a:latin typeface="Avenir Book" charset="0"/>
                <a:ea typeface="Avenir Book" charset="0"/>
                <a:cs typeface="Avenir Book" charset="0"/>
              </a:rPr>
              <a:t>/stats/</a:t>
            </a:r>
          </a:p>
          <a:p>
            <a:endParaRPr lang="en-US" dirty="0"/>
          </a:p>
        </p:txBody>
      </p:sp>
      <p:sp>
        <p:nvSpPr>
          <p:cNvPr id="4" name="Slide Number Placeholder 3"/>
          <p:cNvSpPr>
            <a:spLocks noGrp="1"/>
          </p:cNvSpPr>
          <p:nvPr>
            <p:ph type="sldNum" sz="quarter" idx="10"/>
          </p:nvPr>
        </p:nvSpPr>
        <p:spPr/>
        <p:txBody>
          <a:bodyPr/>
          <a:lstStyle/>
          <a:p>
            <a:fld id="{A20B3DDB-6E71-6747-A33D-62D542E29354}" type="slidenum">
              <a:rPr lang="en-US" smtClean="0"/>
              <a:t>4</a:t>
            </a:fld>
            <a:endParaRPr lang="en-US"/>
          </a:p>
        </p:txBody>
      </p:sp>
    </p:spTree>
    <p:extLst>
      <p:ext uri="{BB962C8B-B14F-4D97-AF65-F5344CB8AC3E}">
        <p14:creationId xmlns:p14="http://schemas.microsoft.com/office/powerpoint/2010/main" val="163331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Recommended using Credit Cards</a:t>
            </a:r>
          </a:p>
          <a:p>
            <a:pPr marL="628650" lvl="1" indent="-171450">
              <a:buFont typeface="Arial" charset="0"/>
              <a:buChar char="•"/>
            </a:pPr>
            <a:r>
              <a:rPr lang="en-US" dirty="0" smtClean="0"/>
              <a:t>Anti-Fraud Protection</a:t>
            </a:r>
            <a:r>
              <a:rPr lang="mr-IN" baseline="0" dirty="0" smtClean="0"/>
              <a:t>–</a:t>
            </a:r>
            <a:r>
              <a:rPr lang="en-US" baseline="0" dirty="0" smtClean="0"/>
              <a:t> if someone steals your card or if you use a shady ATM in some tourist trap designed to harvest card data.</a:t>
            </a:r>
          </a:p>
          <a:p>
            <a:pPr marL="628650" lvl="1" indent="-171450">
              <a:buFont typeface="Arial" charset="0"/>
              <a:buChar char="•"/>
            </a:pPr>
            <a:r>
              <a:rPr lang="en-US" baseline="0" dirty="0" smtClean="0"/>
              <a:t>Can put a stop to it without being liable for the charges (if the credit card company doesn’t detect it first) </a:t>
            </a:r>
          </a:p>
          <a:p>
            <a:pPr marL="457200" lvl="1" indent="0">
              <a:buFont typeface="Arial" charset="0"/>
              <a:buNone/>
            </a:pPr>
            <a:r>
              <a:rPr lang="en-US" u="sng" baseline="0" dirty="0" smtClean="0"/>
              <a:t>OTHER TIMES CREDIT IS THE BEST OPTION</a:t>
            </a:r>
          </a:p>
          <a:p>
            <a:pPr marL="457200" lvl="1" indent="0">
              <a:buFont typeface="Arial" charset="0"/>
              <a:buNone/>
            </a:pPr>
            <a:r>
              <a:rPr lang="en-US" baseline="0" dirty="0" smtClean="0"/>
              <a:t>**Shopping online</a:t>
            </a:r>
          </a:p>
          <a:p>
            <a:pPr marL="457200" lvl="1" indent="0">
              <a:buFont typeface="Arial" charset="0"/>
              <a:buNone/>
            </a:pPr>
            <a:r>
              <a:rPr lang="en-US" baseline="0" dirty="0" smtClean="0"/>
              <a:t>	• watch for fraudulent charges. If detected you can reverse it</a:t>
            </a:r>
            <a:r>
              <a:rPr lang="mr-IN" baseline="0" dirty="0" smtClean="0"/>
              <a:t>–</a:t>
            </a:r>
            <a:r>
              <a:rPr lang="en-US" baseline="0" dirty="0" smtClean="0"/>
              <a:t> “zero liability” </a:t>
            </a:r>
          </a:p>
          <a:p>
            <a:pPr marL="457200" lvl="1" indent="0">
              <a:buFont typeface="Arial" charset="0"/>
              <a:buNone/>
            </a:pPr>
            <a:r>
              <a:rPr lang="en-US" baseline="0" dirty="0" smtClean="0"/>
              <a:t>**Making large purchases or electronics purchases </a:t>
            </a:r>
          </a:p>
          <a:p>
            <a:pPr marL="457200" lvl="1" indent="0">
              <a:buFont typeface="Arial" charset="0"/>
              <a:buNone/>
            </a:pPr>
            <a:r>
              <a:rPr lang="en-US" baseline="0" dirty="0" smtClean="0"/>
              <a:t>	• warranty protection</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Never use Debit Cards Except to Withdraw Funds at Bank ATM</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Carry a small amount of cash in case of emergencies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Such as the place you go to doesn’t accept your card</a:t>
            </a:r>
          </a:p>
          <a:p>
            <a:pPr marL="628650" lvl="1" indent="-171450">
              <a:buFont typeface="Arial" charset="0"/>
              <a:buChar char="•"/>
            </a:pPr>
            <a:endParaRPr lang="en-US" baseline="0" dirty="0" smtClean="0"/>
          </a:p>
          <a:p>
            <a:pPr marL="0" indent="0">
              <a:buFont typeface="Arial" charset="0"/>
              <a:buNone/>
            </a:pPr>
            <a:r>
              <a:rPr lang="en-US" baseline="0" dirty="0" smtClean="0"/>
              <a:t>http://</a:t>
            </a:r>
            <a:r>
              <a:rPr lang="en-US" baseline="0" dirty="0" err="1" smtClean="0"/>
              <a:t>www.bankrate.com</a:t>
            </a:r>
            <a:r>
              <a:rPr lang="en-US" baseline="0" dirty="0" smtClean="0"/>
              <a:t>/finance/credit-cards/avoid-credit-card-fraud-during-travel-1.aspx</a:t>
            </a:r>
          </a:p>
          <a:p>
            <a:pPr marL="0" indent="0">
              <a:buFont typeface="Arial" charset="0"/>
              <a:buNone/>
            </a:pPr>
            <a:r>
              <a:rPr lang="en-US" dirty="0" smtClean="0"/>
              <a:t>http://</a:t>
            </a:r>
            <a:r>
              <a:rPr lang="en-US" dirty="0" err="1" smtClean="0"/>
              <a:t>lifehacker.com</a:t>
            </a:r>
            <a:r>
              <a:rPr lang="en-US" dirty="0" smtClean="0"/>
              <a:t>/when-should-i-use-credit-and-when-should-i-use-debit-wh-862086499</a:t>
            </a:r>
            <a:endParaRPr lang="en-US" dirty="0"/>
          </a:p>
        </p:txBody>
      </p:sp>
      <p:sp>
        <p:nvSpPr>
          <p:cNvPr id="4" name="Slide Number Placeholder 3"/>
          <p:cNvSpPr>
            <a:spLocks noGrp="1"/>
          </p:cNvSpPr>
          <p:nvPr>
            <p:ph type="sldNum" sz="quarter" idx="10"/>
          </p:nvPr>
        </p:nvSpPr>
        <p:spPr/>
        <p:txBody>
          <a:bodyPr/>
          <a:lstStyle/>
          <a:p>
            <a:fld id="{A20B3DDB-6E71-6747-A33D-62D542E29354}" type="slidenum">
              <a:rPr lang="en-US" smtClean="0"/>
              <a:t>5</a:t>
            </a:fld>
            <a:endParaRPr lang="en-US"/>
          </a:p>
        </p:txBody>
      </p:sp>
    </p:spTree>
    <p:extLst>
      <p:ext uri="{BB962C8B-B14F-4D97-AF65-F5344CB8AC3E}">
        <p14:creationId xmlns:p14="http://schemas.microsoft.com/office/powerpoint/2010/main" val="2139198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-raw data in your traffic is encrypted back to you home</a:t>
            </a:r>
            <a:r>
              <a:rPr lang="en-US" sz="1200" b="0" i="0" kern="1200" baseline="0" dirty="0" smtClean="0">
                <a:solidFill>
                  <a:schemeClr val="tx1"/>
                </a:solidFill>
                <a:effectLst/>
                <a:latin typeface="+mn-lt"/>
                <a:ea typeface="+mn-ea"/>
                <a:cs typeface="+mn-cs"/>
              </a:rPr>
              <a:t>, office or school network </a:t>
            </a:r>
            <a:r>
              <a:rPr lang="en-US" sz="1200" b="0" i="0" kern="1200" dirty="0" smtClean="0">
                <a:solidFill>
                  <a:schemeClr val="tx1"/>
                </a:solidFill>
                <a:effectLst/>
                <a:latin typeface="+mn-lt"/>
                <a:ea typeface="+mn-ea"/>
                <a:cs typeface="+mn-cs"/>
              </a:rPr>
              <a:t>forming a Virtual Private Network, and then decrypted and sent out onto the internet as though you were at home,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work, or school, not on the road.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The most important thing you need to know about a VPN:</a:t>
            </a:r>
            <a:r>
              <a:rPr lang="en-US" sz="1200" b="0" i="0" kern="1200" dirty="0" smtClean="0">
                <a:solidFill>
                  <a:schemeClr val="tx1"/>
                </a:solidFill>
                <a:effectLst/>
                <a:latin typeface="+mn-lt"/>
                <a:ea typeface="+mn-ea"/>
                <a:cs typeface="+mn-cs"/>
              </a:rPr>
              <a:t> It secures your computer’s internet connection to guarantee that all of the data you’re sending and receiving is encrypted and secured from prying eyes.</a:t>
            </a:r>
            <a:endParaRPr lang="en-US" dirty="0" smtClean="0"/>
          </a:p>
          <a:p>
            <a:endParaRPr lang="en-US" dirty="0" smtClean="0"/>
          </a:p>
          <a:p>
            <a:r>
              <a:rPr lang="en-US" dirty="0" smtClean="0"/>
              <a:t>-</a:t>
            </a:r>
            <a:r>
              <a:rPr lang="en-US" sz="1200" b="0" i="0" kern="1200" dirty="0" smtClean="0">
                <a:solidFill>
                  <a:schemeClr val="tx1"/>
                </a:solidFill>
                <a:effectLst/>
                <a:latin typeface="+mn-lt"/>
                <a:ea typeface="+mn-ea"/>
                <a:cs typeface="+mn-cs"/>
              </a:rPr>
              <a:t>There are countless ways you are being tracked by advertisers, social media and other companies.</a:t>
            </a:r>
            <a:r>
              <a:rPr lang="en-US" sz="1200" b="0" i="0" kern="1200" baseline="0" dirty="0" smtClean="0">
                <a:solidFill>
                  <a:schemeClr val="tx1"/>
                </a:solidFill>
                <a:effectLst/>
                <a:latin typeface="+mn-lt"/>
                <a:ea typeface="+mn-ea"/>
                <a:cs typeface="+mn-cs"/>
              </a:rPr>
              <a:t> A good VPN blocks this.  </a:t>
            </a:r>
          </a:p>
        </p:txBody>
      </p:sp>
      <p:sp>
        <p:nvSpPr>
          <p:cNvPr id="4" name="Slide Number Placeholder 3"/>
          <p:cNvSpPr>
            <a:spLocks noGrp="1"/>
          </p:cNvSpPr>
          <p:nvPr>
            <p:ph type="sldNum" sz="quarter" idx="10"/>
          </p:nvPr>
        </p:nvSpPr>
        <p:spPr/>
        <p:txBody>
          <a:bodyPr/>
          <a:lstStyle/>
          <a:p>
            <a:fld id="{A20B3DDB-6E71-6747-A33D-62D542E29354}" type="slidenum">
              <a:rPr lang="en-US" smtClean="0"/>
              <a:t>6</a:t>
            </a:fld>
            <a:endParaRPr lang="en-US"/>
          </a:p>
        </p:txBody>
      </p:sp>
    </p:spTree>
    <p:extLst>
      <p:ext uri="{BB962C8B-B14F-4D97-AF65-F5344CB8AC3E}">
        <p14:creationId xmlns:p14="http://schemas.microsoft.com/office/powerpoint/2010/main" val="1813275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you connected to an open Wi-Fi network like one at a coffee shop or airport</a:t>
            </a:r>
            <a:r>
              <a:rPr lang="en-US" sz="1200" b="0" i="0" kern="1200" baseline="0" dirty="0" smtClean="0">
                <a:solidFill>
                  <a:schemeClr val="tx1"/>
                </a:solidFill>
                <a:effectLst/>
                <a:latin typeface="+mn-lt"/>
                <a:ea typeface="+mn-ea"/>
                <a:cs typeface="+mn-cs"/>
              </a:rPr>
              <a:t> your </a:t>
            </a:r>
            <a:r>
              <a:rPr lang="en-US" sz="1200" b="0" i="0" kern="1200" dirty="0" smtClean="0">
                <a:solidFill>
                  <a:schemeClr val="tx1"/>
                </a:solidFill>
                <a:effectLst/>
                <a:latin typeface="+mn-lt"/>
                <a:ea typeface="+mn-ea"/>
                <a:cs typeface="+mn-cs"/>
              </a:rPr>
              <a:t>unencrypted network traffic is then clearly visible to everyone in range. People can see what unencrypted web pages you’re visiting, what you’re typing into unencrypted web forms, and even see which encrypted websites you’re connected to — so if you’re connected to your bank’s website, they’d know it, although they wouldn’t know what you were doing.</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-Any compromised laptops on the local network could try to infect you.</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-That free hotspot may in reality be a “honeypot,” a trap designed to fool unsuspecting travelers into exposing their computers and data to hackers.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https://</a:t>
            </a:r>
          </a:p>
          <a:p>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green means that is verified signature (lock)</a:t>
            </a:r>
          </a:p>
          <a:p>
            <a:r>
              <a:rPr lang="en-US" sz="1200" b="0" i="0" kern="1200" dirty="0" smtClean="0">
                <a:solidFill>
                  <a:schemeClr val="tx1"/>
                </a:solidFill>
                <a:effectLst/>
                <a:latin typeface="+mn-lt"/>
                <a:ea typeface="+mn-ea"/>
                <a:cs typeface="+mn-cs"/>
              </a:rPr>
              <a:t>***red means its https and secure but the source is not verified (red</a:t>
            </a:r>
            <a:r>
              <a:rPr lang="en-US" sz="1200" b="0" i="0" kern="1200" baseline="0" dirty="0" smtClean="0">
                <a:solidFill>
                  <a:schemeClr val="tx1"/>
                </a:solidFill>
                <a:effectLst/>
                <a:latin typeface="+mn-lt"/>
                <a:ea typeface="+mn-ea"/>
                <a:cs typeface="+mn-cs"/>
              </a:rPr>
              <a:t> triangle w/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20B3DDB-6E71-6747-A33D-62D542E29354}" type="slidenum">
              <a:rPr lang="en-US" smtClean="0"/>
              <a:t>7</a:t>
            </a:fld>
            <a:endParaRPr lang="en-US"/>
          </a:p>
        </p:txBody>
      </p:sp>
    </p:spTree>
    <p:extLst>
      <p:ext uri="{BB962C8B-B14F-4D97-AF65-F5344CB8AC3E}">
        <p14:creationId xmlns:p14="http://schemas.microsoft.com/office/powerpoint/2010/main" val="70745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-Mobile phones share many of the vulnerabilities of PCs. However, the attributes that make mobile phones easy to carry, use, and modify open them to a range of attacks.</a:t>
            </a:r>
          </a:p>
          <a:p>
            <a:endParaRPr lang="en-US" dirty="0" smtClean="0"/>
          </a:p>
          <a:p>
            <a:r>
              <a:rPr lang="en-US" dirty="0" smtClean="0"/>
              <a:t>-Phone is dead</a:t>
            </a:r>
            <a:r>
              <a:rPr lang="en-US" baseline="0" dirty="0" smtClean="0"/>
              <a:t> </a:t>
            </a:r>
            <a:r>
              <a:rPr lang="en-US" baseline="0" dirty="0" smtClean="0">
                <a:sym typeface="Wingdings"/>
              </a:rPr>
              <a:t></a:t>
            </a:r>
            <a:r>
              <a:rPr lang="en-US" baseline="0" dirty="0" smtClean="0"/>
              <a:t> plug into USB port or outlet </a:t>
            </a:r>
            <a:r>
              <a:rPr lang="en-US" baseline="0" dirty="0" smtClean="0">
                <a:sym typeface="Wingdings"/>
              </a:rPr>
              <a:t> </a:t>
            </a:r>
            <a:r>
              <a:rPr lang="en-US" baseline="0" dirty="0" smtClean="0"/>
              <a:t>i</a:t>
            </a:r>
            <a:r>
              <a:rPr lang="en-US" sz="1200" b="0" i="0" kern="1200" dirty="0" smtClean="0">
                <a:solidFill>
                  <a:schemeClr val="tx1"/>
                </a:solidFill>
                <a:effectLst/>
                <a:latin typeface="+mn-lt"/>
                <a:ea typeface="+mn-ea"/>
                <a:cs typeface="+mn-cs"/>
              </a:rPr>
              <a:t>nvisible attacker collects information while your phone is plugged in to a hacked outlet.</a:t>
            </a:r>
          </a:p>
          <a:p>
            <a:r>
              <a:rPr lang="en-US" sz="1200" b="0" i="0" kern="1200" dirty="0" smtClean="0">
                <a:solidFill>
                  <a:schemeClr val="tx1"/>
                </a:solidFill>
                <a:effectLst/>
                <a:latin typeface="+mn-lt"/>
                <a:ea typeface="+mn-ea"/>
                <a:cs typeface="+mn-cs"/>
              </a:rPr>
              <a:t> ** if a port is compromised, there's no limit to what information a hacker could take.</a:t>
            </a: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sym typeface="Wingdings"/>
              </a:rPr>
              <a:t> charge ahead of time</a:t>
            </a:r>
            <a:r>
              <a:rPr lang="en-US" sz="1200" b="0" i="0" kern="1200" baseline="0" dirty="0" smtClean="0">
                <a:solidFill>
                  <a:schemeClr val="tx1"/>
                </a:solidFill>
                <a:effectLst/>
                <a:latin typeface="+mn-lt"/>
                <a:ea typeface="+mn-ea"/>
                <a:cs typeface="+mn-cs"/>
                <a:sym typeface="Wingdings"/>
              </a:rPr>
              <a:t>. </a:t>
            </a:r>
            <a:r>
              <a:rPr lang="en-US" sz="1200" b="0" i="0" kern="1200" dirty="0" smtClean="0">
                <a:solidFill>
                  <a:schemeClr val="tx1"/>
                </a:solidFill>
                <a:effectLst/>
                <a:latin typeface="+mn-lt"/>
                <a:ea typeface="+mn-ea"/>
                <a:cs typeface="+mn-cs"/>
                <a:sym typeface="Wingdings"/>
              </a:rPr>
              <a:t>use portable chargers </a:t>
            </a:r>
            <a:endParaRPr lang="en-US" dirty="0" smtClean="0"/>
          </a:p>
          <a:p>
            <a:endParaRPr lang="en-US" smtClean="0"/>
          </a:p>
          <a:p>
            <a:r>
              <a:rPr lang="en-US" smtClean="0"/>
              <a:t>-</a:t>
            </a:r>
            <a:r>
              <a:rPr lang="en-US" dirty="0" smtClean="0"/>
              <a:t>Requires</a:t>
            </a:r>
            <a:r>
              <a:rPr lang="en-US" baseline="0" dirty="0" smtClean="0"/>
              <a:t> an </a:t>
            </a:r>
            <a:r>
              <a:rPr lang="en-US" sz="1200" b="0" i="0" kern="1200" dirty="0" smtClean="0">
                <a:solidFill>
                  <a:schemeClr val="tx1"/>
                </a:solidFill>
                <a:effectLst/>
                <a:latin typeface="+mn-lt"/>
                <a:ea typeface="+mn-ea"/>
                <a:cs typeface="+mn-cs"/>
              </a:rPr>
              <a:t>encryption key to access memory</a:t>
            </a:r>
            <a:endParaRPr lang="en-US" dirty="0" smtClean="0"/>
          </a:p>
        </p:txBody>
      </p:sp>
      <p:sp>
        <p:nvSpPr>
          <p:cNvPr id="4" name="Slide Number Placeholder 3"/>
          <p:cNvSpPr>
            <a:spLocks noGrp="1"/>
          </p:cNvSpPr>
          <p:nvPr>
            <p:ph type="sldNum" sz="quarter" idx="10"/>
          </p:nvPr>
        </p:nvSpPr>
        <p:spPr/>
        <p:txBody>
          <a:bodyPr/>
          <a:lstStyle/>
          <a:p>
            <a:fld id="{A20B3DDB-6E71-6747-A33D-62D542E29354}" type="slidenum">
              <a:rPr lang="en-US" smtClean="0"/>
              <a:t>8</a:t>
            </a:fld>
            <a:endParaRPr lang="en-US"/>
          </a:p>
        </p:txBody>
      </p:sp>
    </p:spTree>
    <p:extLst>
      <p:ext uri="{BB962C8B-B14F-4D97-AF65-F5344CB8AC3E}">
        <p14:creationId xmlns:p14="http://schemas.microsoft.com/office/powerpoint/2010/main" val="688574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B3DDB-6E71-6747-A33D-62D542E29354}" type="slidenum">
              <a:rPr lang="en-US" smtClean="0"/>
              <a:t>9</a:t>
            </a:fld>
            <a:endParaRPr lang="en-US"/>
          </a:p>
        </p:txBody>
      </p:sp>
    </p:spTree>
    <p:extLst>
      <p:ext uri="{BB962C8B-B14F-4D97-AF65-F5344CB8AC3E}">
        <p14:creationId xmlns:p14="http://schemas.microsoft.com/office/powerpoint/2010/main" val="4157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CEABD-2165-9B41-B414-5260EB53A300}" type="datetimeFigureOut">
              <a:rPr lang="en-US" smtClean="0"/>
              <a:t>6/6/17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CEABD-2165-9B41-B414-5260EB53A300}" type="datetimeFigureOut">
              <a:rPr lang="en-US" smtClean="0"/>
              <a:t>6/6/17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CEABD-2165-9B41-B414-5260EB53A300}" type="datetimeFigureOut">
              <a:rPr lang="en-US" smtClean="0"/>
              <a:t>6/6/17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CEABD-2165-9B41-B414-5260EB53A300}" type="datetimeFigureOut">
              <a:rPr lang="en-US" smtClean="0"/>
              <a:t>6/6/17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CEABD-2165-9B41-B414-5260EB53A300}" type="datetimeFigureOut">
              <a:rPr lang="en-US" smtClean="0"/>
              <a:t>6/6/17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CEABD-2165-9B41-B414-5260EB53A300}" type="datetimeFigureOut">
              <a:rPr lang="en-US" smtClean="0"/>
              <a:t>6/6/17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CEABD-2165-9B41-B414-5260EB53A300}" type="datetimeFigureOut">
              <a:rPr lang="en-US" smtClean="0"/>
              <a:t>6/6/17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CEABD-2165-9B41-B414-5260EB53A300}" type="datetimeFigureOut">
              <a:rPr lang="en-US" smtClean="0"/>
              <a:t>6/6/17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CEABD-2165-9B41-B414-5260EB53A300}" type="datetimeFigureOut">
              <a:rPr lang="en-US" smtClean="0"/>
              <a:t>6/6/17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CEABD-2165-9B41-B414-5260EB53A300}" type="datetimeFigureOut">
              <a:rPr lang="en-US" smtClean="0"/>
              <a:t>6/6/17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CEABD-2165-9B41-B414-5260EB53A300}" type="datetimeFigureOut">
              <a:rPr lang="en-US" smtClean="0"/>
              <a:t>6/6/17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865E8-F6FE-664D-B72A-24085328AF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CEABD-2165-9B41-B414-5260EB53A300}" type="datetimeFigureOut">
              <a:rPr lang="en-US" smtClean="0"/>
              <a:t>6/6/17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865E8-F6FE-664D-B72A-24085328AFD9}" type="slidenum">
              <a:rPr lang="en-US" smtClean="0"/>
              <a:t>‹#›</a:t>
            </a:fld>
            <a:endParaRPr lang="en-US"/>
          </a:p>
        </p:txBody>
      </p:sp>
    </p:spTree>
    <p:extLst>
      <p:ext uri="{BB962C8B-B14F-4D97-AF65-F5344CB8AC3E}">
        <p14:creationId xmlns:p14="http://schemas.microsoft.com/office/powerpoint/2010/main" val="847751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16015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2837" y="566645"/>
            <a:ext cx="9795387" cy="5376757"/>
          </a:xfrm>
        </p:spPr>
      </p:pic>
      <p:sp>
        <p:nvSpPr>
          <p:cNvPr id="12" name="Title 1"/>
          <p:cNvSpPr txBox="1">
            <a:spLocks/>
          </p:cNvSpPr>
          <p:nvPr/>
        </p:nvSpPr>
        <p:spPr>
          <a:xfrm>
            <a:off x="572731" y="2028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EEEEEE"/>
                </a:solidFill>
                <a:latin typeface="Avenir Book" charset="0"/>
                <a:ea typeface="Avenir Book" charset="0"/>
                <a:cs typeface="Avenir Book" charset="0"/>
              </a:rPr>
              <a:t>Overview</a:t>
            </a:r>
            <a:endParaRPr lang="en-US" dirty="0">
              <a:solidFill>
                <a:srgbClr val="EEEEEE"/>
              </a:solidFill>
              <a:latin typeface="Avenir Book" charset="0"/>
              <a:ea typeface="Avenir Book" charset="0"/>
              <a:cs typeface="Avenir Book" charset="0"/>
            </a:endParaRPr>
          </a:p>
        </p:txBody>
      </p:sp>
      <p:cxnSp>
        <p:nvCxnSpPr>
          <p:cNvPr id="13" name="Straight Connector 12"/>
          <p:cNvCxnSpPr/>
          <p:nvPr/>
        </p:nvCxnSpPr>
        <p:spPr>
          <a:xfrm flipV="1">
            <a:off x="572731" y="1165123"/>
            <a:ext cx="3055372" cy="3279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7" name="Oval 16"/>
          <p:cNvSpPr/>
          <p:nvPr/>
        </p:nvSpPr>
        <p:spPr>
          <a:xfrm>
            <a:off x="6832367" y="1941327"/>
            <a:ext cx="1268361" cy="122411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39753" y="1228802"/>
            <a:ext cx="1268361" cy="122411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23445" y="2553579"/>
            <a:ext cx="1415845" cy="140289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90171" y="4413457"/>
            <a:ext cx="1527689" cy="145521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182399" y="4131487"/>
            <a:ext cx="1814051" cy="1799178"/>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710" y="4770604"/>
            <a:ext cx="156230" cy="140835"/>
          </a:xfrm>
          <a:prstGeom prst="rect">
            <a:avLst/>
          </a:prstGeom>
        </p:spPr>
      </p:pic>
    </p:spTree>
    <p:extLst>
      <p:ext uri="{BB962C8B-B14F-4D97-AF65-F5344CB8AC3E}">
        <p14:creationId xmlns:p14="http://schemas.microsoft.com/office/powerpoint/2010/main" val="1367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A67F"/>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8" name="Content Placeholder 3"/>
          <p:cNvSpPr>
            <a:spLocks noGrp="1"/>
          </p:cNvSpPr>
          <p:nvPr>
            <p:ph sz="half" idx="2"/>
          </p:nvPr>
        </p:nvSpPr>
        <p:spPr>
          <a:xfrm>
            <a:off x="6172200" y="2653170"/>
            <a:ext cx="5181600" cy="2696247"/>
          </a:xfrm>
        </p:spPr>
        <p:txBody>
          <a:bodyPr>
            <a:noAutofit/>
          </a:bodyPr>
          <a:lstStyle/>
          <a:p>
            <a:r>
              <a:rPr lang="en-US" sz="3600" dirty="0" smtClean="0">
                <a:solidFill>
                  <a:schemeClr val="bg1"/>
                </a:solidFill>
                <a:latin typeface="Avenir Book" charset="0"/>
                <a:ea typeface="Avenir Book" charset="0"/>
                <a:cs typeface="Avenir Book" charset="0"/>
              </a:rPr>
              <a:t>Always, always think twice before clicking</a:t>
            </a:r>
          </a:p>
          <a:p>
            <a:r>
              <a:rPr lang="en-US" sz="3600" dirty="0" smtClean="0">
                <a:solidFill>
                  <a:schemeClr val="bg1"/>
                </a:solidFill>
                <a:latin typeface="Avenir Book" charset="0"/>
                <a:ea typeface="Avenir Book" charset="0"/>
                <a:cs typeface="Avenir Book" charset="0"/>
              </a:rPr>
              <a:t>Consider the source</a:t>
            </a:r>
          </a:p>
          <a:p>
            <a:r>
              <a:rPr lang="en-US" sz="3600" dirty="0" smtClean="0">
                <a:solidFill>
                  <a:schemeClr val="bg1"/>
                </a:solidFill>
                <a:latin typeface="Avenir Book" charset="0"/>
                <a:ea typeface="Avenir Book" charset="0"/>
                <a:cs typeface="Avenir Book" charset="0"/>
              </a:rPr>
              <a:t>Know your backups</a:t>
            </a:r>
            <a:endParaRPr lang="en-US" sz="3600" dirty="0">
              <a:solidFill>
                <a:schemeClr val="bg1"/>
              </a:solidFill>
              <a:latin typeface="Avenir Book" charset="0"/>
              <a:ea typeface="Avenir Book" charset="0"/>
              <a:cs typeface="Avenir Book" charset="0"/>
            </a:endParaRPr>
          </a:p>
        </p:txBody>
      </p:sp>
      <p:sp>
        <p:nvSpPr>
          <p:cNvPr id="19" name="Title 1"/>
          <p:cNvSpPr>
            <a:spLocks noGrp="1"/>
          </p:cNvSpPr>
          <p:nvPr>
            <p:ph type="title"/>
          </p:nvPr>
        </p:nvSpPr>
        <p:spPr>
          <a:xfrm>
            <a:off x="823993" y="375711"/>
            <a:ext cx="10515600" cy="1325563"/>
          </a:xfrm>
        </p:spPr>
        <p:txBody>
          <a:bodyPr>
            <a:normAutofit/>
          </a:bodyPr>
          <a:lstStyle/>
          <a:p>
            <a:r>
              <a:rPr lang="en-US" sz="5400" dirty="0" smtClean="0">
                <a:solidFill>
                  <a:schemeClr val="bg1"/>
                </a:solidFill>
                <a:latin typeface="Avenir Medium" charset="0"/>
                <a:ea typeface="Avenir Medium" charset="0"/>
                <a:cs typeface="Avenir Medium" charset="0"/>
              </a:rPr>
              <a:t>Phishing Scams</a:t>
            </a:r>
            <a:endParaRPr lang="en-US" sz="5400" dirty="0">
              <a:solidFill>
                <a:schemeClr val="bg1"/>
              </a:solidFill>
              <a:latin typeface="Avenir Medium" charset="0"/>
              <a:ea typeface="Avenir Medium" charset="0"/>
              <a:cs typeface="Avenir Medium" charset="0"/>
            </a:endParaRPr>
          </a:p>
        </p:txBody>
      </p:sp>
      <p:cxnSp>
        <p:nvCxnSpPr>
          <p:cNvPr id="20" name="Straight Connector 19"/>
          <p:cNvCxnSpPr/>
          <p:nvPr/>
        </p:nvCxnSpPr>
        <p:spPr>
          <a:xfrm>
            <a:off x="838200" y="1360151"/>
            <a:ext cx="10515600" cy="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38257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431" y="1360151"/>
            <a:ext cx="9519138" cy="5497849"/>
          </a:xfrm>
          <a:prstGeom prst="rect">
            <a:avLst/>
          </a:prstGeom>
        </p:spPr>
      </p:pic>
      <p:sp>
        <p:nvSpPr>
          <p:cNvPr id="34" name="Title 1"/>
          <p:cNvSpPr>
            <a:spLocks noGrp="1"/>
          </p:cNvSpPr>
          <p:nvPr>
            <p:ph type="title"/>
          </p:nvPr>
        </p:nvSpPr>
        <p:spPr>
          <a:xfrm>
            <a:off x="838200" y="365125"/>
            <a:ext cx="10515600" cy="1325563"/>
          </a:xfrm>
        </p:spPr>
        <p:txBody>
          <a:bodyPr/>
          <a:lstStyle/>
          <a:p>
            <a:r>
              <a:rPr lang="en-US" dirty="0" smtClean="0">
                <a:solidFill>
                  <a:schemeClr val="bg1"/>
                </a:solidFill>
                <a:latin typeface="Avenir Book" charset="0"/>
                <a:ea typeface="Avenir Book" charset="0"/>
                <a:cs typeface="Avenir Book" charset="0"/>
              </a:rPr>
              <a:t>Most Infected Today (Top 5 Countries)</a:t>
            </a:r>
            <a:endParaRPr lang="en-US" dirty="0">
              <a:solidFill>
                <a:schemeClr val="bg1"/>
              </a:solidFill>
              <a:latin typeface="Avenir Book" charset="0"/>
              <a:ea typeface="Avenir Book" charset="0"/>
              <a:cs typeface="Avenir Book" charset="0"/>
            </a:endParaRPr>
          </a:p>
        </p:txBody>
      </p:sp>
      <p:cxnSp>
        <p:nvCxnSpPr>
          <p:cNvPr id="35" name="Straight Connector 34"/>
          <p:cNvCxnSpPr/>
          <p:nvPr/>
        </p:nvCxnSpPr>
        <p:spPr>
          <a:xfrm>
            <a:off x="838200" y="1360151"/>
            <a:ext cx="10515600" cy="0"/>
          </a:xfrm>
          <a:prstGeom prst="line">
            <a:avLst/>
          </a:prstGeom>
          <a:ln>
            <a:solidFill>
              <a:srgbClr val="EEEEEE"/>
            </a:solidFill>
          </a:ln>
        </p:spPr>
        <p:style>
          <a:lnRef idx="2">
            <a:schemeClr val="dk1"/>
          </a:lnRef>
          <a:fillRef idx="0">
            <a:schemeClr val="dk1"/>
          </a:fillRef>
          <a:effectRef idx="1">
            <a:schemeClr val="dk1"/>
          </a:effectRef>
          <a:fontRef idx="minor">
            <a:schemeClr val="tx1"/>
          </a:fontRef>
        </p:style>
      </p:cxnSp>
      <p:sp>
        <p:nvSpPr>
          <p:cNvPr id="37" name="Freeform 36"/>
          <p:cNvSpPr/>
          <p:nvPr/>
        </p:nvSpPr>
        <p:spPr>
          <a:xfrm>
            <a:off x="8318500" y="4797425"/>
            <a:ext cx="234950" cy="419100"/>
          </a:xfrm>
          <a:custGeom>
            <a:avLst/>
            <a:gdLst>
              <a:gd name="connsiteX0" fmla="*/ 0 w 234950"/>
              <a:gd name="connsiteY0" fmla="*/ 19050 h 419100"/>
              <a:gd name="connsiteX1" fmla="*/ 12700 w 234950"/>
              <a:gd name="connsiteY1" fmla="*/ 22225 h 419100"/>
              <a:gd name="connsiteX2" fmla="*/ 69850 w 234950"/>
              <a:gd name="connsiteY2" fmla="*/ 12700 h 419100"/>
              <a:gd name="connsiteX3" fmla="*/ 98425 w 234950"/>
              <a:gd name="connsiteY3" fmla="*/ 3175 h 419100"/>
              <a:gd name="connsiteX4" fmla="*/ 107950 w 234950"/>
              <a:gd name="connsiteY4" fmla="*/ 0 h 419100"/>
              <a:gd name="connsiteX5" fmla="*/ 130175 w 234950"/>
              <a:gd name="connsiteY5" fmla="*/ 3175 h 419100"/>
              <a:gd name="connsiteX6" fmla="*/ 139700 w 234950"/>
              <a:gd name="connsiteY6" fmla="*/ 6350 h 419100"/>
              <a:gd name="connsiteX7" fmla="*/ 146050 w 234950"/>
              <a:gd name="connsiteY7" fmla="*/ 15875 h 419100"/>
              <a:gd name="connsiteX8" fmla="*/ 155575 w 234950"/>
              <a:gd name="connsiteY8" fmla="*/ 22225 h 419100"/>
              <a:gd name="connsiteX9" fmla="*/ 168275 w 234950"/>
              <a:gd name="connsiteY9" fmla="*/ 41275 h 419100"/>
              <a:gd name="connsiteX10" fmla="*/ 187325 w 234950"/>
              <a:gd name="connsiteY10" fmla="*/ 53975 h 419100"/>
              <a:gd name="connsiteX11" fmla="*/ 168275 w 234950"/>
              <a:gd name="connsiteY11" fmla="*/ 66675 h 419100"/>
              <a:gd name="connsiteX12" fmla="*/ 158750 w 234950"/>
              <a:gd name="connsiteY12" fmla="*/ 73025 h 419100"/>
              <a:gd name="connsiteX13" fmla="*/ 152400 w 234950"/>
              <a:gd name="connsiteY13" fmla="*/ 82550 h 419100"/>
              <a:gd name="connsiteX14" fmla="*/ 139700 w 234950"/>
              <a:gd name="connsiteY14" fmla="*/ 111125 h 419100"/>
              <a:gd name="connsiteX15" fmla="*/ 146050 w 234950"/>
              <a:gd name="connsiteY15" fmla="*/ 149225 h 419100"/>
              <a:gd name="connsiteX16" fmla="*/ 161925 w 234950"/>
              <a:gd name="connsiteY16" fmla="*/ 168275 h 419100"/>
              <a:gd name="connsiteX17" fmla="*/ 168275 w 234950"/>
              <a:gd name="connsiteY17" fmla="*/ 177800 h 419100"/>
              <a:gd name="connsiteX18" fmla="*/ 196850 w 234950"/>
              <a:gd name="connsiteY18" fmla="*/ 200025 h 419100"/>
              <a:gd name="connsiteX19" fmla="*/ 212725 w 234950"/>
              <a:gd name="connsiteY19" fmla="*/ 228600 h 419100"/>
              <a:gd name="connsiteX20" fmla="*/ 219075 w 234950"/>
              <a:gd name="connsiteY20" fmla="*/ 238125 h 419100"/>
              <a:gd name="connsiteX21" fmla="*/ 225425 w 234950"/>
              <a:gd name="connsiteY21" fmla="*/ 257175 h 419100"/>
              <a:gd name="connsiteX22" fmla="*/ 228600 w 234950"/>
              <a:gd name="connsiteY22" fmla="*/ 266700 h 419100"/>
              <a:gd name="connsiteX23" fmla="*/ 231775 w 234950"/>
              <a:gd name="connsiteY23" fmla="*/ 276225 h 419100"/>
              <a:gd name="connsiteX24" fmla="*/ 234950 w 234950"/>
              <a:gd name="connsiteY24" fmla="*/ 288925 h 419100"/>
              <a:gd name="connsiteX25" fmla="*/ 231775 w 234950"/>
              <a:gd name="connsiteY25" fmla="*/ 320675 h 419100"/>
              <a:gd name="connsiteX26" fmla="*/ 225425 w 234950"/>
              <a:gd name="connsiteY26" fmla="*/ 330200 h 419100"/>
              <a:gd name="connsiteX27" fmla="*/ 196850 w 234950"/>
              <a:gd name="connsiteY27" fmla="*/ 346075 h 419100"/>
              <a:gd name="connsiteX28" fmla="*/ 187325 w 234950"/>
              <a:gd name="connsiteY28" fmla="*/ 352425 h 419100"/>
              <a:gd name="connsiteX29" fmla="*/ 171450 w 234950"/>
              <a:gd name="connsiteY29" fmla="*/ 381000 h 419100"/>
              <a:gd name="connsiteX30" fmla="*/ 161925 w 234950"/>
              <a:gd name="connsiteY30" fmla="*/ 384175 h 419100"/>
              <a:gd name="connsiteX31" fmla="*/ 142875 w 234950"/>
              <a:gd name="connsiteY31" fmla="*/ 396875 h 419100"/>
              <a:gd name="connsiteX32" fmla="*/ 123825 w 234950"/>
              <a:gd name="connsiteY32" fmla="*/ 403225 h 419100"/>
              <a:gd name="connsiteX33" fmla="*/ 95250 w 234950"/>
              <a:gd name="connsiteY33" fmla="*/ 419100 h 419100"/>
              <a:gd name="connsiteX34" fmla="*/ 107950 w 234950"/>
              <a:gd name="connsiteY34" fmla="*/ 352425 h 419100"/>
              <a:gd name="connsiteX35" fmla="*/ 130175 w 234950"/>
              <a:gd name="connsiteY35" fmla="*/ 349250 h 419100"/>
              <a:gd name="connsiteX36" fmla="*/ 123825 w 234950"/>
              <a:gd name="connsiteY36" fmla="*/ 339725 h 419100"/>
              <a:gd name="connsiteX37" fmla="*/ 114300 w 234950"/>
              <a:gd name="connsiteY37" fmla="*/ 320675 h 419100"/>
              <a:gd name="connsiteX38" fmla="*/ 161925 w 234950"/>
              <a:gd name="connsiteY38" fmla="*/ 317500 h 419100"/>
              <a:gd name="connsiteX39" fmla="*/ 168275 w 234950"/>
              <a:gd name="connsiteY39" fmla="*/ 307975 h 419100"/>
              <a:gd name="connsiteX40" fmla="*/ 174625 w 234950"/>
              <a:gd name="connsiteY40" fmla="*/ 288925 h 419100"/>
              <a:gd name="connsiteX41" fmla="*/ 171450 w 234950"/>
              <a:gd name="connsiteY41" fmla="*/ 215900 h 419100"/>
              <a:gd name="connsiteX42" fmla="*/ 152400 w 234950"/>
              <a:gd name="connsiteY42" fmla="*/ 209550 h 419100"/>
              <a:gd name="connsiteX43" fmla="*/ 142875 w 234950"/>
              <a:gd name="connsiteY43" fmla="*/ 203200 h 419100"/>
              <a:gd name="connsiteX44" fmla="*/ 127000 w 234950"/>
              <a:gd name="connsiteY44" fmla="*/ 177800 h 419100"/>
              <a:gd name="connsiteX45" fmla="*/ 101600 w 234950"/>
              <a:gd name="connsiteY45" fmla="*/ 155575 h 419100"/>
              <a:gd name="connsiteX46" fmla="*/ 92075 w 234950"/>
              <a:gd name="connsiteY46" fmla="*/ 149225 h 419100"/>
              <a:gd name="connsiteX47" fmla="*/ 85725 w 234950"/>
              <a:gd name="connsiteY47" fmla="*/ 139700 h 419100"/>
              <a:gd name="connsiteX48" fmla="*/ 76200 w 234950"/>
              <a:gd name="connsiteY48" fmla="*/ 133350 h 419100"/>
              <a:gd name="connsiteX49" fmla="*/ 73025 w 234950"/>
              <a:gd name="connsiteY49" fmla="*/ 123825 h 419100"/>
              <a:gd name="connsiteX50" fmla="*/ 88900 w 234950"/>
              <a:gd name="connsiteY50" fmla="*/ 95250 h 419100"/>
              <a:gd name="connsiteX51" fmla="*/ 85725 w 234950"/>
              <a:gd name="connsiteY51" fmla="*/ 79375 h 419100"/>
              <a:gd name="connsiteX52" fmla="*/ 57150 w 234950"/>
              <a:gd name="connsiteY52" fmla="*/ 69850 h 419100"/>
              <a:gd name="connsiteX53" fmla="*/ 38100 w 234950"/>
              <a:gd name="connsiteY53" fmla="*/ 63500 h 419100"/>
              <a:gd name="connsiteX54" fmla="*/ 15875 w 234950"/>
              <a:gd name="connsiteY54" fmla="*/ 41275 h 419100"/>
              <a:gd name="connsiteX55" fmla="*/ 6350 w 234950"/>
              <a:gd name="connsiteY55" fmla="*/ 34925 h 419100"/>
              <a:gd name="connsiteX56" fmla="*/ 0 w 234950"/>
              <a:gd name="connsiteY56" fmla="*/ 190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4950" h="419100">
                <a:moveTo>
                  <a:pt x="0" y="19050"/>
                </a:moveTo>
                <a:cubicBezTo>
                  <a:pt x="4233" y="20108"/>
                  <a:pt x="8336" y="22225"/>
                  <a:pt x="12700" y="22225"/>
                </a:cubicBezTo>
                <a:cubicBezTo>
                  <a:pt x="46278" y="22225"/>
                  <a:pt x="44589" y="21120"/>
                  <a:pt x="69850" y="12700"/>
                </a:cubicBezTo>
                <a:lnTo>
                  <a:pt x="98425" y="3175"/>
                </a:lnTo>
                <a:lnTo>
                  <a:pt x="107950" y="0"/>
                </a:lnTo>
                <a:cubicBezTo>
                  <a:pt x="115358" y="1058"/>
                  <a:pt x="122837" y="1707"/>
                  <a:pt x="130175" y="3175"/>
                </a:cubicBezTo>
                <a:cubicBezTo>
                  <a:pt x="133457" y="3831"/>
                  <a:pt x="137087" y="4259"/>
                  <a:pt x="139700" y="6350"/>
                </a:cubicBezTo>
                <a:cubicBezTo>
                  <a:pt x="142680" y="8734"/>
                  <a:pt x="143352" y="13177"/>
                  <a:pt x="146050" y="15875"/>
                </a:cubicBezTo>
                <a:cubicBezTo>
                  <a:pt x="148748" y="18573"/>
                  <a:pt x="152400" y="20108"/>
                  <a:pt x="155575" y="22225"/>
                </a:cubicBezTo>
                <a:cubicBezTo>
                  <a:pt x="159808" y="28575"/>
                  <a:pt x="161925" y="37042"/>
                  <a:pt x="168275" y="41275"/>
                </a:cubicBezTo>
                <a:lnTo>
                  <a:pt x="187325" y="53975"/>
                </a:lnTo>
                <a:lnTo>
                  <a:pt x="168275" y="66675"/>
                </a:lnTo>
                <a:lnTo>
                  <a:pt x="158750" y="73025"/>
                </a:lnTo>
                <a:cubicBezTo>
                  <a:pt x="156633" y="76200"/>
                  <a:pt x="153950" y="79063"/>
                  <a:pt x="152400" y="82550"/>
                </a:cubicBezTo>
                <a:cubicBezTo>
                  <a:pt x="137287" y="116555"/>
                  <a:pt x="154071" y="89569"/>
                  <a:pt x="139700" y="111125"/>
                </a:cubicBezTo>
                <a:cubicBezTo>
                  <a:pt x="140171" y="114425"/>
                  <a:pt x="143907" y="143511"/>
                  <a:pt x="146050" y="149225"/>
                </a:cubicBezTo>
                <a:cubicBezTo>
                  <a:pt x="149275" y="157825"/>
                  <a:pt x="156310" y="161537"/>
                  <a:pt x="161925" y="168275"/>
                </a:cubicBezTo>
                <a:cubicBezTo>
                  <a:pt x="164368" y="171206"/>
                  <a:pt x="165403" y="175287"/>
                  <a:pt x="168275" y="177800"/>
                </a:cubicBezTo>
                <a:cubicBezTo>
                  <a:pt x="184976" y="192414"/>
                  <a:pt x="185508" y="185443"/>
                  <a:pt x="196850" y="200025"/>
                </a:cubicBezTo>
                <a:cubicBezTo>
                  <a:pt x="224880" y="236064"/>
                  <a:pt x="201228" y="205606"/>
                  <a:pt x="212725" y="228600"/>
                </a:cubicBezTo>
                <a:cubicBezTo>
                  <a:pt x="214432" y="232013"/>
                  <a:pt x="217525" y="234638"/>
                  <a:pt x="219075" y="238125"/>
                </a:cubicBezTo>
                <a:cubicBezTo>
                  <a:pt x="221793" y="244242"/>
                  <a:pt x="223308" y="250825"/>
                  <a:pt x="225425" y="257175"/>
                </a:cubicBezTo>
                <a:lnTo>
                  <a:pt x="228600" y="266700"/>
                </a:lnTo>
                <a:cubicBezTo>
                  <a:pt x="229658" y="269875"/>
                  <a:pt x="230963" y="272978"/>
                  <a:pt x="231775" y="276225"/>
                </a:cubicBezTo>
                <a:lnTo>
                  <a:pt x="234950" y="288925"/>
                </a:lnTo>
                <a:cubicBezTo>
                  <a:pt x="233892" y="299508"/>
                  <a:pt x="234167" y="310311"/>
                  <a:pt x="231775" y="320675"/>
                </a:cubicBezTo>
                <a:cubicBezTo>
                  <a:pt x="230917" y="324393"/>
                  <a:pt x="228297" y="327687"/>
                  <a:pt x="225425" y="330200"/>
                </a:cubicBezTo>
                <a:cubicBezTo>
                  <a:pt x="198729" y="353559"/>
                  <a:pt x="215747" y="336627"/>
                  <a:pt x="196850" y="346075"/>
                </a:cubicBezTo>
                <a:cubicBezTo>
                  <a:pt x="193437" y="347782"/>
                  <a:pt x="190500" y="350308"/>
                  <a:pt x="187325" y="352425"/>
                </a:cubicBezTo>
                <a:cubicBezTo>
                  <a:pt x="184529" y="360812"/>
                  <a:pt x="179638" y="378271"/>
                  <a:pt x="171450" y="381000"/>
                </a:cubicBezTo>
                <a:cubicBezTo>
                  <a:pt x="168275" y="382058"/>
                  <a:pt x="164851" y="382550"/>
                  <a:pt x="161925" y="384175"/>
                </a:cubicBezTo>
                <a:cubicBezTo>
                  <a:pt x="155254" y="387881"/>
                  <a:pt x="150115" y="394462"/>
                  <a:pt x="142875" y="396875"/>
                </a:cubicBezTo>
                <a:cubicBezTo>
                  <a:pt x="136525" y="398992"/>
                  <a:pt x="129394" y="399512"/>
                  <a:pt x="123825" y="403225"/>
                </a:cubicBezTo>
                <a:cubicBezTo>
                  <a:pt x="101990" y="417781"/>
                  <a:pt x="112015" y="413512"/>
                  <a:pt x="95250" y="419100"/>
                </a:cubicBezTo>
                <a:cubicBezTo>
                  <a:pt x="97329" y="377528"/>
                  <a:pt x="78519" y="358311"/>
                  <a:pt x="107950" y="352425"/>
                </a:cubicBezTo>
                <a:cubicBezTo>
                  <a:pt x="115288" y="350957"/>
                  <a:pt x="122767" y="350308"/>
                  <a:pt x="130175" y="349250"/>
                </a:cubicBezTo>
                <a:cubicBezTo>
                  <a:pt x="128058" y="346075"/>
                  <a:pt x="125532" y="343138"/>
                  <a:pt x="123825" y="339725"/>
                </a:cubicBezTo>
                <a:cubicBezTo>
                  <a:pt x="110680" y="313435"/>
                  <a:pt x="132498" y="347972"/>
                  <a:pt x="114300" y="320675"/>
                </a:cubicBezTo>
                <a:cubicBezTo>
                  <a:pt x="130175" y="319617"/>
                  <a:pt x="146438" y="321144"/>
                  <a:pt x="161925" y="317500"/>
                </a:cubicBezTo>
                <a:cubicBezTo>
                  <a:pt x="165639" y="316626"/>
                  <a:pt x="166725" y="311462"/>
                  <a:pt x="168275" y="307975"/>
                </a:cubicBezTo>
                <a:cubicBezTo>
                  <a:pt x="170993" y="301858"/>
                  <a:pt x="174625" y="288925"/>
                  <a:pt x="174625" y="288925"/>
                </a:cubicBezTo>
                <a:cubicBezTo>
                  <a:pt x="173567" y="264583"/>
                  <a:pt x="178019" y="239362"/>
                  <a:pt x="171450" y="215900"/>
                </a:cubicBezTo>
                <a:cubicBezTo>
                  <a:pt x="169645" y="209454"/>
                  <a:pt x="157969" y="213263"/>
                  <a:pt x="152400" y="209550"/>
                </a:cubicBezTo>
                <a:lnTo>
                  <a:pt x="142875" y="203200"/>
                </a:lnTo>
                <a:cubicBezTo>
                  <a:pt x="135318" y="180530"/>
                  <a:pt x="142094" y="187863"/>
                  <a:pt x="127000" y="177800"/>
                </a:cubicBezTo>
                <a:cubicBezTo>
                  <a:pt x="116417" y="161925"/>
                  <a:pt x="123825" y="170392"/>
                  <a:pt x="101600" y="155575"/>
                </a:cubicBezTo>
                <a:lnTo>
                  <a:pt x="92075" y="149225"/>
                </a:lnTo>
                <a:cubicBezTo>
                  <a:pt x="89958" y="146050"/>
                  <a:pt x="88423" y="142398"/>
                  <a:pt x="85725" y="139700"/>
                </a:cubicBezTo>
                <a:cubicBezTo>
                  <a:pt x="83027" y="137002"/>
                  <a:pt x="78584" y="136330"/>
                  <a:pt x="76200" y="133350"/>
                </a:cubicBezTo>
                <a:cubicBezTo>
                  <a:pt x="74109" y="130737"/>
                  <a:pt x="74083" y="127000"/>
                  <a:pt x="73025" y="123825"/>
                </a:cubicBezTo>
                <a:cubicBezTo>
                  <a:pt x="87581" y="101990"/>
                  <a:pt x="83312" y="112015"/>
                  <a:pt x="88900" y="95250"/>
                </a:cubicBezTo>
                <a:cubicBezTo>
                  <a:pt x="87842" y="89958"/>
                  <a:pt x="88402" y="84060"/>
                  <a:pt x="85725" y="79375"/>
                </a:cubicBezTo>
                <a:cubicBezTo>
                  <a:pt x="80840" y="70826"/>
                  <a:pt x="63099" y="71337"/>
                  <a:pt x="57150" y="69850"/>
                </a:cubicBezTo>
                <a:cubicBezTo>
                  <a:pt x="50656" y="68227"/>
                  <a:pt x="38100" y="63500"/>
                  <a:pt x="38100" y="63500"/>
                </a:cubicBezTo>
                <a:cubicBezTo>
                  <a:pt x="32512" y="46735"/>
                  <a:pt x="37710" y="55831"/>
                  <a:pt x="15875" y="41275"/>
                </a:cubicBezTo>
                <a:lnTo>
                  <a:pt x="6350" y="34925"/>
                </a:lnTo>
                <a:lnTo>
                  <a:pt x="0" y="19050"/>
                </a:lnTo>
                <a:close/>
              </a:path>
            </a:pathLst>
          </a:custGeom>
          <a:solidFill>
            <a:srgbClr val="C00000">
              <a:alpha val="6902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6214903" y="2431212"/>
            <a:ext cx="4367493" cy="1774032"/>
          </a:xfrm>
          <a:custGeom>
            <a:avLst/>
            <a:gdLst>
              <a:gd name="connsiteX0" fmla="*/ 126568 w 4367493"/>
              <a:gd name="connsiteY0" fmla="*/ 765039 h 1774032"/>
              <a:gd name="connsiteX1" fmla="*/ 205396 w 4367493"/>
              <a:gd name="connsiteY1" fmla="*/ 804453 h 1774032"/>
              <a:gd name="connsiteX2" fmla="*/ 229044 w 4367493"/>
              <a:gd name="connsiteY2" fmla="*/ 820218 h 1774032"/>
              <a:gd name="connsiteX3" fmla="*/ 252693 w 4367493"/>
              <a:gd name="connsiteY3" fmla="*/ 835984 h 1774032"/>
              <a:gd name="connsiteX4" fmla="*/ 299989 w 4367493"/>
              <a:gd name="connsiteY4" fmla="*/ 851749 h 1774032"/>
              <a:gd name="connsiteX5" fmla="*/ 347286 w 4367493"/>
              <a:gd name="connsiteY5" fmla="*/ 843866 h 1774032"/>
              <a:gd name="connsiteX6" fmla="*/ 363051 w 4367493"/>
              <a:gd name="connsiteY6" fmla="*/ 796570 h 1774032"/>
              <a:gd name="connsiteX7" fmla="*/ 355168 w 4367493"/>
              <a:gd name="connsiteY7" fmla="*/ 757156 h 1774032"/>
              <a:gd name="connsiteX8" fmla="*/ 292106 w 4367493"/>
              <a:gd name="connsiteY8" fmla="*/ 701977 h 1774032"/>
              <a:gd name="connsiteX9" fmla="*/ 268458 w 4367493"/>
              <a:gd name="connsiteY9" fmla="*/ 686211 h 1774032"/>
              <a:gd name="connsiteX10" fmla="*/ 244810 w 4367493"/>
              <a:gd name="connsiteY10" fmla="*/ 678328 h 1774032"/>
              <a:gd name="connsiteX11" fmla="*/ 221162 w 4367493"/>
              <a:gd name="connsiteY11" fmla="*/ 662563 h 1774032"/>
              <a:gd name="connsiteX12" fmla="*/ 142334 w 4367493"/>
              <a:gd name="connsiteY12" fmla="*/ 654680 h 1774032"/>
              <a:gd name="connsiteX13" fmla="*/ 134451 w 4367493"/>
              <a:gd name="connsiteY13" fmla="*/ 631032 h 1774032"/>
              <a:gd name="connsiteX14" fmla="*/ 110803 w 4367493"/>
              <a:gd name="connsiteY14" fmla="*/ 615266 h 1774032"/>
              <a:gd name="connsiteX15" fmla="*/ 39858 w 4367493"/>
              <a:gd name="connsiteY15" fmla="*/ 646797 h 1774032"/>
              <a:gd name="connsiteX16" fmla="*/ 24093 w 4367493"/>
              <a:gd name="connsiteY16" fmla="*/ 670446 h 1774032"/>
              <a:gd name="connsiteX17" fmla="*/ 47741 w 4367493"/>
              <a:gd name="connsiteY17" fmla="*/ 788687 h 1774032"/>
              <a:gd name="connsiteX18" fmla="*/ 71389 w 4367493"/>
              <a:gd name="connsiteY18" fmla="*/ 922694 h 1774032"/>
              <a:gd name="connsiteX19" fmla="*/ 79272 w 4367493"/>
              <a:gd name="connsiteY19" fmla="*/ 985756 h 1774032"/>
              <a:gd name="connsiteX20" fmla="*/ 95037 w 4367493"/>
              <a:gd name="connsiteY20" fmla="*/ 1009404 h 1774032"/>
              <a:gd name="connsiteX21" fmla="*/ 102920 w 4367493"/>
              <a:gd name="connsiteY21" fmla="*/ 1033053 h 1774032"/>
              <a:gd name="connsiteX22" fmla="*/ 31975 w 4367493"/>
              <a:gd name="connsiteY22" fmla="*/ 1072466 h 1774032"/>
              <a:gd name="connsiteX23" fmla="*/ 444 w 4367493"/>
              <a:gd name="connsiteY23" fmla="*/ 1111880 h 1774032"/>
              <a:gd name="connsiteX24" fmla="*/ 16210 w 4367493"/>
              <a:gd name="connsiteY24" fmla="*/ 1135528 h 1774032"/>
              <a:gd name="connsiteX25" fmla="*/ 8327 w 4367493"/>
              <a:gd name="connsiteY25" fmla="*/ 1182825 h 1774032"/>
              <a:gd name="connsiteX26" fmla="*/ 16210 w 4367493"/>
              <a:gd name="connsiteY26" fmla="*/ 1253770 h 1774032"/>
              <a:gd name="connsiteX27" fmla="*/ 55624 w 4367493"/>
              <a:gd name="connsiteY27" fmla="*/ 1285301 h 1774032"/>
              <a:gd name="connsiteX28" fmla="*/ 79272 w 4367493"/>
              <a:gd name="connsiteY28" fmla="*/ 1301066 h 1774032"/>
              <a:gd name="connsiteX29" fmla="*/ 95037 w 4367493"/>
              <a:gd name="connsiteY29" fmla="*/ 1348363 h 1774032"/>
              <a:gd name="connsiteX30" fmla="*/ 102920 w 4367493"/>
              <a:gd name="connsiteY30" fmla="*/ 1372011 h 1774032"/>
              <a:gd name="connsiteX31" fmla="*/ 118686 w 4367493"/>
              <a:gd name="connsiteY31" fmla="*/ 1395659 h 1774032"/>
              <a:gd name="connsiteX32" fmla="*/ 102920 w 4367493"/>
              <a:gd name="connsiteY32" fmla="*/ 1419308 h 1774032"/>
              <a:gd name="connsiteX33" fmla="*/ 150217 w 4367493"/>
              <a:gd name="connsiteY33" fmla="*/ 1435073 h 1774032"/>
              <a:gd name="connsiteX34" fmla="*/ 165982 w 4367493"/>
              <a:gd name="connsiteY34" fmla="*/ 1458722 h 1774032"/>
              <a:gd name="connsiteX35" fmla="*/ 236927 w 4367493"/>
              <a:gd name="connsiteY35" fmla="*/ 1490253 h 1774032"/>
              <a:gd name="connsiteX36" fmla="*/ 260575 w 4367493"/>
              <a:gd name="connsiteY36" fmla="*/ 1498135 h 1774032"/>
              <a:gd name="connsiteX37" fmla="*/ 284224 w 4367493"/>
              <a:gd name="connsiteY37" fmla="*/ 1506018 h 1774032"/>
              <a:gd name="connsiteX38" fmla="*/ 307872 w 4367493"/>
              <a:gd name="connsiteY38" fmla="*/ 1529666 h 1774032"/>
              <a:gd name="connsiteX39" fmla="*/ 331520 w 4367493"/>
              <a:gd name="connsiteY39" fmla="*/ 1545432 h 1774032"/>
              <a:gd name="connsiteX40" fmla="*/ 339403 w 4367493"/>
              <a:gd name="connsiteY40" fmla="*/ 1569080 h 1774032"/>
              <a:gd name="connsiteX41" fmla="*/ 307872 w 4367493"/>
              <a:gd name="connsiteY41" fmla="*/ 1616377 h 1774032"/>
              <a:gd name="connsiteX42" fmla="*/ 299989 w 4367493"/>
              <a:gd name="connsiteY42" fmla="*/ 1640025 h 1774032"/>
              <a:gd name="connsiteX43" fmla="*/ 284224 w 4367493"/>
              <a:gd name="connsiteY43" fmla="*/ 1663673 h 1774032"/>
              <a:gd name="connsiteX44" fmla="*/ 307872 w 4367493"/>
              <a:gd name="connsiteY44" fmla="*/ 1679439 h 1774032"/>
              <a:gd name="connsiteX45" fmla="*/ 355168 w 4367493"/>
              <a:gd name="connsiteY45" fmla="*/ 1703087 h 1774032"/>
              <a:gd name="connsiteX46" fmla="*/ 378817 w 4367493"/>
              <a:gd name="connsiteY46" fmla="*/ 1687322 h 1774032"/>
              <a:gd name="connsiteX47" fmla="*/ 426113 w 4367493"/>
              <a:gd name="connsiteY47" fmla="*/ 1710970 h 1774032"/>
              <a:gd name="connsiteX48" fmla="*/ 473410 w 4367493"/>
              <a:gd name="connsiteY48" fmla="*/ 1726735 h 1774032"/>
              <a:gd name="connsiteX49" fmla="*/ 497058 w 4367493"/>
              <a:gd name="connsiteY49" fmla="*/ 1742501 h 1774032"/>
              <a:gd name="connsiteX50" fmla="*/ 512824 w 4367493"/>
              <a:gd name="connsiteY50" fmla="*/ 1766149 h 1774032"/>
              <a:gd name="connsiteX51" fmla="*/ 536472 w 4367493"/>
              <a:gd name="connsiteY51" fmla="*/ 1774032 h 1774032"/>
              <a:gd name="connsiteX52" fmla="*/ 568003 w 4367493"/>
              <a:gd name="connsiteY52" fmla="*/ 1766149 h 1774032"/>
              <a:gd name="connsiteX53" fmla="*/ 536472 w 4367493"/>
              <a:gd name="connsiteY53" fmla="*/ 1718853 h 1774032"/>
              <a:gd name="connsiteX54" fmla="*/ 544355 w 4367493"/>
              <a:gd name="connsiteY54" fmla="*/ 1687322 h 1774032"/>
              <a:gd name="connsiteX55" fmla="*/ 568003 w 4367493"/>
              <a:gd name="connsiteY55" fmla="*/ 1671556 h 1774032"/>
              <a:gd name="connsiteX56" fmla="*/ 607417 w 4367493"/>
              <a:gd name="connsiteY56" fmla="*/ 1624259 h 1774032"/>
              <a:gd name="connsiteX57" fmla="*/ 583768 w 4367493"/>
              <a:gd name="connsiteY57" fmla="*/ 1600611 h 1774032"/>
              <a:gd name="connsiteX58" fmla="*/ 560120 w 4367493"/>
              <a:gd name="connsiteY58" fmla="*/ 1592728 h 1774032"/>
              <a:gd name="connsiteX59" fmla="*/ 536472 w 4367493"/>
              <a:gd name="connsiteY59" fmla="*/ 1576963 h 1774032"/>
              <a:gd name="connsiteX60" fmla="*/ 536472 w 4367493"/>
              <a:gd name="connsiteY60" fmla="*/ 1498135 h 1774032"/>
              <a:gd name="connsiteX61" fmla="*/ 560120 w 4367493"/>
              <a:gd name="connsiteY61" fmla="*/ 1482370 h 1774032"/>
              <a:gd name="connsiteX62" fmla="*/ 646831 w 4367493"/>
              <a:gd name="connsiteY62" fmla="*/ 1490253 h 1774032"/>
              <a:gd name="connsiteX63" fmla="*/ 694127 w 4367493"/>
              <a:gd name="connsiteY63" fmla="*/ 1466604 h 1774032"/>
              <a:gd name="connsiteX64" fmla="*/ 828134 w 4367493"/>
              <a:gd name="connsiteY64" fmla="*/ 1482370 h 1774032"/>
              <a:gd name="connsiteX65" fmla="*/ 906962 w 4367493"/>
              <a:gd name="connsiteY65" fmla="*/ 1506018 h 1774032"/>
              <a:gd name="connsiteX66" fmla="*/ 930610 w 4367493"/>
              <a:gd name="connsiteY66" fmla="*/ 1513901 h 1774032"/>
              <a:gd name="connsiteX67" fmla="*/ 954258 w 4367493"/>
              <a:gd name="connsiteY67" fmla="*/ 1506018 h 1774032"/>
              <a:gd name="connsiteX68" fmla="*/ 946375 w 4367493"/>
              <a:gd name="connsiteY68" fmla="*/ 1482370 h 1774032"/>
              <a:gd name="connsiteX69" fmla="*/ 938493 w 4367493"/>
              <a:gd name="connsiteY69" fmla="*/ 1450839 h 1774032"/>
              <a:gd name="connsiteX70" fmla="*/ 977906 w 4367493"/>
              <a:gd name="connsiteY70" fmla="*/ 1387777 h 1774032"/>
              <a:gd name="connsiteX71" fmla="*/ 1048851 w 4367493"/>
              <a:gd name="connsiteY71" fmla="*/ 1379894 h 1774032"/>
              <a:gd name="connsiteX72" fmla="*/ 1080382 w 4367493"/>
              <a:gd name="connsiteY72" fmla="*/ 1372011 h 1774032"/>
              <a:gd name="connsiteX73" fmla="*/ 1159210 w 4367493"/>
              <a:gd name="connsiteY73" fmla="*/ 1356246 h 1774032"/>
              <a:gd name="connsiteX74" fmla="*/ 1182858 w 4367493"/>
              <a:gd name="connsiteY74" fmla="*/ 1340480 h 1774032"/>
              <a:gd name="connsiteX75" fmla="*/ 1245920 w 4367493"/>
              <a:gd name="connsiteY75" fmla="*/ 1364128 h 1774032"/>
              <a:gd name="connsiteX76" fmla="*/ 1269568 w 4367493"/>
              <a:gd name="connsiteY76" fmla="*/ 1372011 h 1774032"/>
              <a:gd name="connsiteX77" fmla="*/ 1293217 w 4367493"/>
              <a:gd name="connsiteY77" fmla="*/ 1387777 h 1774032"/>
              <a:gd name="connsiteX78" fmla="*/ 1340513 w 4367493"/>
              <a:gd name="connsiteY78" fmla="*/ 1403542 h 1774032"/>
              <a:gd name="connsiteX79" fmla="*/ 1364162 w 4367493"/>
              <a:gd name="connsiteY79" fmla="*/ 1395659 h 1774032"/>
              <a:gd name="connsiteX80" fmla="*/ 1387810 w 4367493"/>
              <a:gd name="connsiteY80" fmla="*/ 1379894 h 1774032"/>
              <a:gd name="connsiteX81" fmla="*/ 1435106 w 4367493"/>
              <a:gd name="connsiteY81" fmla="*/ 1450839 h 1774032"/>
              <a:gd name="connsiteX82" fmla="*/ 1435106 w 4367493"/>
              <a:gd name="connsiteY82" fmla="*/ 1450839 h 1774032"/>
              <a:gd name="connsiteX83" fmla="*/ 1458755 w 4367493"/>
              <a:gd name="connsiteY83" fmla="*/ 1466604 h 1774032"/>
              <a:gd name="connsiteX84" fmla="*/ 1506051 w 4367493"/>
              <a:gd name="connsiteY84" fmla="*/ 1482370 h 1774032"/>
              <a:gd name="connsiteX85" fmla="*/ 1529699 w 4367493"/>
              <a:gd name="connsiteY85" fmla="*/ 1498135 h 1774032"/>
              <a:gd name="connsiteX86" fmla="*/ 1608527 w 4367493"/>
              <a:gd name="connsiteY86" fmla="*/ 1521784 h 1774032"/>
              <a:gd name="connsiteX87" fmla="*/ 1632175 w 4367493"/>
              <a:gd name="connsiteY87" fmla="*/ 1529666 h 1774032"/>
              <a:gd name="connsiteX88" fmla="*/ 1655824 w 4367493"/>
              <a:gd name="connsiteY88" fmla="*/ 1545432 h 1774032"/>
              <a:gd name="connsiteX89" fmla="*/ 1703120 w 4367493"/>
              <a:gd name="connsiteY89" fmla="*/ 1561197 h 1774032"/>
              <a:gd name="connsiteX90" fmla="*/ 1758299 w 4367493"/>
              <a:gd name="connsiteY90" fmla="*/ 1553315 h 1774032"/>
              <a:gd name="connsiteX91" fmla="*/ 1805596 w 4367493"/>
              <a:gd name="connsiteY91" fmla="*/ 1537549 h 1774032"/>
              <a:gd name="connsiteX92" fmla="*/ 1860775 w 4367493"/>
              <a:gd name="connsiteY92" fmla="*/ 1521784 h 1774032"/>
              <a:gd name="connsiteX93" fmla="*/ 1908072 w 4367493"/>
              <a:gd name="connsiteY93" fmla="*/ 1529666 h 1774032"/>
              <a:gd name="connsiteX94" fmla="*/ 1931720 w 4367493"/>
              <a:gd name="connsiteY94" fmla="*/ 1537549 h 1774032"/>
              <a:gd name="connsiteX95" fmla="*/ 2002665 w 4367493"/>
              <a:gd name="connsiteY95" fmla="*/ 1521784 h 1774032"/>
              <a:gd name="connsiteX96" fmla="*/ 2018431 w 4367493"/>
              <a:gd name="connsiteY96" fmla="*/ 1466604 h 1774032"/>
              <a:gd name="connsiteX97" fmla="*/ 2034196 w 4367493"/>
              <a:gd name="connsiteY97" fmla="*/ 1442956 h 1774032"/>
              <a:gd name="connsiteX98" fmla="*/ 2089375 w 4367493"/>
              <a:gd name="connsiteY98" fmla="*/ 1450839 h 1774032"/>
              <a:gd name="connsiteX99" fmla="*/ 2105141 w 4367493"/>
              <a:gd name="connsiteY99" fmla="*/ 1474487 h 1774032"/>
              <a:gd name="connsiteX100" fmla="*/ 2128789 w 4367493"/>
              <a:gd name="connsiteY100" fmla="*/ 1482370 h 1774032"/>
              <a:gd name="connsiteX101" fmla="*/ 2152437 w 4367493"/>
              <a:gd name="connsiteY101" fmla="*/ 1498135 h 1774032"/>
              <a:gd name="connsiteX102" fmla="*/ 2239148 w 4367493"/>
              <a:gd name="connsiteY102" fmla="*/ 1513901 h 1774032"/>
              <a:gd name="connsiteX103" fmla="*/ 2286444 w 4367493"/>
              <a:gd name="connsiteY103" fmla="*/ 1529666 h 1774032"/>
              <a:gd name="connsiteX104" fmla="*/ 2341624 w 4367493"/>
              <a:gd name="connsiteY104" fmla="*/ 1545432 h 1774032"/>
              <a:gd name="connsiteX105" fmla="*/ 2444099 w 4367493"/>
              <a:gd name="connsiteY105" fmla="*/ 1537549 h 1774032"/>
              <a:gd name="connsiteX106" fmla="*/ 2507162 w 4367493"/>
              <a:gd name="connsiteY106" fmla="*/ 1529666 h 1774032"/>
              <a:gd name="connsiteX107" fmla="*/ 2578106 w 4367493"/>
              <a:gd name="connsiteY107" fmla="*/ 1521784 h 1774032"/>
              <a:gd name="connsiteX108" fmla="*/ 2641168 w 4367493"/>
              <a:gd name="connsiteY108" fmla="*/ 1466604 h 1774032"/>
              <a:gd name="connsiteX109" fmla="*/ 2696348 w 4367493"/>
              <a:gd name="connsiteY109" fmla="*/ 1387777 h 1774032"/>
              <a:gd name="connsiteX110" fmla="*/ 2743644 w 4367493"/>
              <a:gd name="connsiteY110" fmla="*/ 1372011 h 1774032"/>
              <a:gd name="connsiteX111" fmla="*/ 2783058 w 4367493"/>
              <a:gd name="connsiteY111" fmla="*/ 1379894 h 1774032"/>
              <a:gd name="connsiteX112" fmla="*/ 2830355 w 4367493"/>
              <a:gd name="connsiteY112" fmla="*/ 1411425 h 1774032"/>
              <a:gd name="connsiteX113" fmla="*/ 2854003 w 4367493"/>
              <a:gd name="connsiteY113" fmla="*/ 1482370 h 1774032"/>
              <a:gd name="connsiteX114" fmla="*/ 2861886 w 4367493"/>
              <a:gd name="connsiteY114" fmla="*/ 1506018 h 1774032"/>
              <a:gd name="connsiteX115" fmla="*/ 2909182 w 4367493"/>
              <a:gd name="connsiteY115" fmla="*/ 1537549 h 1774032"/>
              <a:gd name="connsiteX116" fmla="*/ 2956479 w 4367493"/>
              <a:gd name="connsiteY116" fmla="*/ 1553315 h 1774032"/>
              <a:gd name="connsiteX117" fmla="*/ 2972244 w 4367493"/>
              <a:gd name="connsiteY117" fmla="*/ 1576963 h 1774032"/>
              <a:gd name="connsiteX118" fmla="*/ 3043189 w 4367493"/>
              <a:gd name="connsiteY118" fmla="*/ 1584846 h 1774032"/>
              <a:gd name="connsiteX119" fmla="*/ 3011658 w 4367493"/>
              <a:gd name="connsiteY119" fmla="*/ 1663673 h 1774032"/>
              <a:gd name="connsiteX120" fmla="*/ 2972244 w 4367493"/>
              <a:gd name="connsiteY120" fmla="*/ 1671556 h 1774032"/>
              <a:gd name="connsiteX121" fmla="*/ 2980127 w 4367493"/>
              <a:gd name="connsiteY121" fmla="*/ 1703087 h 1774032"/>
              <a:gd name="connsiteX122" fmla="*/ 3027424 w 4367493"/>
              <a:gd name="connsiteY122" fmla="*/ 1718853 h 1774032"/>
              <a:gd name="connsiteX123" fmla="*/ 3058955 w 4367493"/>
              <a:gd name="connsiteY123" fmla="*/ 1710970 h 1774032"/>
              <a:gd name="connsiteX124" fmla="*/ 3106251 w 4367493"/>
              <a:gd name="connsiteY124" fmla="*/ 1671556 h 1774032"/>
              <a:gd name="connsiteX125" fmla="*/ 3129899 w 4367493"/>
              <a:gd name="connsiteY125" fmla="*/ 1624259 h 1774032"/>
              <a:gd name="connsiteX126" fmla="*/ 3153548 w 4367493"/>
              <a:gd name="connsiteY126" fmla="*/ 1608494 h 1774032"/>
              <a:gd name="connsiteX127" fmla="*/ 3169313 w 4367493"/>
              <a:gd name="connsiteY127" fmla="*/ 1584846 h 1774032"/>
              <a:gd name="connsiteX128" fmla="*/ 3192962 w 4367493"/>
              <a:gd name="connsiteY128" fmla="*/ 1569080 h 1774032"/>
              <a:gd name="connsiteX129" fmla="*/ 3224493 w 4367493"/>
              <a:gd name="connsiteY129" fmla="*/ 1521784 h 1774032"/>
              <a:gd name="connsiteX130" fmla="*/ 3248141 w 4367493"/>
              <a:gd name="connsiteY130" fmla="*/ 1442956 h 1774032"/>
              <a:gd name="connsiteX131" fmla="*/ 3240258 w 4367493"/>
              <a:gd name="connsiteY131" fmla="*/ 1403542 h 1774032"/>
              <a:gd name="connsiteX132" fmla="*/ 3192962 w 4367493"/>
              <a:gd name="connsiteY132" fmla="*/ 1387777 h 1774032"/>
              <a:gd name="connsiteX133" fmla="*/ 3161431 w 4367493"/>
              <a:gd name="connsiteY133" fmla="*/ 1395659 h 1774032"/>
              <a:gd name="connsiteX134" fmla="*/ 3114134 w 4367493"/>
              <a:gd name="connsiteY134" fmla="*/ 1379894 h 1774032"/>
              <a:gd name="connsiteX135" fmla="*/ 3106251 w 4367493"/>
              <a:gd name="connsiteY135" fmla="*/ 1348363 h 1774032"/>
              <a:gd name="connsiteX136" fmla="*/ 3114134 w 4367493"/>
              <a:gd name="connsiteY136" fmla="*/ 1324715 h 1774032"/>
              <a:gd name="connsiteX137" fmla="*/ 3169313 w 4367493"/>
              <a:gd name="connsiteY137" fmla="*/ 1261653 h 1774032"/>
              <a:gd name="connsiteX138" fmla="*/ 3208727 w 4367493"/>
              <a:gd name="connsiteY138" fmla="*/ 1214356 h 1774032"/>
              <a:gd name="connsiteX139" fmla="*/ 3279672 w 4367493"/>
              <a:gd name="connsiteY139" fmla="*/ 1182825 h 1774032"/>
              <a:gd name="connsiteX140" fmla="*/ 3610748 w 4367493"/>
              <a:gd name="connsiteY140" fmla="*/ 1167059 h 1774032"/>
              <a:gd name="connsiteX141" fmla="*/ 3650162 w 4367493"/>
              <a:gd name="connsiteY141" fmla="*/ 1119763 h 1774032"/>
              <a:gd name="connsiteX142" fmla="*/ 3665927 w 4367493"/>
              <a:gd name="connsiteY142" fmla="*/ 1096115 h 1774032"/>
              <a:gd name="connsiteX143" fmla="*/ 3689575 w 4367493"/>
              <a:gd name="connsiteY143" fmla="*/ 1088232 h 1774032"/>
              <a:gd name="connsiteX144" fmla="*/ 3760520 w 4367493"/>
              <a:gd name="connsiteY144" fmla="*/ 1048818 h 1774032"/>
              <a:gd name="connsiteX145" fmla="*/ 3784168 w 4367493"/>
              <a:gd name="connsiteY145" fmla="*/ 1040935 h 1774032"/>
              <a:gd name="connsiteX146" fmla="*/ 3855113 w 4367493"/>
              <a:gd name="connsiteY146" fmla="*/ 1080349 h 1774032"/>
              <a:gd name="connsiteX147" fmla="*/ 3926058 w 4367493"/>
              <a:gd name="connsiteY147" fmla="*/ 1040935 h 1774032"/>
              <a:gd name="connsiteX148" fmla="*/ 3902410 w 4367493"/>
              <a:gd name="connsiteY148" fmla="*/ 1088232 h 1774032"/>
              <a:gd name="connsiteX149" fmla="*/ 3855113 w 4367493"/>
              <a:gd name="connsiteY149" fmla="*/ 1103997 h 1774032"/>
              <a:gd name="connsiteX150" fmla="*/ 3831465 w 4367493"/>
              <a:gd name="connsiteY150" fmla="*/ 1119763 h 1774032"/>
              <a:gd name="connsiteX151" fmla="*/ 3815699 w 4367493"/>
              <a:gd name="connsiteY151" fmla="*/ 1143411 h 1774032"/>
              <a:gd name="connsiteX152" fmla="*/ 3792051 w 4367493"/>
              <a:gd name="connsiteY152" fmla="*/ 1151294 h 1774032"/>
              <a:gd name="connsiteX153" fmla="*/ 3768403 w 4367493"/>
              <a:gd name="connsiteY153" fmla="*/ 1174942 h 1774032"/>
              <a:gd name="connsiteX154" fmla="*/ 3721106 w 4367493"/>
              <a:gd name="connsiteY154" fmla="*/ 1206473 h 1774032"/>
              <a:gd name="connsiteX155" fmla="*/ 3689575 w 4367493"/>
              <a:gd name="connsiteY155" fmla="*/ 1253770 h 1774032"/>
              <a:gd name="connsiteX156" fmla="*/ 3673810 w 4367493"/>
              <a:gd name="connsiteY156" fmla="*/ 1301066 h 1774032"/>
              <a:gd name="connsiteX157" fmla="*/ 3697458 w 4367493"/>
              <a:gd name="connsiteY157" fmla="*/ 1458722 h 1774032"/>
              <a:gd name="connsiteX158" fmla="*/ 3721106 w 4367493"/>
              <a:gd name="connsiteY158" fmla="*/ 1474487 h 1774032"/>
              <a:gd name="connsiteX159" fmla="*/ 3752637 w 4367493"/>
              <a:gd name="connsiteY159" fmla="*/ 1427190 h 1774032"/>
              <a:gd name="connsiteX160" fmla="*/ 3776286 w 4367493"/>
              <a:gd name="connsiteY160" fmla="*/ 1379894 h 1774032"/>
              <a:gd name="connsiteX161" fmla="*/ 3799934 w 4367493"/>
              <a:gd name="connsiteY161" fmla="*/ 1364128 h 1774032"/>
              <a:gd name="connsiteX162" fmla="*/ 3831465 w 4367493"/>
              <a:gd name="connsiteY162" fmla="*/ 1316832 h 1774032"/>
              <a:gd name="connsiteX163" fmla="*/ 3855113 w 4367493"/>
              <a:gd name="connsiteY163" fmla="*/ 1245887 h 1774032"/>
              <a:gd name="connsiteX164" fmla="*/ 3862996 w 4367493"/>
              <a:gd name="connsiteY164" fmla="*/ 1222239 h 1774032"/>
              <a:gd name="connsiteX165" fmla="*/ 3870879 w 4367493"/>
              <a:gd name="connsiteY165" fmla="*/ 1182825 h 1774032"/>
              <a:gd name="connsiteX166" fmla="*/ 3918175 w 4367493"/>
              <a:gd name="connsiteY166" fmla="*/ 1151294 h 1774032"/>
              <a:gd name="connsiteX167" fmla="*/ 4123127 w 4367493"/>
              <a:gd name="connsiteY167" fmla="*/ 1119763 h 1774032"/>
              <a:gd name="connsiteX168" fmla="*/ 4170424 w 4367493"/>
              <a:gd name="connsiteY168" fmla="*/ 1103997 h 1774032"/>
              <a:gd name="connsiteX169" fmla="*/ 4194072 w 4367493"/>
              <a:gd name="connsiteY169" fmla="*/ 1096115 h 1774032"/>
              <a:gd name="connsiteX170" fmla="*/ 4217720 w 4367493"/>
              <a:gd name="connsiteY170" fmla="*/ 1080349 h 1774032"/>
              <a:gd name="connsiteX171" fmla="*/ 4249251 w 4367493"/>
              <a:gd name="connsiteY171" fmla="*/ 1033053 h 1774032"/>
              <a:gd name="connsiteX172" fmla="*/ 4296548 w 4367493"/>
              <a:gd name="connsiteY172" fmla="*/ 1017287 h 1774032"/>
              <a:gd name="connsiteX173" fmla="*/ 4320196 w 4367493"/>
              <a:gd name="connsiteY173" fmla="*/ 1009404 h 1774032"/>
              <a:gd name="connsiteX174" fmla="*/ 4328079 w 4367493"/>
              <a:gd name="connsiteY174" fmla="*/ 985756 h 1774032"/>
              <a:gd name="connsiteX175" fmla="*/ 4272899 w 4367493"/>
              <a:gd name="connsiteY175" fmla="*/ 922694 h 1774032"/>
              <a:gd name="connsiteX176" fmla="*/ 4249251 w 4367493"/>
              <a:gd name="connsiteY176" fmla="*/ 914811 h 1774032"/>
              <a:gd name="connsiteX177" fmla="*/ 4343844 w 4367493"/>
              <a:gd name="connsiteY177" fmla="*/ 883280 h 1774032"/>
              <a:gd name="connsiteX178" fmla="*/ 4359610 w 4367493"/>
              <a:gd name="connsiteY178" fmla="*/ 835984 h 1774032"/>
              <a:gd name="connsiteX179" fmla="*/ 4367493 w 4367493"/>
              <a:gd name="connsiteY179" fmla="*/ 812335 h 1774032"/>
              <a:gd name="connsiteX180" fmla="*/ 4359610 w 4367493"/>
              <a:gd name="connsiteY180" fmla="*/ 709859 h 1774032"/>
              <a:gd name="connsiteX181" fmla="*/ 4351727 w 4367493"/>
              <a:gd name="connsiteY181" fmla="*/ 686211 h 1774032"/>
              <a:gd name="connsiteX182" fmla="*/ 4280782 w 4367493"/>
              <a:gd name="connsiteY182" fmla="*/ 646797 h 1774032"/>
              <a:gd name="connsiteX183" fmla="*/ 4209837 w 4367493"/>
              <a:gd name="connsiteY183" fmla="*/ 623149 h 1774032"/>
              <a:gd name="connsiteX184" fmla="*/ 4186189 w 4367493"/>
              <a:gd name="connsiteY184" fmla="*/ 615266 h 1774032"/>
              <a:gd name="connsiteX185" fmla="*/ 4162541 w 4367493"/>
              <a:gd name="connsiteY185" fmla="*/ 599501 h 1774032"/>
              <a:gd name="connsiteX186" fmla="*/ 4115244 w 4367493"/>
              <a:gd name="connsiteY186" fmla="*/ 607384 h 1774032"/>
              <a:gd name="connsiteX187" fmla="*/ 4099479 w 4367493"/>
              <a:gd name="connsiteY187" fmla="*/ 654680 h 1774032"/>
              <a:gd name="connsiteX188" fmla="*/ 4083713 w 4367493"/>
              <a:gd name="connsiteY188" fmla="*/ 678328 h 1774032"/>
              <a:gd name="connsiteX189" fmla="*/ 4044299 w 4367493"/>
              <a:gd name="connsiteY189" fmla="*/ 670446 h 1774032"/>
              <a:gd name="connsiteX190" fmla="*/ 4036417 w 4367493"/>
              <a:gd name="connsiteY190" fmla="*/ 646797 h 1774032"/>
              <a:gd name="connsiteX191" fmla="*/ 4012768 w 4367493"/>
              <a:gd name="connsiteY191" fmla="*/ 631032 h 1774032"/>
              <a:gd name="connsiteX192" fmla="*/ 3965472 w 4367493"/>
              <a:gd name="connsiteY192" fmla="*/ 638915 h 1774032"/>
              <a:gd name="connsiteX193" fmla="*/ 3847231 w 4367493"/>
              <a:gd name="connsiteY193" fmla="*/ 654680 h 1774032"/>
              <a:gd name="connsiteX194" fmla="*/ 3839348 w 4367493"/>
              <a:gd name="connsiteY194" fmla="*/ 678328 h 1774032"/>
              <a:gd name="connsiteX195" fmla="*/ 3815699 w 4367493"/>
              <a:gd name="connsiteY195" fmla="*/ 670446 h 1774032"/>
              <a:gd name="connsiteX196" fmla="*/ 3799934 w 4367493"/>
              <a:gd name="connsiteY196" fmla="*/ 623149 h 1774032"/>
              <a:gd name="connsiteX197" fmla="*/ 3792051 w 4367493"/>
              <a:gd name="connsiteY197" fmla="*/ 599501 h 1774032"/>
              <a:gd name="connsiteX198" fmla="*/ 3784168 w 4367493"/>
              <a:gd name="connsiteY198" fmla="*/ 575853 h 1774032"/>
              <a:gd name="connsiteX199" fmla="*/ 3760520 w 4367493"/>
              <a:gd name="connsiteY199" fmla="*/ 560087 h 1774032"/>
              <a:gd name="connsiteX200" fmla="*/ 3563451 w 4367493"/>
              <a:gd name="connsiteY200" fmla="*/ 536439 h 1774032"/>
              <a:gd name="connsiteX201" fmla="*/ 3516155 w 4367493"/>
              <a:gd name="connsiteY201" fmla="*/ 520673 h 1774032"/>
              <a:gd name="connsiteX202" fmla="*/ 3492506 w 4367493"/>
              <a:gd name="connsiteY202" fmla="*/ 512790 h 1774032"/>
              <a:gd name="connsiteX203" fmla="*/ 3492506 w 4367493"/>
              <a:gd name="connsiteY203" fmla="*/ 465494 h 1774032"/>
              <a:gd name="connsiteX204" fmla="*/ 3453093 w 4367493"/>
              <a:gd name="connsiteY204" fmla="*/ 457611 h 1774032"/>
              <a:gd name="connsiteX205" fmla="*/ 3413679 w 4367493"/>
              <a:gd name="connsiteY205" fmla="*/ 465494 h 1774032"/>
              <a:gd name="connsiteX206" fmla="*/ 3366382 w 4367493"/>
              <a:gd name="connsiteY206" fmla="*/ 497025 h 1774032"/>
              <a:gd name="connsiteX207" fmla="*/ 3374265 w 4367493"/>
              <a:gd name="connsiteY207" fmla="*/ 449728 h 1774032"/>
              <a:gd name="connsiteX208" fmla="*/ 3326968 w 4367493"/>
              <a:gd name="connsiteY208" fmla="*/ 426080 h 1774032"/>
              <a:gd name="connsiteX209" fmla="*/ 3240258 w 4367493"/>
              <a:gd name="connsiteY209" fmla="*/ 433963 h 1774032"/>
              <a:gd name="connsiteX210" fmla="*/ 3216610 w 4367493"/>
              <a:gd name="connsiteY210" fmla="*/ 441846 h 1774032"/>
              <a:gd name="connsiteX211" fmla="*/ 3200844 w 4367493"/>
              <a:gd name="connsiteY211" fmla="*/ 489142 h 1774032"/>
              <a:gd name="connsiteX212" fmla="*/ 3192962 w 4367493"/>
              <a:gd name="connsiteY212" fmla="*/ 512790 h 1774032"/>
              <a:gd name="connsiteX213" fmla="*/ 3169313 w 4367493"/>
              <a:gd name="connsiteY213" fmla="*/ 520673 h 1774032"/>
              <a:gd name="connsiteX214" fmla="*/ 3011658 w 4367493"/>
              <a:gd name="connsiteY214" fmla="*/ 512790 h 1774032"/>
              <a:gd name="connsiteX215" fmla="*/ 2988010 w 4367493"/>
              <a:gd name="connsiteY215" fmla="*/ 560087 h 1774032"/>
              <a:gd name="connsiteX216" fmla="*/ 2964362 w 4367493"/>
              <a:gd name="connsiteY216" fmla="*/ 567970 h 1774032"/>
              <a:gd name="connsiteX217" fmla="*/ 2924948 w 4367493"/>
              <a:gd name="connsiteY217" fmla="*/ 560087 h 1774032"/>
              <a:gd name="connsiteX218" fmla="*/ 2917065 w 4367493"/>
              <a:gd name="connsiteY218" fmla="*/ 536439 h 1774032"/>
              <a:gd name="connsiteX219" fmla="*/ 2909182 w 4367493"/>
              <a:gd name="connsiteY219" fmla="*/ 441846 h 1774032"/>
              <a:gd name="connsiteX220" fmla="*/ 2901299 w 4367493"/>
              <a:gd name="connsiteY220" fmla="*/ 402432 h 1774032"/>
              <a:gd name="connsiteX221" fmla="*/ 2877651 w 4367493"/>
              <a:gd name="connsiteY221" fmla="*/ 386666 h 1774032"/>
              <a:gd name="connsiteX222" fmla="*/ 2846120 w 4367493"/>
              <a:gd name="connsiteY222" fmla="*/ 378784 h 1774032"/>
              <a:gd name="connsiteX223" fmla="*/ 2798824 w 4367493"/>
              <a:gd name="connsiteY223" fmla="*/ 363018 h 1774032"/>
              <a:gd name="connsiteX224" fmla="*/ 2775175 w 4367493"/>
              <a:gd name="connsiteY224" fmla="*/ 355135 h 1774032"/>
              <a:gd name="connsiteX225" fmla="*/ 2759410 w 4367493"/>
              <a:gd name="connsiteY225" fmla="*/ 378784 h 1774032"/>
              <a:gd name="connsiteX226" fmla="*/ 2712113 w 4367493"/>
              <a:gd name="connsiteY226" fmla="*/ 410315 h 1774032"/>
              <a:gd name="connsiteX227" fmla="*/ 2625403 w 4367493"/>
              <a:gd name="connsiteY227" fmla="*/ 386666 h 1774032"/>
              <a:gd name="connsiteX228" fmla="*/ 2601755 w 4367493"/>
              <a:gd name="connsiteY228" fmla="*/ 370901 h 1774032"/>
              <a:gd name="connsiteX229" fmla="*/ 2578106 w 4367493"/>
              <a:gd name="connsiteY229" fmla="*/ 347253 h 1774032"/>
              <a:gd name="connsiteX230" fmla="*/ 2515044 w 4367493"/>
              <a:gd name="connsiteY230" fmla="*/ 355135 h 1774032"/>
              <a:gd name="connsiteX231" fmla="*/ 2467748 w 4367493"/>
              <a:gd name="connsiteY231" fmla="*/ 378784 h 1774032"/>
              <a:gd name="connsiteX232" fmla="*/ 2459865 w 4367493"/>
              <a:gd name="connsiteY232" fmla="*/ 402432 h 1774032"/>
              <a:gd name="connsiteX233" fmla="*/ 2444099 w 4367493"/>
              <a:gd name="connsiteY233" fmla="*/ 378784 h 1774032"/>
              <a:gd name="connsiteX234" fmla="*/ 2436217 w 4367493"/>
              <a:gd name="connsiteY234" fmla="*/ 355135 h 1774032"/>
              <a:gd name="connsiteX235" fmla="*/ 2412568 w 4367493"/>
              <a:gd name="connsiteY235" fmla="*/ 347253 h 1774032"/>
              <a:gd name="connsiteX236" fmla="*/ 2365272 w 4367493"/>
              <a:gd name="connsiteY236" fmla="*/ 355135 h 1774032"/>
              <a:gd name="connsiteX237" fmla="*/ 2341624 w 4367493"/>
              <a:gd name="connsiteY237" fmla="*/ 370901 h 1774032"/>
              <a:gd name="connsiteX238" fmla="*/ 2286444 w 4367493"/>
              <a:gd name="connsiteY238" fmla="*/ 386666 h 1774032"/>
              <a:gd name="connsiteX239" fmla="*/ 2239148 w 4367493"/>
              <a:gd name="connsiteY239" fmla="*/ 402432 h 1774032"/>
              <a:gd name="connsiteX240" fmla="*/ 2270679 w 4367493"/>
              <a:gd name="connsiteY240" fmla="*/ 355135 h 1774032"/>
              <a:gd name="connsiteX241" fmla="*/ 2325858 w 4367493"/>
              <a:gd name="connsiteY241" fmla="*/ 292073 h 1774032"/>
              <a:gd name="connsiteX242" fmla="*/ 2341624 w 4367493"/>
              <a:gd name="connsiteY242" fmla="*/ 268425 h 1774032"/>
              <a:gd name="connsiteX243" fmla="*/ 2388920 w 4367493"/>
              <a:gd name="connsiteY243" fmla="*/ 229011 h 1774032"/>
              <a:gd name="connsiteX244" fmla="*/ 2412568 w 4367493"/>
              <a:gd name="connsiteY244" fmla="*/ 221128 h 1774032"/>
              <a:gd name="connsiteX245" fmla="*/ 2428334 w 4367493"/>
              <a:gd name="connsiteY245" fmla="*/ 197480 h 1774032"/>
              <a:gd name="connsiteX246" fmla="*/ 2420451 w 4367493"/>
              <a:gd name="connsiteY246" fmla="*/ 165949 h 1774032"/>
              <a:gd name="connsiteX247" fmla="*/ 2381037 w 4367493"/>
              <a:gd name="connsiteY247" fmla="*/ 126535 h 1774032"/>
              <a:gd name="connsiteX248" fmla="*/ 2357389 w 4367493"/>
              <a:gd name="connsiteY248" fmla="*/ 118653 h 1774032"/>
              <a:gd name="connsiteX249" fmla="*/ 2310093 w 4367493"/>
              <a:gd name="connsiteY249" fmla="*/ 87122 h 1774032"/>
              <a:gd name="connsiteX250" fmla="*/ 2262796 w 4367493"/>
              <a:gd name="connsiteY250" fmla="*/ 102887 h 1774032"/>
              <a:gd name="connsiteX251" fmla="*/ 2254913 w 4367493"/>
              <a:gd name="connsiteY251" fmla="*/ 79239 h 1774032"/>
              <a:gd name="connsiteX252" fmla="*/ 2262796 w 4367493"/>
              <a:gd name="connsiteY252" fmla="*/ 55590 h 1774032"/>
              <a:gd name="connsiteX253" fmla="*/ 2231265 w 4367493"/>
              <a:gd name="connsiteY253" fmla="*/ 39825 h 1774032"/>
              <a:gd name="connsiteX254" fmla="*/ 2231265 w 4367493"/>
              <a:gd name="connsiteY254" fmla="*/ 31942 h 1774032"/>
              <a:gd name="connsiteX255" fmla="*/ 2247031 w 4367493"/>
              <a:gd name="connsiteY255" fmla="*/ 8294 h 1774032"/>
              <a:gd name="connsiteX256" fmla="*/ 2160320 w 4367493"/>
              <a:gd name="connsiteY256" fmla="*/ 8294 h 1774032"/>
              <a:gd name="connsiteX257" fmla="*/ 2136672 w 4367493"/>
              <a:gd name="connsiteY257" fmla="*/ 24059 h 1774032"/>
              <a:gd name="connsiteX258" fmla="*/ 2105141 w 4367493"/>
              <a:gd name="connsiteY258" fmla="*/ 71356 h 1774032"/>
              <a:gd name="connsiteX259" fmla="*/ 2097258 w 4367493"/>
              <a:gd name="connsiteY259" fmla="*/ 95004 h 1774032"/>
              <a:gd name="connsiteX260" fmla="*/ 2049962 w 4367493"/>
              <a:gd name="connsiteY260" fmla="*/ 110770 h 1774032"/>
              <a:gd name="connsiteX261" fmla="*/ 2042079 w 4367493"/>
              <a:gd name="connsiteY261" fmla="*/ 134418 h 1774032"/>
              <a:gd name="connsiteX262" fmla="*/ 1931720 w 4367493"/>
              <a:gd name="connsiteY262" fmla="*/ 158066 h 1774032"/>
              <a:gd name="connsiteX263" fmla="*/ 1900189 w 4367493"/>
              <a:gd name="connsiteY263" fmla="*/ 150184 h 1774032"/>
              <a:gd name="connsiteX264" fmla="*/ 1868658 w 4367493"/>
              <a:gd name="connsiteY264" fmla="*/ 158066 h 1774032"/>
              <a:gd name="connsiteX265" fmla="*/ 1821362 w 4367493"/>
              <a:gd name="connsiteY265" fmla="*/ 173832 h 1774032"/>
              <a:gd name="connsiteX266" fmla="*/ 1766182 w 4367493"/>
              <a:gd name="connsiteY266" fmla="*/ 189597 h 1774032"/>
              <a:gd name="connsiteX267" fmla="*/ 1742534 w 4367493"/>
              <a:gd name="connsiteY267" fmla="*/ 213246 h 1774032"/>
              <a:gd name="connsiteX268" fmla="*/ 1726768 w 4367493"/>
              <a:gd name="connsiteY268" fmla="*/ 236894 h 1774032"/>
              <a:gd name="connsiteX269" fmla="*/ 1703120 w 4367493"/>
              <a:gd name="connsiteY269" fmla="*/ 252659 h 1774032"/>
              <a:gd name="connsiteX270" fmla="*/ 1687355 w 4367493"/>
              <a:gd name="connsiteY270" fmla="*/ 276308 h 1774032"/>
              <a:gd name="connsiteX271" fmla="*/ 1663706 w 4367493"/>
              <a:gd name="connsiteY271" fmla="*/ 323604 h 1774032"/>
              <a:gd name="connsiteX272" fmla="*/ 1616410 w 4367493"/>
              <a:gd name="connsiteY272" fmla="*/ 347253 h 1774032"/>
              <a:gd name="connsiteX273" fmla="*/ 1553348 w 4367493"/>
              <a:gd name="connsiteY273" fmla="*/ 355135 h 1774032"/>
              <a:gd name="connsiteX274" fmla="*/ 1529699 w 4367493"/>
              <a:gd name="connsiteY274" fmla="*/ 363018 h 1774032"/>
              <a:gd name="connsiteX275" fmla="*/ 1553348 w 4367493"/>
              <a:gd name="connsiteY275" fmla="*/ 441846 h 1774032"/>
              <a:gd name="connsiteX276" fmla="*/ 1569113 w 4367493"/>
              <a:gd name="connsiteY276" fmla="*/ 489142 h 1774032"/>
              <a:gd name="connsiteX277" fmla="*/ 1498168 w 4367493"/>
              <a:gd name="connsiteY277" fmla="*/ 465494 h 1774032"/>
              <a:gd name="connsiteX278" fmla="*/ 1474520 w 4367493"/>
              <a:gd name="connsiteY278" fmla="*/ 449728 h 1774032"/>
              <a:gd name="connsiteX279" fmla="*/ 1450872 w 4367493"/>
              <a:gd name="connsiteY279" fmla="*/ 433963 h 1774032"/>
              <a:gd name="connsiteX280" fmla="*/ 1427224 w 4367493"/>
              <a:gd name="connsiteY280" fmla="*/ 441846 h 1774032"/>
              <a:gd name="connsiteX281" fmla="*/ 1419341 w 4367493"/>
              <a:gd name="connsiteY281" fmla="*/ 481259 h 1774032"/>
              <a:gd name="connsiteX282" fmla="*/ 1411458 w 4367493"/>
              <a:gd name="connsiteY282" fmla="*/ 504908 h 1774032"/>
              <a:gd name="connsiteX283" fmla="*/ 1435106 w 4367493"/>
              <a:gd name="connsiteY283" fmla="*/ 520673 h 1774032"/>
              <a:gd name="connsiteX284" fmla="*/ 1411458 w 4367493"/>
              <a:gd name="connsiteY284" fmla="*/ 528556 h 1774032"/>
              <a:gd name="connsiteX285" fmla="*/ 1387810 w 4367493"/>
              <a:gd name="connsiteY285" fmla="*/ 512790 h 1774032"/>
              <a:gd name="connsiteX286" fmla="*/ 1364162 w 4367493"/>
              <a:gd name="connsiteY286" fmla="*/ 504908 h 1774032"/>
              <a:gd name="connsiteX287" fmla="*/ 1324748 w 4367493"/>
              <a:gd name="connsiteY287" fmla="*/ 473377 h 1774032"/>
              <a:gd name="connsiteX288" fmla="*/ 1316865 w 4367493"/>
              <a:gd name="connsiteY288" fmla="*/ 497025 h 1774032"/>
              <a:gd name="connsiteX289" fmla="*/ 1324748 w 4367493"/>
              <a:gd name="connsiteY289" fmla="*/ 552204 h 1774032"/>
              <a:gd name="connsiteX290" fmla="*/ 1348396 w 4367493"/>
              <a:gd name="connsiteY290" fmla="*/ 599501 h 1774032"/>
              <a:gd name="connsiteX291" fmla="*/ 1372044 w 4367493"/>
              <a:gd name="connsiteY291" fmla="*/ 615266 h 1774032"/>
              <a:gd name="connsiteX292" fmla="*/ 1387810 w 4367493"/>
              <a:gd name="connsiteY292" fmla="*/ 638915 h 1774032"/>
              <a:gd name="connsiteX293" fmla="*/ 1427224 w 4367493"/>
              <a:gd name="connsiteY293" fmla="*/ 686211 h 1774032"/>
              <a:gd name="connsiteX294" fmla="*/ 1419341 w 4367493"/>
              <a:gd name="connsiteY294" fmla="*/ 741390 h 1774032"/>
              <a:gd name="connsiteX295" fmla="*/ 1395693 w 4367493"/>
              <a:gd name="connsiteY295" fmla="*/ 725625 h 1774032"/>
              <a:gd name="connsiteX296" fmla="*/ 1372044 w 4367493"/>
              <a:gd name="connsiteY296" fmla="*/ 678328 h 1774032"/>
              <a:gd name="connsiteX297" fmla="*/ 1356279 w 4367493"/>
              <a:gd name="connsiteY297" fmla="*/ 701977 h 1774032"/>
              <a:gd name="connsiteX298" fmla="*/ 1348396 w 4367493"/>
              <a:gd name="connsiteY298" fmla="*/ 725625 h 1774032"/>
              <a:gd name="connsiteX299" fmla="*/ 1301099 w 4367493"/>
              <a:gd name="connsiteY299" fmla="*/ 772922 h 1774032"/>
              <a:gd name="connsiteX300" fmla="*/ 1285334 w 4367493"/>
              <a:gd name="connsiteY300" fmla="*/ 796570 h 1774032"/>
              <a:gd name="connsiteX301" fmla="*/ 1238037 w 4367493"/>
              <a:gd name="connsiteY301" fmla="*/ 812335 h 1774032"/>
              <a:gd name="connsiteX302" fmla="*/ 1214389 w 4367493"/>
              <a:gd name="connsiteY302" fmla="*/ 804453 h 1774032"/>
              <a:gd name="connsiteX303" fmla="*/ 1245920 w 4367493"/>
              <a:gd name="connsiteY303" fmla="*/ 765039 h 1774032"/>
              <a:gd name="connsiteX304" fmla="*/ 1285334 w 4367493"/>
              <a:gd name="connsiteY304" fmla="*/ 694094 h 1774032"/>
              <a:gd name="connsiteX305" fmla="*/ 1301099 w 4367493"/>
              <a:gd name="connsiteY305" fmla="*/ 670446 h 1774032"/>
              <a:gd name="connsiteX306" fmla="*/ 1293217 w 4367493"/>
              <a:gd name="connsiteY306" fmla="*/ 638915 h 1774032"/>
              <a:gd name="connsiteX307" fmla="*/ 1277451 w 4367493"/>
              <a:gd name="connsiteY307" fmla="*/ 615266 h 1774032"/>
              <a:gd name="connsiteX308" fmla="*/ 1269568 w 4367493"/>
              <a:gd name="connsiteY308" fmla="*/ 433963 h 1774032"/>
              <a:gd name="connsiteX309" fmla="*/ 1245920 w 4367493"/>
              <a:gd name="connsiteY309" fmla="*/ 426080 h 1774032"/>
              <a:gd name="connsiteX310" fmla="*/ 1222272 w 4367493"/>
              <a:gd name="connsiteY310" fmla="*/ 410315 h 1774032"/>
              <a:gd name="connsiteX311" fmla="*/ 1198624 w 4367493"/>
              <a:gd name="connsiteY311" fmla="*/ 418197 h 1774032"/>
              <a:gd name="connsiteX312" fmla="*/ 1182858 w 4367493"/>
              <a:gd name="connsiteY312" fmla="*/ 441846 h 1774032"/>
              <a:gd name="connsiteX313" fmla="*/ 1159210 w 4367493"/>
              <a:gd name="connsiteY313" fmla="*/ 457611 h 1774032"/>
              <a:gd name="connsiteX314" fmla="*/ 1151327 w 4367493"/>
              <a:gd name="connsiteY314" fmla="*/ 481259 h 1774032"/>
              <a:gd name="connsiteX315" fmla="*/ 1127679 w 4367493"/>
              <a:gd name="connsiteY315" fmla="*/ 528556 h 1774032"/>
              <a:gd name="connsiteX316" fmla="*/ 1151327 w 4367493"/>
              <a:gd name="connsiteY316" fmla="*/ 638915 h 1774032"/>
              <a:gd name="connsiteX317" fmla="*/ 1159210 w 4367493"/>
              <a:gd name="connsiteY317" fmla="*/ 662563 h 1774032"/>
              <a:gd name="connsiteX318" fmla="*/ 1151327 w 4367493"/>
              <a:gd name="connsiteY318" fmla="*/ 694094 h 1774032"/>
              <a:gd name="connsiteX319" fmla="*/ 1056734 w 4367493"/>
              <a:gd name="connsiteY319" fmla="*/ 670446 h 1774032"/>
              <a:gd name="connsiteX320" fmla="*/ 1009437 w 4367493"/>
              <a:gd name="connsiteY320" fmla="*/ 631032 h 1774032"/>
              <a:gd name="connsiteX321" fmla="*/ 962141 w 4367493"/>
              <a:gd name="connsiteY321" fmla="*/ 623149 h 1774032"/>
              <a:gd name="connsiteX322" fmla="*/ 930610 w 4367493"/>
              <a:gd name="connsiteY322" fmla="*/ 662563 h 1774032"/>
              <a:gd name="connsiteX323" fmla="*/ 883313 w 4367493"/>
              <a:gd name="connsiteY323" fmla="*/ 694094 h 1774032"/>
              <a:gd name="connsiteX324" fmla="*/ 812368 w 4367493"/>
              <a:gd name="connsiteY324" fmla="*/ 694094 h 1774032"/>
              <a:gd name="connsiteX325" fmla="*/ 788720 w 4367493"/>
              <a:gd name="connsiteY325" fmla="*/ 701977 h 1774032"/>
              <a:gd name="connsiteX326" fmla="*/ 765072 w 4367493"/>
              <a:gd name="connsiteY326" fmla="*/ 709859 h 1774032"/>
              <a:gd name="connsiteX327" fmla="*/ 725658 w 4367493"/>
              <a:gd name="connsiteY327" fmla="*/ 654680 h 1774032"/>
              <a:gd name="connsiteX328" fmla="*/ 709893 w 4367493"/>
              <a:gd name="connsiteY328" fmla="*/ 678328 h 1774032"/>
              <a:gd name="connsiteX329" fmla="*/ 615299 w 4367493"/>
              <a:gd name="connsiteY329" fmla="*/ 717742 h 1774032"/>
              <a:gd name="connsiteX330" fmla="*/ 583768 w 4367493"/>
              <a:gd name="connsiteY330" fmla="*/ 749273 h 1774032"/>
              <a:gd name="connsiteX331" fmla="*/ 536472 w 4367493"/>
              <a:gd name="connsiteY331" fmla="*/ 772922 h 1774032"/>
              <a:gd name="connsiteX332" fmla="*/ 504941 w 4367493"/>
              <a:gd name="connsiteY332" fmla="*/ 765039 h 1774032"/>
              <a:gd name="connsiteX333" fmla="*/ 528589 w 4367493"/>
              <a:gd name="connsiteY333" fmla="*/ 717742 h 1774032"/>
              <a:gd name="connsiteX334" fmla="*/ 465527 w 4367493"/>
              <a:gd name="connsiteY334" fmla="*/ 709859 h 1774032"/>
              <a:gd name="connsiteX335" fmla="*/ 457644 w 4367493"/>
              <a:gd name="connsiteY335" fmla="*/ 733508 h 1774032"/>
              <a:gd name="connsiteX336" fmla="*/ 473410 w 4367493"/>
              <a:gd name="connsiteY336" fmla="*/ 796570 h 1774032"/>
              <a:gd name="connsiteX337" fmla="*/ 465527 w 4367493"/>
              <a:gd name="connsiteY337" fmla="*/ 828101 h 1774032"/>
              <a:gd name="connsiteX338" fmla="*/ 418231 w 4367493"/>
              <a:gd name="connsiteY338" fmla="*/ 804453 h 1774032"/>
              <a:gd name="connsiteX339" fmla="*/ 386699 w 4367493"/>
              <a:gd name="connsiteY339" fmla="*/ 812335 h 1774032"/>
              <a:gd name="connsiteX340" fmla="*/ 363051 w 4367493"/>
              <a:gd name="connsiteY340" fmla="*/ 835984 h 1774032"/>
              <a:gd name="connsiteX341" fmla="*/ 339403 w 4367493"/>
              <a:gd name="connsiteY341" fmla="*/ 851749 h 1774032"/>
              <a:gd name="connsiteX342" fmla="*/ 331520 w 4367493"/>
              <a:gd name="connsiteY342" fmla="*/ 906928 h 1774032"/>
              <a:gd name="connsiteX343" fmla="*/ 268458 w 4367493"/>
              <a:gd name="connsiteY343" fmla="*/ 883280 h 1774032"/>
              <a:gd name="connsiteX344" fmla="*/ 260575 w 4367493"/>
              <a:gd name="connsiteY344" fmla="*/ 906928 h 1774032"/>
              <a:gd name="connsiteX345" fmla="*/ 268458 w 4367493"/>
              <a:gd name="connsiteY345" fmla="*/ 930577 h 1774032"/>
              <a:gd name="connsiteX346" fmla="*/ 221162 w 4367493"/>
              <a:gd name="connsiteY346" fmla="*/ 914811 h 1774032"/>
              <a:gd name="connsiteX347" fmla="*/ 205396 w 4367493"/>
              <a:gd name="connsiteY347" fmla="*/ 891163 h 1774032"/>
              <a:gd name="connsiteX348" fmla="*/ 165982 w 4367493"/>
              <a:gd name="connsiteY348" fmla="*/ 820218 h 1774032"/>
              <a:gd name="connsiteX349" fmla="*/ 142334 w 4367493"/>
              <a:gd name="connsiteY349" fmla="*/ 812335 h 1774032"/>
              <a:gd name="connsiteX350" fmla="*/ 126568 w 4367493"/>
              <a:gd name="connsiteY350" fmla="*/ 765039 h 177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Lst>
            <a:rect l="l" t="t" r="r" b="b"/>
            <a:pathLst>
              <a:path w="4367493" h="1774032">
                <a:moveTo>
                  <a:pt x="126568" y="765039"/>
                </a:moveTo>
                <a:cubicBezTo>
                  <a:pt x="176481" y="777518"/>
                  <a:pt x="149084" y="766912"/>
                  <a:pt x="205396" y="804453"/>
                </a:cubicBezTo>
                <a:lnTo>
                  <a:pt x="229044" y="820218"/>
                </a:lnTo>
                <a:cubicBezTo>
                  <a:pt x="236927" y="825473"/>
                  <a:pt x="243705" y="832988"/>
                  <a:pt x="252693" y="835984"/>
                </a:cubicBezTo>
                <a:lnTo>
                  <a:pt x="299989" y="851749"/>
                </a:lnTo>
                <a:cubicBezTo>
                  <a:pt x="315755" y="849121"/>
                  <a:pt x="335257" y="854391"/>
                  <a:pt x="347286" y="843866"/>
                </a:cubicBezTo>
                <a:cubicBezTo>
                  <a:pt x="359792" y="832923"/>
                  <a:pt x="363051" y="796570"/>
                  <a:pt x="363051" y="796570"/>
                </a:cubicBezTo>
                <a:cubicBezTo>
                  <a:pt x="360423" y="783432"/>
                  <a:pt x="359872" y="769701"/>
                  <a:pt x="355168" y="757156"/>
                </a:cubicBezTo>
                <a:cubicBezTo>
                  <a:pt x="344220" y="727960"/>
                  <a:pt x="316631" y="718327"/>
                  <a:pt x="292106" y="701977"/>
                </a:cubicBezTo>
                <a:cubicBezTo>
                  <a:pt x="284223" y="696722"/>
                  <a:pt x="277446" y="689207"/>
                  <a:pt x="268458" y="686211"/>
                </a:cubicBezTo>
                <a:cubicBezTo>
                  <a:pt x="260575" y="683583"/>
                  <a:pt x="252242" y="682044"/>
                  <a:pt x="244810" y="678328"/>
                </a:cubicBezTo>
                <a:cubicBezTo>
                  <a:pt x="236336" y="674091"/>
                  <a:pt x="230393" y="664693"/>
                  <a:pt x="221162" y="662563"/>
                </a:cubicBezTo>
                <a:cubicBezTo>
                  <a:pt x="195431" y="656625"/>
                  <a:pt x="168610" y="657308"/>
                  <a:pt x="142334" y="654680"/>
                </a:cubicBezTo>
                <a:cubicBezTo>
                  <a:pt x="139706" y="646797"/>
                  <a:pt x="139642" y="637520"/>
                  <a:pt x="134451" y="631032"/>
                </a:cubicBezTo>
                <a:cubicBezTo>
                  <a:pt x="128533" y="623634"/>
                  <a:pt x="120277" y="615266"/>
                  <a:pt x="110803" y="615266"/>
                </a:cubicBezTo>
                <a:cubicBezTo>
                  <a:pt x="82662" y="615266"/>
                  <a:pt x="61290" y="632509"/>
                  <a:pt x="39858" y="646797"/>
                </a:cubicBezTo>
                <a:cubicBezTo>
                  <a:pt x="34603" y="654680"/>
                  <a:pt x="24880" y="661005"/>
                  <a:pt x="24093" y="670446"/>
                </a:cubicBezTo>
                <a:cubicBezTo>
                  <a:pt x="17883" y="744967"/>
                  <a:pt x="35575" y="727855"/>
                  <a:pt x="47741" y="788687"/>
                </a:cubicBezTo>
                <a:cubicBezTo>
                  <a:pt x="63782" y="868896"/>
                  <a:pt x="62051" y="852663"/>
                  <a:pt x="71389" y="922694"/>
                </a:cubicBezTo>
                <a:cubicBezTo>
                  <a:pt x="74189" y="943692"/>
                  <a:pt x="73698" y="965318"/>
                  <a:pt x="79272" y="985756"/>
                </a:cubicBezTo>
                <a:cubicBezTo>
                  <a:pt x="81765" y="994896"/>
                  <a:pt x="90800" y="1000930"/>
                  <a:pt x="95037" y="1009404"/>
                </a:cubicBezTo>
                <a:cubicBezTo>
                  <a:pt x="98753" y="1016836"/>
                  <a:pt x="100292" y="1025170"/>
                  <a:pt x="102920" y="1033053"/>
                </a:cubicBezTo>
                <a:cubicBezTo>
                  <a:pt x="48710" y="1069193"/>
                  <a:pt x="73600" y="1058593"/>
                  <a:pt x="31975" y="1072466"/>
                </a:cubicBezTo>
                <a:cubicBezTo>
                  <a:pt x="18159" y="1081677"/>
                  <a:pt x="-3364" y="1089036"/>
                  <a:pt x="444" y="1111880"/>
                </a:cubicBezTo>
                <a:cubicBezTo>
                  <a:pt x="2002" y="1121225"/>
                  <a:pt x="10955" y="1127645"/>
                  <a:pt x="16210" y="1135528"/>
                </a:cubicBezTo>
                <a:cubicBezTo>
                  <a:pt x="39598" y="1205693"/>
                  <a:pt x="14440" y="1109475"/>
                  <a:pt x="8327" y="1182825"/>
                </a:cubicBezTo>
                <a:cubicBezTo>
                  <a:pt x="6351" y="1206537"/>
                  <a:pt x="10439" y="1230687"/>
                  <a:pt x="16210" y="1253770"/>
                </a:cubicBezTo>
                <a:cubicBezTo>
                  <a:pt x="23803" y="1284143"/>
                  <a:pt x="34198" y="1274588"/>
                  <a:pt x="55624" y="1285301"/>
                </a:cubicBezTo>
                <a:cubicBezTo>
                  <a:pt x="64098" y="1289538"/>
                  <a:pt x="71389" y="1295811"/>
                  <a:pt x="79272" y="1301066"/>
                </a:cubicBezTo>
                <a:lnTo>
                  <a:pt x="95037" y="1348363"/>
                </a:lnTo>
                <a:cubicBezTo>
                  <a:pt x="97665" y="1356246"/>
                  <a:pt x="98311" y="1365098"/>
                  <a:pt x="102920" y="1372011"/>
                </a:cubicBezTo>
                <a:lnTo>
                  <a:pt x="118686" y="1395659"/>
                </a:lnTo>
                <a:cubicBezTo>
                  <a:pt x="113431" y="1403542"/>
                  <a:pt x="97002" y="1411910"/>
                  <a:pt x="102920" y="1419308"/>
                </a:cubicBezTo>
                <a:cubicBezTo>
                  <a:pt x="113301" y="1432285"/>
                  <a:pt x="150217" y="1435073"/>
                  <a:pt x="150217" y="1435073"/>
                </a:cubicBezTo>
                <a:cubicBezTo>
                  <a:pt x="155472" y="1442956"/>
                  <a:pt x="159283" y="1452023"/>
                  <a:pt x="165982" y="1458722"/>
                </a:cubicBezTo>
                <a:cubicBezTo>
                  <a:pt x="184717" y="1477457"/>
                  <a:pt x="213517" y="1482450"/>
                  <a:pt x="236927" y="1490253"/>
                </a:cubicBezTo>
                <a:lnTo>
                  <a:pt x="260575" y="1498135"/>
                </a:lnTo>
                <a:lnTo>
                  <a:pt x="284224" y="1506018"/>
                </a:lnTo>
                <a:cubicBezTo>
                  <a:pt x="292107" y="1513901"/>
                  <a:pt x="299308" y="1522529"/>
                  <a:pt x="307872" y="1529666"/>
                </a:cubicBezTo>
                <a:cubicBezTo>
                  <a:pt x="315150" y="1535731"/>
                  <a:pt x="325602" y="1538034"/>
                  <a:pt x="331520" y="1545432"/>
                </a:cubicBezTo>
                <a:cubicBezTo>
                  <a:pt x="336711" y="1551920"/>
                  <a:pt x="336775" y="1561197"/>
                  <a:pt x="339403" y="1569080"/>
                </a:cubicBezTo>
                <a:cubicBezTo>
                  <a:pt x="321299" y="1641493"/>
                  <a:pt x="347463" y="1566888"/>
                  <a:pt x="307872" y="1616377"/>
                </a:cubicBezTo>
                <a:cubicBezTo>
                  <a:pt x="302681" y="1622865"/>
                  <a:pt x="303705" y="1632593"/>
                  <a:pt x="299989" y="1640025"/>
                </a:cubicBezTo>
                <a:cubicBezTo>
                  <a:pt x="295752" y="1648499"/>
                  <a:pt x="289479" y="1655790"/>
                  <a:pt x="284224" y="1663673"/>
                </a:cubicBezTo>
                <a:cubicBezTo>
                  <a:pt x="292107" y="1668928"/>
                  <a:pt x="299398" y="1675202"/>
                  <a:pt x="307872" y="1679439"/>
                </a:cubicBezTo>
                <a:cubicBezTo>
                  <a:pt x="373151" y="1712080"/>
                  <a:pt x="287387" y="1657901"/>
                  <a:pt x="355168" y="1703087"/>
                </a:cubicBezTo>
                <a:cubicBezTo>
                  <a:pt x="363051" y="1697832"/>
                  <a:pt x="369472" y="1688880"/>
                  <a:pt x="378817" y="1687322"/>
                </a:cubicBezTo>
                <a:cubicBezTo>
                  <a:pt x="394500" y="1684708"/>
                  <a:pt x="414881" y="1705978"/>
                  <a:pt x="426113" y="1710970"/>
                </a:cubicBezTo>
                <a:cubicBezTo>
                  <a:pt x="441299" y="1717719"/>
                  <a:pt x="473410" y="1726735"/>
                  <a:pt x="473410" y="1726735"/>
                </a:cubicBezTo>
                <a:cubicBezTo>
                  <a:pt x="481293" y="1731990"/>
                  <a:pt x="490359" y="1735802"/>
                  <a:pt x="497058" y="1742501"/>
                </a:cubicBezTo>
                <a:cubicBezTo>
                  <a:pt x="503757" y="1749200"/>
                  <a:pt x="505426" y="1760231"/>
                  <a:pt x="512824" y="1766149"/>
                </a:cubicBezTo>
                <a:cubicBezTo>
                  <a:pt x="519312" y="1771340"/>
                  <a:pt x="528589" y="1771404"/>
                  <a:pt x="536472" y="1774032"/>
                </a:cubicBezTo>
                <a:cubicBezTo>
                  <a:pt x="546982" y="1771404"/>
                  <a:pt x="568003" y="1776983"/>
                  <a:pt x="568003" y="1766149"/>
                </a:cubicBezTo>
                <a:cubicBezTo>
                  <a:pt x="568003" y="1747201"/>
                  <a:pt x="536472" y="1718853"/>
                  <a:pt x="536472" y="1718853"/>
                </a:cubicBezTo>
                <a:cubicBezTo>
                  <a:pt x="539100" y="1708343"/>
                  <a:pt x="538346" y="1696336"/>
                  <a:pt x="544355" y="1687322"/>
                </a:cubicBezTo>
                <a:cubicBezTo>
                  <a:pt x="549610" y="1679439"/>
                  <a:pt x="560725" y="1677621"/>
                  <a:pt x="568003" y="1671556"/>
                </a:cubicBezTo>
                <a:cubicBezTo>
                  <a:pt x="590764" y="1652588"/>
                  <a:pt x="591915" y="1647512"/>
                  <a:pt x="607417" y="1624259"/>
                </a:cubicBezTo>
                <a:cubicBezTo>
                  <a:pt x="599534" y="1616376"/>
                  <a:pt x="593044" y="1606795"/>
                  <a:pt x="583768" y="1600611"/>
                </a:cubicBezTo>
                <a:cubicBezTo>
                  <a:pt x="576854" y="1596002"/>
                  <a:pt x="567552" y="1596444"/>
                  <a:pt x="560120" y="1592728"/>
                </a:cubicBezTo>
                <a:cubicBezTo>
                  <a:pt x="551646" y="1588491"/>
                  <a:pt x="544355" y="1582218"/>
                  <a:pt x="536472" y="1576963"/>
                </a:cubicBezTo>
                <a:cubicBezTo>
                  <a:pt x="526378" y="1546683"/>
                  <a:pt x="519219" y="1536955"/>
                  <a:pt x="536472" y="1498135"/>
                </a:cubicBezTo>
                <a:cubicBezTo>
                  <a:pt x="540320" y="1489478"/>
                  <a:pt x="552237" y="1487625"/>
                  <a:pt x="560120" y="1482370"/>
                </a:cubicBezTo>
                <a:cubicBezTo>
                  <a:pt x="620128" y="1502372"/>
                  <a:pt x="591121" y="1501394"/>
                  <a:pt x="646831" y="1490253"/>
                </a:cubicBezTo>
                <a:cubicBezTo>
                  <a:pt x="658787" y="1482282"/>
                  <a:pt x="677809" y="1466604"/>
                  <a:pt x="694127" y="1466604"/>
                </a:cubicBezTo>
                <a:cubicBezTo>
                  <a:pt x="727127" y="1466604"/>
                  <a:pt x="790554" y="1474854"/>
                  <a:pt x="828134" y="1482370"/>
                </a:cubicBezTo>
                <a:cubicBezTo>
                  <a:pt x="857912" y="1488326"/>
                  <a:pt x="876806" y="1495966"/>
                  <a:pt x="906962" y="1506018"/>
                </a:cubicBezTo>
                <a:lnTo>
                  <a:pt x="930610" y="1513901"/>
                </a:lnTo>
                <a:cubicBezTo>
                  <a:pt x="938493" y="1511273"/>
                  <a:pt x="950542" y="1513450"/>
                  <a:pt x="954258" y="1506018"/>
                </a:cubicBezTo>
                <a:cubicBezTo>
                  <a:pt x="957974" y="1498586"/>
                  <a:pt x="948658" y="1490359"/>
                  <a:pt x="946375" y="1482370"/>
                </a:cubicBezTo>
                <a:cubicBezTo>
                  <a:pt x="943399" y="1471953"/>
                  <a:pt x="941120" y="1461349"/>
                  <a:pt x="938493" y="1450839"/>
                </a:cubicBezTo>
                <a:cubicBezTo>
                  <a:pt x="947294" y="1424434"/>
                  <a:pt x="946108" y="1395726"/>
                  <a:pt x="977906" y="1387777"/>
                </a:cubicBezTo>
                <a:cubicBezTo>
                  <a:pt x="1000989" y="1382006"/>
                  <a:pt x="1025203" y="1382522"/>
                  <a:pt x="1048851" y="1379894"/>
                </a:cubicBezTo>
                <a:cubicBezTo>
                  <a:pt x="1059361" y="1377266"/>
                  <a:pt x="1069723" y="1373949"/>
                  <a:pt x="1080382" y="1372011"/>
                </a:cubicBezTo>
                <a:cubicBezTo>
                  <a:pt x="1160096" y="1357517"/>
                  <a:pt x="1110642" y="1372434"/>
                  <a:pt x="1159210" y="1356246"/>
                </a:cubicBezTo>
                <a:cubicBezTo>
                  <a:pt x="1167093" y="1350991"/>
                  <a:pt x="1173457" y="1341655"/>
                  <a:pt x="1182858" y="1340480"/>
                </a:cubicBezTo>
                <a:cubicBezTo>
                  <a:pt x="1219357" y="1335918"/>
                  <a:pt x="1219754" y="1351045"/>
                  <a:pt x="1245920" y="1364128"/>
                </a:cubicBezTo>
                <a:cubicBezTo>
                  <a:pt x="1253352" y="1367844"/>
                  <a:pt x="1262136" y="1368295"/>
                  <a:pt x="1269568" y="1372011"/>
                </a:cubicBezTo>
                <a:cubicBezTo>
                  <a:pt x="1278042" y="1376248"/>
                  <a:pt x="1284559" y="1383929"/>
                  <a:pt x="1293217" y="1387777"/>
                </a:cubicBezTo>
                <a:cubicBezTo>
                  <a:pt x="1308403" y="1394526"/>
                  <a:pt x="1340513" y="1403542"/>
                  <a:pt x="1340513" y="1403542"/>
                </a:cubicBezTo>
                <a:cubicBezTo>
                  <a:pt x="1348396" y="1400914"/>
                  <a:pt x="1356730" y="1399375"/>
                  <a:pt x="1364162" y="1395659"/>
                </a:cubicBezTo>
                <a:cubicBezTo>
                  <a:pt x="1372636" y="1391422"/>
                  <a:pt x="1379585" y="1375194"/>
                  <a:pt x="1387810" y="1379894"/>
                </a:cubicBezTo>
                <a:cubicBezTo>
                  <a:pt x="1387814" y="1379897"/>
                  <a:pt x="1427223" y="1439013"/>
                  <a:pt x="1435106" y="1450839"/>
                </a:cubicBezTo>
                <a:lnTo>
                  <a:pt x="1435106" y="1450839"/>
                </a:lnTo>
                <a:cubicBezTo>
                  <a:pt x="1442989" y="1456094"/>
                  <a:pt x="1450098" y="1462756"/>
                  <a:pt x="1458755" y="1466604"/>
                </a:cubicBezTo>
                <a:cubicBezTo>
                  <a:pt x="1473941" y="1473353"/>
                  <a:pt x="1492224" y="1473152"/>
                  <a:pt x="1506051" y="1482370"/>
                </a:cubicBezTo>
                <a:cubicBezTo>
                  <a:pt x="1513934" y="1487625"/>
                  <a:pt x="1521042" y="1494287"/>
                  <a:pt x="1529699" y="1498135"/>
                </a:cubicBezTo>
                <a:cubicBezTo>
                  <a:pt x="1563415" y="1513120"/>
                  <a:pt x="1576427" y="1512613"/>
                  <a:pt x="1608527" y="1521784"/>
                </a:cubicBezTo>
                <a:cubicBezTo>
                  <a:pt x="1616516" y="1524067"/>
                  <a:pt x="1624292" y="1527039"/>
                  <a:pt x="1632175" y="1529666"/>
                </a:cubicBezTo>
                <a:cubicBezTo>
                  <a:pt x="1640058" y="1534921"/>
                  <a:pt x="1647166" y="1541584"/>
                  <a:pt x="1655824" y="1545432"/>
                </a:cubicBezTo>
                <a:cubicBezTo>
                  <a:pt x="1671010" y="1552181"/>
                  <a:pt x="1703120" y="1561197"/>
                  <a:pt x="1703120" y="1561197"/>
                </a:cubicBezTo>
                <a:cubicBezTo>
                  <a:pt x="1721513" y="1558570"/>
                  <a:pt x="1740195" y="1557493"/>
                  <a:pt x="1758299" y="1553315"/>
                </a:cubicBezTo>
                <a:cubicBezTo>
                  <a:pt x="1774492" y="1549578"/>
                  <a:pt x="1789830" y="1542804"/>
                  <a:pt x="1805596" y="1537549"/>
                </a:cubicBezTo>
                <a:cubicBezTo>
                  <a:pt x="1839524" y="1526239"/>
                  <a:pt x="1821180" y="1531682"/>
                  <a:pt x="1860775" y="1521784"/>
                </a:cubicBezTo>
                <a:cubicBezTo>
                  <a:pt x="1876541" y="1524411"/>
                  <a:pt x="1892469" y="1526199"/>
                  <a:pt x="1908072" y="1529666"/>
                </a:cubicBezTo>
                <a:cubicBezTo>
                  <a:pt x="1916183" y="1531468"/>
                  <a:pt x="1923411" y="1537549"/>
                  <a:pt x="1931720" y="1537549"/>
                </a:cubicBezTo>
                <a:cubicBezTo>
                  <a:pt x="1959464" y="1537549"/>
                  <a:pt x="1978280" y="1529912"/>
                  <a:pt x="2002665" y="1521784"/>
                </a:cubicBezTo>
                <a:cubicBezTo>
                  <a:pt x="2005191" y="1511681"/>
                  <a:pt x="2012777" y="1477913"/>
                  <a:pt x="2018431" y="1466604"/>
                </a:cubicBezTo>
                <a:cubicBezTo>
                  <a:pt x="2022668" y="1458130"/>
                  <a:pt x="2028941" y="1450839"/>
                  <a:pt x="2034196" y="1442956"/>
                </a:cubicBezTo>
                <a:cubicBezTo>
                  <a:pt x="2052589" y="1445584"/>
                  <a:pt x="2072397" y="1443293"/>
                  <a:pt x="2089375" y="1450839"/>
                </a:cubicBezTo>
                <a:cubicBezTo>
                  <a:pt x="2098032" y="1454687"/>
                  <a:pt x="2097743" y="1468569"/>
                  <a:pt x="2105141" y="1474487"/>
                </a:cubicBezTo>
                <a:cubicBezTo>
                  <a:pt x="2111629" y="1479678"/>
                  <a:pt x="2121357" y="1478654"/>
                  <a:pt x="2128789" y="1482370"/>
                </a:cubicBezTo>
                <a:cubicBezTo>
                  <a:pt x="2137263" y="1486607"/>
                  <a:pt x="2143963" y="1493898"/>
                  <a:pt x="2152437" y="1498135"/>
                </a:cubicBezTo>
                <a:cubicBezTo>
                  <a:pt x="2176741" y="1510287"/>
                  <a:pt x="2217407" y="1511183"/>
                  <a:pt x="2239148" y="1513901"/>
                </a:cubicBezTo>
                <a:cubicBezTo>
                  <a:pt x="2254913" y="1519156"/>
                  <a:pt x="2270322" y="1525635"/>
                  <a:pt x="2286444" y="1529666"/>
                </a:cubicBezTo>
                <a:cubicBezTo>
                  <a:pt x="2326036" y="1539564"/>
                  <a:pt x="2307697" y="1534123"/>
                  <a:pt x="2341624" y="1545432"/>
                </a:cubicBezTo>
                <a:lnTo>
                  <a:pt x="2444099" y="1537549"/>
                </a:lnTo>
                <a:cubicBezTo>
                  <a:pt x="2465188" y="1535540"/>
                  <a:pt x="2486122" y="1532141"/>
                  <a:pt x="2507162" y="1529666"/>
                </a:cubicBezTo>
                <a:lnTo>
                  <a:pt x="2578106" y="1521784"/>
                </a:lnTo>
                <a:cubicBezTo>
                  <a:pt x="2633286" y="1484998"/>
                  <a:pt x="2614893" y="1506019"/>
                  <a:pt x="2641168" y="1466604"/>
                </a:cubicBezTo>
                <a:cubicBezTo>
                  <a:pt x="2649160" y="1418657"/>
                  <a:pt x="2639317" y="1406788"/>
                  <a:pt x="2696348" y="1387777"/>
                </a:cubicBezTo>
                <a:lnTo>
                  <a:pt x="2743644" y="1372011"/>
                </a:lnTo>
                <a:cubicBezTo>
                  <a:pt x="2756782" y="1374639"/>
                  <a:pt x="2770861" y="1374350"/>
                  <a:pt x="2783058" y="1379894"/>
                </a:cubicBezTo>
                <a:cubicBezTo>
                  <a:pt x="2800308" y="1387735"/>
                  <a:pt x="2830355" y="1411425"/>
                  <a:pt x="2830355" y="1411425"/>
                </a:cubicBezTo>
                <a:lnTo>
                  <a:pt x="2854003" y="1482370"/>
                </a:lnTo>
                <a:cubicBezTo>
                  <a:pt x="2856631" y="1490253"/>
                  <a:pt x="2854972" y="1501409"/>
                  <a:pt x="2861886" y="1506018"/>
                </a:cubicBezTo>
                <a:cubicBezTo>
                  <a:pt x="2877651" y="1516528"/>
                  <a:pt x="2891207" y="1531557"/>
                  <a:pt x="2909182" y="1537549"/>
                </a:cubicBezTo>
                <a:lnTo>
                  <a:pt x="2956479" y="1553315"/>
                </a:lnTo>
                <a:cubicBezTo>
                  <a:pt x="2961734" y="1561198"/>
                  <a:pt x="2963341" y="1573725"/>
                  <a:pt x="2972244" y="1576963"/>
                </a:cubicBezTo>
                <a:cubicBezTo>
                  <a:pt x="2994605" y="1585094"/>
                  <a:pt x="3027381" y="1567062"/>
                  <a:pt x="3043189" y="1584846"/>
                </a:cubicBezTo>
                <a:cubicBezTo>
                  <a:pt x="3071287" y="1616457"/>
                  <a:pt x="3036316" y="1654426"/>
                  <a:pt x="3011658" y="1663673"/>
                </a:cubicBezTo>
                <a:cubicBezTo>
                  <a:pt x="2999113" y="1668377"/>
                  <a:pt x="2985382" y="1668928"/>
                  <a:pt x="2972244" y="1671556"/>
                </a:cubicBezTo>
                <a:cubicBezTo>
                  <a:pt x="2974872" y="1682066"/>
                  <a:pt x="2971901" y="1696036"/>
                  <a:pt x="2980127" y="1703087"/>
                </a:cubicBezTo>
                <a:cubicBezTo>
                  <a:pt x="2992745" y="1713902"/>
                  <a:pt x="3027424" y="1718853"/>
                  <a:pt x="3027424" y="1718853"/>
                </a:cubicBezTo>
                <a:cubicBezTo>
                  <a:pt x="3037934" y="1716225"/>
                  <a:pt x="3048997" y="1715238"/>
                  <a:pt x="3058955" y="1710970"/>
                </a:cubicBezTo>
                <a:cubicBezTo>
                  <a:pt x="3078159" y="1702739"/>
                  <a:pt x="3092047" y="1685760"/>
                  <a:pt x="3106251" y="1671556"/>
                </a:cubicBezTo>
                <a:cubicBezTo>
                  <a:pt x="3112662" y="1652325"/>
                  <a:pt x="3114620" y="1639538"/>
                  <a:pt x="3129899" y="1624259"/>
                </a:cubicBezTo>
                <a:cubicBezTo>
                  <a:pt x="3136598" y="1617560"/>
                  <a:pt x="3145665" y="1613749"/>
                  <a:pt x="3153548" y="1608494"/>
                </a:cubicBezTo>
                <a:cubicBezTo>
                  <a:pt x="3158803" y="1600611"/>
                  <a:pt x="3162614" y="1591545"/>
                  <a:pt x="3169313" y="1584846"/>
                </a:cubicBezTo>
                <a:cubicBezTo>
                  <a:pt x="3176012" y="1578147"/>
                  <a:pt x="3186723" y="1576210"/>
                  <a:pt x="3192962" y="1569080"/>
                </a:cubicBezTo>
                <a:cubicBezTo>
                  <a:pt x="3205439" y="1554821"/>
                  <a:pt x="3224493" y="1521784"/>
                  <a:pt x="3224493" y="1521784"/>
                </a:cubicBezTo>
                <a:cubicBezTo>
                  <a:pt x="3243684" y="1464209"/>
                  <a:pt x="3236227" y="1490609"/>
                  <a:pt x="3248141" y="1442956"/>
                </a:cubicBezTo>
                <a:cubicBezTo>
                  <a:pt x="3245513" y="1429818"/>
                  <a:pt x="3249732" y="1413016"/>
                  <a:pt x="3240258" y="1403542"/>
                </a:cubicBezTo>
                <a:cubicBezTo>
                  <a:pt x="3228507" y="1391791"/>
                  <a:pt x="3192962" y="1387777"/>
                  <a:pt x="3192962" y="1387777"/>
                </a:cubicBezTo>
                <a:cubicBezTo>
                  <a:pt x="3182452" y="1390404"/>
                  <a:pt x="3172211" y="1396737"/>
                  <a:pt x="3161431" y="1395659"/>
                </a:cubicBezTo>
                <a:cubicBezTo>
                  <a:pt x="3144895" y="1394005"/>
                  <a:pt x="3114134" y="1379894"/>
                  <a:pt x="3114134" y="1379894"/>
                </a:cubicBezTo>
                <a:cubicBezTo>
                  <a:pt x="3111506" y="1369384"/>
                  <a:pt x="3106251" y="1359197"/>
                  <a:pt x="3106251" y="1348363"/>
                </a:cubicBezTo>
                <a:cubicBezTo>
                  <a:pt x="3106251" y="1340054"/>
                  <a:pt x="3110099" y="1331978"/>
                  <a:pt x="3114134" y="1324715"/>
                </a:cubicBezTo>
                <a:cubicBezTo>
                  <a:pt x="3141183" y="1276026"/>
                  <a:pt x="3134768" y="1284683"/>
                  <a:pt x="3169313" y="1261653"/>
                </a:cubicBezTo>
                <a:cubicBezTo>
                  <a:pt x="3184815" y="1238400"/>
                  <a:pt x="3185966" y="1233324"/>
                  <a:pt x="3208727" y="1214356"/>
                </a:cubicBezTo>
                <a:cubicBezTo>
                  <a:pt x="3233713" y="1193534"/>
                  <a:pt x="3245296" y="1194284"/>
                  <a:pt x="3279672" y="1182825"/>
                </a:cubicBezTo>
                <a:cubicBezTo>
                  <a:pt x="3400576" y="1142524"/>
                  <a:pt x="3294923" y="1175157"/>
                  <a:pt x="3610748" y="1167059"/>
                </a:cubicBezTo>
                <a:cubicBezTo>
                  <a:pt x="3649889" y="1108346"/>
                  <a:pt x="3599583" y="1180457"/>
                  <a:pt x="3650162" y="1119763"/>
                </a:cubicBezTo>
                <a:cubicBezTo>
                  <a:pt x="3656227" y="1112485"/>
                  <a:pt x="3658529" y="1102033"/>
                  <a:pt x="3665927" y="1096115"/>
                </a:cubicBezTo>
                <a:cubicBezTo>
                  <a:pt x="3672415" y="1090924"/>
                  <a:pt x="3681692" y="1090860"/>
                  <a:pt x="3689575" y="1088232"/>
                </a:cubicBezTo>
                <a:cubicBezTo>
                  <a:pt x="3724975" y="1052833"/>
                  <a:pt x="3702648" y="1068109"/>
                  <a:pt x="3760520" y="1048818"/>
                </a:cubicBezTo>
                <a:lnTo>
                  <a:pt x="3784168" y="1040935"/>
                </a:lnTo>
                <a:cubicBezTo>
                  <a:pt x="3805810" y="1105858"/>
                  <a:pt x="3783483" y="1090582"/>
                  <a:pt x="3855113" y="1080349"/>
                </a:cubicBezTo>
                <a:cubicBezTo>
                  <a:pt x="3894076" y="1021905"/>
                  <a:pt x="3868064" y="1029337"/>
                  <a:pt x="3926058" y="1040935"/>
                </a:cubicBezTo>
                <a:cubicBezTo>
                  <a:pt x="3921763" y="1053819"/>
                  <a:pt x="3915278" y="1080190"/>
                  <a:pt x="3902410" y="1088232"/>
                </a:cubicBezTo>
                <a:cubicBezTo>
                  <a:pt x="3888318" y="1097040"/>
                  <a:pt x="3855113" y="1103997"/>
                  <a:pt x="3855113" y="1103997"/>
                </a:cubicBezTo>
                <a:cubicBezTo>
                  <a:pt x="3847230" y="1109252"/>
                  <a:pt x="3838164" y="1113064"/>
                  <a:pt x="3831465" y="1119763"/>
                </a:cubicBezTo>
                <a:cubicBezTo>
                  <a:pt x="3824766" y="1126462"/>
                  <a:pt x="3823097" y="1137493"/>
                  <a:pt x="3815699" y="1143411"/>
                </a:cubicBezTo>
                <a:cubicBezTo>
                  <a:pt x="3809211" y="1148602"/>
                  <a:pt x="3799934" y="1148666"/>
                  <a:pt x="3792051" y="1151294"/>
                </a:cubicBezTo>
                <a:cubicBezTo>
                  <a:pt x="3784168" y="1159177"/>
                  <a:pt x="3777203" y="1168098"/>
                  <a:pt x="3768403" y="1174942"/>
                </a:cubicBezTo>
                <a:cubicBezTo>
                  <a:pt x="3753446" y="1186575"/>
                  <a:pt x="3721106" y="1206473"/>
                  <a:pt x="3721106" y="1206473"/>
                </a:cubicBezTo>
                <a:cubicBezTo>
                  <a:pt x="3710596" y="1222239"/>
                  <a:pt x="3695567" y="1235794"/>
                  <a:pt x="3689575" y="1253770"/>
                </a:cubicBezTo>
                <a:lnTo>
                  <a:pt x="3673810" y="1301066"/>
                </a:lnTo>
                <a:cubicBezTo>
                  <a:pt x="3676258" y="1342684"/>
                  <a:pt x="3658142" y="1419405"/>
                  <a:pt x="3697458" y="1458722"/>
                </a:cubicBezTo>
                <a:cubicBezTo>
                  <a:pt x="3704157" y="1465421"/>
                  <a:pt x="3713223" y="1469232"/>
                  <a:pt x="3721106" y="1474487"/>
                </a:cubicBezTo>
                <a:cubicBezTo>
                  <a:pt x="3731616" y="1458721"/>
                  <a:pt x="3746645" y="1445165"/>
                  <a:pt x="3752637" y="1427190"/>
                </a:cubicBezTo>
                <a:cubicBezTo>
                  <a:pt x="3759049" y="1407955"/>
                  <a:pt x="3761004" y="1395176"/>
                  <a:pt x="3776286" y="1379894"/>
                </a:cubicBezTo>
                <a:cubicBezTo>
                  <a:pt x="3782985" y="1373195"/>
                  <a:pt x="3792051" y="1369383"/>
                  <a:pt x="3799934" y="1364128"/>
                </a:cubicBezTo>
                <a:cubicBezTo>
                  <a:pt x="3810444" y="1348363"/>
                  <a:pt x="3825473" y="1334807"/>
                  <a:pt x="3831465" y="1316832"/>
                </a:cubicBezTo>
                <a:lnTo>
                  <a:pt x="3855113" y="1245887"/>
                </a:lnTo>
                <a:cubicBezTo>
                  <a:pt x="3857741" y="1238004"/>
                  <a:pt x="3861366" y="1230387"/>
                  <a:pt x="3862996" y="1222239"/>
                </a:cubicBezTo>
                <a:cubicBezTo>
                  <a:pt x="3865624" y="1209101"/>
                  <a:pt x="3862653" y="1193401"/>
                  <a:pt x="3870879" y="1182825"/>
                </a:cubicBezTo>
                <a:cubicBezTo>
                  <a:pt x="3882512" y="1167869"/>
                  <a:pt x="3900200" y="1157286"/>
                  <a:pt x="3918175" y="1151294"/>
                </a:cubicBezTo>
                <a:cubicBezTo>
                  <a:pt x="4015575" y="1118827"/>
                  <a:pt x="3948936" y="1137182"/>
                  <a:pt x="4123127" y="1119763"/>
                </a:cubicBezTo>
                <a:lnTo>
                  <a:pt x="4170424" y="1103997"/>
                </a:lnTo>
                <a:lnTo>
                  <a:pt x="4194072" y="1096115"/>
                </a:lnTo>
                <a:cubicBezTo>
                  <a:pt x="4201955" y="1090860"/>
                  <a:pt x="4211481" y="1087479"/>
                  <a:pt x="4217720" y="1080349"/>
                </a:cubicBezTo>
                <a:cubicBezTo>
                  <a:pt x="4230197" y="1066089"/>
                  <a:pt x="4231276" y="1039045"/>
                  <a:pt x="4249251" y="1033053"/>
                </a:cubicBezTo>
                <a:lnTo>
                  <a:pt x="4296548" y="1017287"/>
                </a:lnTo>
                <a:lnTo>
                  <a:pt x="4320196" y="1009404"/>
                </a:lnTo>
                <a:cubicBezTo>
                  <a:pt x="4322824" y="1001521"/>
                  <a:pt x="4330707" y="993639"/>
                  <a:pt x="4328079" y="985756"/>
                </a:cubicBezTo>
                <a:cubicBezTo>
                  <a:pt x="4318619" y="957374"/>
                  <a:pt x="4298651" y="935570"/>
                  <a:pt x="4272899" y="922694"/>
                </a:cubicBezTo>
                <a:cubicBezTo>
                  <a:pt x="4265467" y="918978"/>
                  <a:pt x="4257134" y="917439"/>
                  <a:pt x="4249251" y="914811"/>
                </a:cubicBezTo>
                <a:cubicBezTo>
                  <a:pt x="4271257" y="848797"/>
                  <a:pt x="4231588" y="943725"/>
                  <a:pt x="4343844" y="883280"/>
                </a:cubicBezTo>
                <a:cubicBezTo>
                  <a:pt x="4358476" y="875401"/>
                  <a:pt x="4354355" y="851749"/>
                  <a:pt x="4359610" y="835984"/>
                </a:cubicBezTo>
                <a:lnTo>
                  <a:pt x="4367493" y="812335"/>
                </a:lnTo>
                <a:cubicBezTo>
                  <a:pt x="4364865" y="778176"/>
                  <a:pt x="4363860" y="743854"/>
                  <a:pt x="4359610" y="709859"/>
                </a:cubicBezTo>
                <a:cubicBezTo>
                  <a:pt x="4358579" y="701614"/>
                  <a:pt x="4356336" y="693125"/>
                  <a:pt x="4351727" y="686211"/>
                </a:cubicBezTo>
                <a:cubicBezTo>
                  <a:pt x="4331499" y="655869"/>
                  <a:pt x="4316038" y="658549"/>
                  <a:pt x="4280782" y="646797"/>
                </a:cubicBezTo>
                <a:lnTo>
                  <a:pt x="4209837" y="623149"/>
                </a:lnTo>
                <a:cubicBezTo>
                  <a:pt x="4201954" y="620521"/>
                  <a:pt x="4193103" y="619875"/>
                  <a:pt x="4186189" y="615266"/>
                </a:cubicBezTo>
                <a:lnTo>
                  <a:pt x="4162541" y="599501"/>
                </a:lnTo>
                <a:cubicBezTo>
                  <a:pt x="4146775" y="602129"/>
                  <a:pt x="4127273" y="596859"/>
                  <a:pt x="4115244" y="607384"/>
                </a:cubicBezTo>
                <a:cubicBezTo>
                  <a:pt x="4102738" y="618327"/>
                  <a:pt x="4108697" y="640853"/>
                  <a:pt x="4099479" y="654680"/>
                </a:cubicBezTo>
                <a:lnTo>
                  <a:pt x="4083713" y="678328"/>
                </a:lnTo>
                <a:cubicBezTo>
                  <a:pt x="4070575" y="675701"/>
                  <a:pt x="4055447" y="677878"/>
                  <a:pt x="4044299" y="670446"/>
                </a:cubicBezTo>
                <a:cubicBezTo>
                  <a:pt x="4037385" y="665837"/>
                  <a:pt x="4041608" y="653285"/>
                  <a:pt x="4036417" y="646797"/>
                </a:cubicBezTo>
                <a:cubicBezTo>
                  <a:pt x="4030499" y="639399"/>
                  <a:pt x="4020651" y="636287"/>
                  <a:pt x="4012768" y="631032"/>
                </a:cubicBezTo>
                <a:cubicBezTo>
                  <a:pt x="3997003" y="633660"/>
                  <a:pt x="3981357" y="637150"/>
                  <a:pt x="3965472" y="638915"/>
                </a:cubicBezTo>
                <a:cubicBezTo>
                  <a:pt x="3849738" y="651774"/>
                  <a:pt x="3904273" y="635665"/>
                  <a:pt x="3847231" y="654680"/>
                </a:cubicBezTo>
                <a:cubicBezTo>
                  <a:pt x="3844603" y="662563"/>
                  <a:pt x="3846780" y="674612"/>
                  <a:pt x="3839348" y="678328"/>
                </a:cubicBezTo>
                <a:cubicBezTo>
                  <a:pt x="3831916" y="682044"/>
                  <a:pt x="3820529" y="677208"/>
                  <a:pt x="3815699" y="670446"/>
                </a:cubicBezTo>
                <a:cubicBezTo>
                  <a:pt x="3806040" y="656923"/>
                  <a:pt x="3805189" y="638915"/>
                  <a:pt x="3799934" y="623149"/>
                </a:cubicBezTo>
                <a:lnTo>
                  <a:pt x="3792051" y="599501"/>
                </a:lnTo>
                <a:cubicBezTo>
                  <a:pt x="3789423" y="591618"/>
                  <a:pt x="3791081" y="580462"/>
                  <a:pt x="3784168" y="575853"/>
                </a:cubicBezTo>
                <a:cubicBezTo>
                  <a:pt x="3776285" y="570598"/>
                  <a:pt x="3769177" y="563935"/>
                  <a:pt x="3760520" y="560087"/>
                </a:cubicBezTo>
                <a:cubicBezTo>
                  <a:pt x="3692661" y="529927"/>
                  <a:pt x="3649000" y="540942"/>
                  <a:pt x="3563451" y="536439"/>
                </a:cubicBezTo>
                <a:lnTo>
                  <a:pt x="3516155" y="520673"/>
                </a:lnTo>
                <a:lnTo>
                  <a:pt x="3492506" y="512790"/>
                </a:lnTo>
                <a:cubicBezTo>
                  <a:pt x="3496328" y="501324"/>
                  <a:pt x="3509705" y="476960"/>
                  <a:pt x="3492506" y="465494"/>
                </a:cubicBezTo>
                <a:cubicBezTo>
                  <a:pt x="3481358" y="458062"/>
                  <a:pt x="3466231" y="460239"/>
                  <a:pt x="3453093" y="457611"/>
                </a:cubicBezTo>
                <a:cubicBezTo>
                  <a:pt x="3439955" y="460239"/>
                  <a:pt x="3425876" y="459950"/>
                  <a:pt x="3413679" y="465494"/>
                </a:cubicBezTo>
                <a:cubicBezTo>
                  <a:pt x="3396429" y="473335"/>
                  <a:pt x="3366382" y="497025"/>
                  <a:pt x="3366382" y="497025"/>
                </a:cubicBezTo>
                <a:cubicBezTo>
                  <a:pt x="3318644" y="425417"/>
                  <a:pt x="3374265" y="525597"/>
                  <a:pt x="3374265" y="449728"/>
                </a:cubicBezTo>
                <a:cubicBezTo>
                  <a:pt x="3374265" y="439541"/>
                  <a:pt x="3332799" y="428024"/>
                  <a:pt x="3326968" y="426080"/>
                </a:cubicBezTo>
                <a:cubicBezTo>
                  <a:pt x="3298065" y="428708"/>
                  <a:pt x="3268989" y="429858"/>
                  <a:pt x="3240258" y="433963"/>
                </a:cubicBezTo>
                <a:cubicBezTo>
                  <a:pt x="3232032" y="435138"/>
                  <a:pt x="3221440" y="435085"/>
                  <a:pt x="3216610" y="441846"/>
                </a:cubicBezTo>
                <a:cubicBezTo>
                  <a:pt x="3206951" y="455369"/>
                  <a:pt x="3206099" y="473377"/>
                  <a:pt x="3200844" y="489142"/>
                </a:cubicBezTo>
                <a:cubicBezTo>
                  <a:pt x="3198216" y="497025"/>
                  <a:pt x="3200845" y="510162"/>
                  <a:pt x="3192962" y="512790"/>
                </a:cubicBezTo>
                <a:lnTo>
                  <a:pt x="3169313" y="520673"/>
                </a:lnTo>
                <a:cubicBezTo>
                  <a:pt x="3116761" y="518045"/>
                  <a:pt x="3064059" y="508026"/>
                  <a:pt x="3011658" y="512790"/>
                </a:cubicBezTo>
                <a:cubicBezTo>
                  <a:pt x="2995578" y="514252"/>
                  <a:pt x="2995123" y="552974"/>
                  <a:pt x="2988010" y="560087"/>
                </a:cubicBezTo>
                <a:cubicBezTo>
                  <a:pt x="2982135" y="565962"/>
                  <a:pt x="2972245" y="565342"/>
                  <a:pt x="2964362" y="567970"/>
                </a:cubicBezTo>
                <a:cubicBezTo>
                  <a:pt x="2951224" y="565342"/>
                  <a:pt x="2936096" y="567519"/>
                  <a:pt x="2924948" y="560087"/>
                </a:cubicBezTo>
                <a:cubicBezTo>
                  <a:pt x="2918034" y="555478"/>
                  <a:pt x="2918163" y="544675"/>
                  <a:pt x="2917065" y="536439"/>
                </a:cubicBezTo>
                <a:cubicBezTo>
                  <a:pt x="2912883" y="505076"/>
                  <a:pt x="2912879" y="473270"/>
                  <a:pt x="2909182" y="441846"/>
                </a:cubicBezTo>
                <a:cubicBezTo>
                  <a:pt x="2907616" y="428540"/>
                  <a:pt x="2907946" y="414065"/>
                  <a:pt x="2901299" y="402432"/>
                </a:cubicBezTo>
                <a:cubicBezTo>
                  <a:pt x="2896599" y="394206"/>
                  <a:pt x="2886359" y="390398"/>
                  <a:pt x="2877651" y="386666"/>
                </a:cubicBezTo>
                <a:cubicBezTo>
                  <a:pt x="2867693" y="382398"/>
                  <a:pt x="2856497" y="381897"/>
                  <a:pt x="2846120" y="378784"/>
                </a:cubicBezTo>
                <a:cubicBezTo>
                  <a:pt x="2830203" y="374009"/>
                  <a:pt x="2814589" y="368273"/>
                  <a:pt x="2798824" y="363018"/>
                </a:cubicBezTo>
                <a:lnTo>
                  <a:pt x="2775175" y="355135"/>
                </a:lnTo>
                <a:cubicBezTo>
                  <a:pt x="2769920" y="363018"/>
                  <a:pt x="2766540" y="372545"/>
                  <a:pt x="2759410" y="378784"/>
                </a:cubicBezTo>
                <a:cubicBezTo>
                  <a:pt x="2745150" y="391261"/>
                  <a:pt x="2712113" y="410315"/>
                  <a:pt x="2712113" y="410315"/>
                </a:cubicBezTo>
                <a:cubicBezTo>
                  <a:pt x="2652106" y="390312"/>
                  <a:pt x="2681112" y="397808"/>
                  <a:pt x="2625403" y="386666"/>
                </a:cubicBezTo>
                <a:cubicBezTo>
                  <a:pt x="2617520" y="381411"/>
                  <a:pt x="2609033" y="376966"/>
                  <a:pt x="2601755" y="370901"/>
                </a:cubicBezTo>
                <a:cubicBezTo>
                  <a:pt x="2593191" y="363764"/>
                  <a:pt x="2589074" y="349247"/>
                  <a:pt x="2578106" y="347253"/>
                </a:cubicBezTo>
                <a:cubicBezTo>
                  <a:pt x="2557263" y="343463"/>
                  <a:pt x="2536065" y="352508"/>
                  <a:pt x="2515044" y="355135"/>
                </a:cubicBezTo>
                <a:cubicBezTo>
                  <a:pt x="2499465" y="360328"/>
                  <a:pt x="2478862" y="364892"/>
                  <a:pt x="2467748" y="378784"/>
                </a:cubicBezTo>
                <a:cubicBezTo>
                  <a:pt x="2462557" y="385272"/>
                  <a:pt x="2462493" y="394549"/>
                  <a:pt x="2459865" y="402432"/>
                </a:cubicBezTo>
                <a:cubicBezTo>
                  <a:pt x="2454610" y="394549"/>
                  <a:pt x="2448336" y="387258"/>
                  <a:pt x="2444099" y="378784"/>
                </a:cubicBezTo>
                <a:cubicBezTo>
                  <a:pt x="2440383" y="371352"/>
                  <a:pt x="2442093" y="361011"/>
                  <a:pt x="2436217" y="355135"/>
                </a:cubicBezTo>
                <a:cubicBezTo>
                  <a:pt x="2430341" y="349259"/>
                  <a:pt x="2420451" y="349880"/>
                  <a:pt x="2412568" y="347253"/>
                </a:cubicBezTo>
                <a:cubicBezTo>
                  <a:pt x="2396803" y="349880"/>
                  <a:pt x="2380435" y="350081"/>
                  <a:pt x="2365272" y="355135"/>
                </a:cubicBezTo>
                <a:cubicBezTo>
                  <a:pt x="2356284" y="358131"/>
                  <a:pt x="2350098" y="366664"/>
                  <a:pt x="2341624" y="370901"/>
                </a:cubicBezTo>
                <a:cubicBezTo>
                  <a:pt x="2328375" y="377526"/>
                  <a:pt x="2299077" y="382876"/>
                  <a:pt x="2286444" y="386666"/>
                </a:cubicBezTo>
                <a:cubicBezTo>
                  <a:pt x="2270527" y="391441"/>
                  <a:pt x="2239148" y="402432"/>
                  <a:pt x="2239148" y="402432"/>
                </a:cubicBezTo>
                <a:cubicBezTo>
                  <a:pt x="2255554" y="336810"/>
                  <a:pt x="2232573" y="398685"/>
                  <a:pt x="2270679" y="355135"/>
                </a:cubicBezTo>
                <a:cubicBezTo>
                  <a:pt x="2335055" y="281563"/>
                  <a:pt x="2272650" y="327547"/>
                  <a:pt x="2325858" y="292073"/>
                </a:cubicBezTo>
                <a:cubicBezTo>
                  <a:pt x="2331113" y="284190"/>
                  <a:pt x="2335559" y="275703"/>
                  <a:pt x="2341624" y="268425"/>
                </a:cubicBezTo>
                <a:cubicBezTo>
                  <a:pt x="2354076" y="253483"/>
                  <a:pt x="2371205" y="237869"/>
                  <a:pt x="2388920" y="229011"/>
                </a:cubicBezTo>
                <a:cubicBezTo>
                  <a:pt x="2396352" y="225295"/>
                  <a:pt x="2404685" y="223756"/>
                  <a:pt x="2412568" y="221128"/>
                </a:cubicBezTo>
                <a:cubicBezTo>
                  <a:pt x="2417823" y="213245"/>
                  <a:pt x="2426994" y="206859"/>
                  <a:pt x="2428334" y="197480"/>
                </a:cubicBezTo>
                <a:cubicBezTo>
                  <a:pt x="2429866" y="186755"/>
                  <a:pt x="2424719" y="175907"/>
                  <a:pt x="2420451" y="165949"/>
                </a:cubicBezTo>
                <a:cubicBezTo>
                  <a:pt x="2411852" y="145884"/>
                  <a:pt x="2400147" y="136090"/>
                  <a:pt x="2381037" y="126535"/>
                </a:cubicBezTo>
                <a:cubicBezTo>
                  <a:pt x="2373605" y="122819"/>
                  <a:pt x="2365272" y="121280"/>
                  <a:pt x="2357389" y="118653"/>
                </a:cubicBezTo>
                <a:cubicBezTo>
                  <a:pt x="2341624" y="108143"/>
                  <a:pt x="2328068" y="81130"/>
                  <a:pt x="2310093" y="87122"/>
                </a:cubicBezTo>
                <a:lnTo>
                  <a:pt x="2262796" y="102887"/>
                </a:lnTo>
                <a:cubicBezTo>
                  <a:pt x="2260168" y="95004"/>
                  <a:pt x="2254913" y="87548"/>
                  <a:pt x="2254913" y="79239"/>
                </a:cubicBezTo>
                <a:cubicBezTo>
                  <a:pt x="2254913" y="70930"/>
                  <a:pt x="2267071" y="62715"/>
                  <a:pt x="2262796" y="55590"/>
                </a:cubicBezTo>
                <a:cubicBezTo>
                  <a:pt x="2256750" y="45514"/>
                  <a:pt x="2241775" y="45080"/>
                  <a:pt x="2231265" y="39825"/>
                </a:cubicBezTo>
                <a:cubicBezTo>
                  <a:pt x="2185228" y="55171"/>
                  <a:pt x="2215983" y="47224"/>
                  <a:pt x="2231265" y="31942"/>
                </a:cubicBezTo>
                <a:cubicBezTo>
                  <a:pt x="2237964" y="25243"/>
                  <a:pt x="2241776" y="16177"/>
                  <a:pt x="2247031" y="8294"/>
                </a:cubicBezTo>
                <a:cubicBezTo>
                  <a:pt x="2207795" y="447"/>
                  <a:pt x="2201924" y="-5574"/>
                  <a:pt x="2160320" y="8294"/>
                </a:cubicBezTo>
                <a:cubicBezTo>
                  <a:pt x="2151332" y="11290"/>
                  <a:pt x="2144555" y="18804"/>
                  <a:pt x="2136672" y="24059"/>
                </a:cubicBezTo>
                <a:cubicBezTo>
                  <a:pt x="2126162" y="39825"/>
                  <a:pt x="2111133" y="53381"/>
                  <a:pt x="2105141" y="71356"/>
                </a:cubicBezTo>
                <a:cubicBezTo>
                  <a:pt x="2102513" y="79239"/>
                  <a:pt x="2104019" y="90174"/>
                  <a:pt x="2097258" y="95004"/>
                </a:cubicBezTo>
                <a:cubicBezTo>
                  <a:pt x="2083735" y="104663"/>
                  <a:pt x="2049962" y="110770"/>
                  <a:pt x="2049962" y="110770"/>
                </a:cubicBezTo>
                <a:cubicBezTo>
                  <a:pt x="2047334" y="118653"/>
                  <a:pt x="2044362" y="126429"/>
                  <a:pt x="2042079" y="134418"/>
                </a:cubicBezTo>
                <a:cubicBezTo>
                  <a:pt x="2023623" y="199011"/>
                  <a:pt x="2052156" y="167331"/>
                  <a:pt x="1931720" y="158066"/>
                </a:cubicBezTo>
                <a:cubicBezTo>
                  <a:pt x="1921210" y="155439"/>
                  <a:pt x="1911023" y="150184"/>
                  <a:pt x="1900189" y="150184"/>
                </a:cubicBezTo>
                <a:cubicBezTo>
                  <a:pt x="1889355" y="150184"/>
                  <a:pt x="1879035" y="154953"/>
                  <a:pt x="1868658" y="158066"/>
                </a:cubicBezTo>
                <a:cubicBezTo>
                  <a:pt x="1852741" y="162841"/>
                  <a:pt x="1837484" y="169801"/>
                  <a:pt x="1821362" y="173832"/>
                </a:cubicBezTo>
                <a:cubicBezTo>
                  <a:pt x="1781770" y="183730"/>
                  <a:pt x="1800109" y="178289"/>
                  <a:pt x="1766182" y="189597"/>
                </a:cubicBezTo>
                <a:cubicBezTo>
                  <a:pt x="1758299" y="197480"/>
                  <a:pt x="1749671" y="204682"/>
                  <a:pt x="1742534" y="213246"/>
                </a:cubicBezTo>
                <a:cubicBezTo>
                  <a:pt x="1736469" y="220524"/>
                  <a:pt x="1733467" y="230195"/>
                  <a:pt x="1726768" y="236894"/>
                </a:cubicBezTo>
                <a:cubicBezTo>
                  <a:pt x="1720069" y="243593"/>
                  <a:pt x="1711003" y="247404"/>
                  <a:pt x="1703120" y="252659"/>
                </a:cubicBezTo>
                <a:cubicBezTo>
                  <a:pt x="1697865" y="260542"/>
                  <a:pt x="1691592" y="267834"/>
                  <a:pt x="1687355" y="276308"/>
                </a:cubicBezTo>
                <a:cubicBezTo>
                  <a:pt x="1674533" y="301953"/>
                  <a:pt x="1686297" y="301013"/>
                  <a:pt x="1663706" y="323604"/>
                </a:cubicBezTo>
                <a:cubicBezTo>
                  <a:pt x="1652486" y="334824"/>
                  <a:pt x="1632082" y="344404"/>
                  <a:pt x="1616410" y="347253"/>
                </a:cubicBezTo>
                <a:cubicBezTo>
                  <a:pt x="1595567" y="351042"/>
                  <a:pt x="1574369" y="352508"/>
                  <a:pt x="1553348" y="355135"/>
                </a:cubicBezTo>
                <a:cubicBezTo>
                  <a:pt x="1545465" y="357763"/>
                  <a:pt x="1531714" y="354957"/>
                  <a:pt x="1529699" y="363018"/>
                </a:cubicBezTo>
                <a:cubicBezTo>
                  <a:pt x="1516554" y="415596"/>
                  <a:pt x="1538682" y="408847"/>
                  <a:pt x="1553348" y="441846"/>
                </a:cubicBezTo>
                <a:cubicBezTo>
                  <a:pt x="1560097" y="457032"/>
                  <a:pt x="1569113" y="489142"/>
                  <a:pt x="1569113" y="489142"/>
                </a:cubicBezTo>
                <a:cubicBezTo>
                  <a:pt x="1527490" y="503017"/>
                  <a:pt x="1552378" y="501634"/>
                  <a:pt x="1498168" y="465494"/>
                </a:cubicBezTo>
                <a:lnTo>
                  <a:pt x="1474520" y="449728"/>
                </a:lnTo>
                <a:lnTo>
                  <a:pt x="1450872" y="433963"/>
                </a:lnTo>
                <a:cubicBezTo>
                  <a:pt x="1442989" y="436591"/>
                  <a:pt x="1431833" y="434932"/>
                  <a:pt x="1427224" y="441846"/>
                </a:cubicBezTo>
                <a:cubicBezTo>
                  <a:pt x="1419792" y="452994"/>
                  <a:pt x="1422591" y="468261"/>
                  <a:pt x="1419341" y="481259"/>
                </a:cubicBezTo>
                <a:cubicBezTo>
                  <a:pt x="1417326" y="489320"/>
                  <a:pt x="1414086" y="497025"/>
                  <a:pt x="1411458" y="504908"/>
                </a:cubicBezTo>
                <a:cubicBezTo>
                  <a:pt x="1419341" y="510163"/>
                  <a:pt x="1435106" y="511199"/>
                  <a:pt x="1435106" y="520673"/>
                </a:cubicBezTo>
                <a:cubicBezTo>
                  <a:pt x="1435106" y="528982"/>
                  <a:pt x="1419654" y="529922"/>
                  <a:pt x="1411458" y="528556"/>
                </a:cubicBezTo>
                <a:cubicBezTo>
                  <a:pt x="1402113" y="526998"/>
                  <a:pt x="1396284" y="517027"/>
                  <a:pt x="1387810" y="512790"/>
                </a:cubicBezTo>
                <a:cubicBezTo>
                  <a:pt x="1380378" y="509074"/>
                  <a:pt x="1372045" y="507535"/>
                  <a:pt x="1364162" y="504908"/>
                </a:cubicBezTo>
                <a:cubicBezTo>
                  <a:pt x="1345400" y="448623"/>
                  <a:pt x="1362223" y="448392"/>
                  <a:pt x="1324748" y="473377"/>
                </a:cubicBezTo>
                <a:cubicBezTo>
                  <a:pt x="1322120" y="481260"/>
                  <a:pt x="1316865" y="488716"/>
                  <a:pt x="1316865" y="497025"/>
                </a:cubicBezTo>
                <a:cubicBezTo>
                  <a:pt x="1316865" y="515605"/>
                  <a:pt x="1321104" y="533985"/>
                  <a:pt x="1324748" y="552204"/>
                </a:cubicBezTo>
                <a:cubicBezTo>
                  <a:pt x="1327954" y="568232"/>
                  <a:pt x="1336770" y="587875"/>
                  <a:pt x="1348396" y="599501"/>
                </a:cubicBezTo>
                <a:cubicBezTo>
                  <a:pt x="1355095" y="606200"/>
                  <a:pt x="1364161" y="610011"/>
                  <a:pt x="1372044" y="615266"/>
                </a:cubicBezTo>
                <a:cubicBezTo>
                  <a:pt x="1377299" y="623149"/>
                  <a:pt x="1381745" y="631637"/>
                  <a:pt x="1387810" y="638915"/>
                </a:cubicBezTo>
                <a:cubicBezTo>
                  <a:pt x="1438394" y="699616"/>
                  <a:pt x="1388076" y="627492"/>
                  <a:pt x="1427224" y="686211"/>
                </a:cubicBezTo>
                <a:cubicBezTo>
                  <a:pt x="1445616" y="741391"/>
                  <a:pt x="1458755" y="728253"/>
                  <a:pt x="1419341" y="741390"/>
                </a:cubicBezTo>
                <a:cubicBezTo>
                  <a:pt x="1411458" y="736135"/>
                  <a:pt x="1402392" y="732324"/>
                  <a:pt x="1395693" y="725625"/>
                </a:cubicBezTo>
                <a:cubicBezTo>
                  <a:pt x="1380411" y="710343"/>
                  <a:pt x="1378456" y="697563"/>
                  <a:pt x="1372044" y="678328"/>
                </a:cubicBezTo>
                <a:cubicBezTo>
                  <a:pt x="1366789" y="686211"/>
                  <a:pt x="1360516" y="693503"/>
                  <a:pt x="1356279" y="701977"/>
                </a:cubicBezTo>
                <a:cubicBezTo>
                  <a:pt x="1352563" y="709409"/>
                  <a:pt x="1353497" y="719066"/>
                  <a:pt x="1348396" y="725625"/>
                </a:cubicBezTo>
                <a:cubicBezTo>
                  <a:pt x="1334707" y="743224"/>
                  <a:pt x="1313466" y="754370"/>
                  <a:pt x="1301099" y="772922"/>
                </a:cubicBezTo>
                <a:cubicBezTo>
                  <a:pt x="1295844" y="780805"/>
                  <a:pt x="1293368" y="791549"/>
                  <a:pt x="1285334" y="796570"/>
                </a:cubicBezTo>
                <a:cubicBezTo>
                  <a:pt x="1271242" y="805378"/>
                  <a:pt x="1238037" y="812335"/>
                  <a:pt x="1238037" y="812335"/>
                </a:cubicBezTo>
                <a:cubicBezTo>
                  <a:pt x="1230154" y="809708"/>
                  <a:pt x="1218105" y="811885"/>
                  <a:pt x="1214389" y="804453"/>
                </a:cubicBezTo>
                <a:cubicBezTo>
                  <a:pt x="1204870" y="785415"/>
                  <a:pt x="1238614" y="769910"/>
                  <a:pt x="1245920" y="765039"/>
                </a:cubicBezTo>
                <a:cubicBezTo>
                  <a:pt x="1259795" y="723414"/>
                  <a:pt x="1249193" y="748305"/>
                  <a:pt x="1285334" y="694094"/>
                </a:cubicBezTo>
                <a:lnTo>
                  <a:pt x="1301099" y="670446"/>
                </a:lnTo>
                <a:cubicBezTo>
                  <a:pt x="1298472" y="659936"/>
                  <a:pt x="1297485" y="648873"/>
                  <a:pt x="1293217" y="638915"/>
                </a:cubicBezTo>
                <a:cubicBezTo>
                  <a:pt x="1289485" y="630207"/>
                  <a:pt x="1278537" y="624678"/>
                  <a:pt x="1277451" y="615266"/>
                </a:cubicBezTo>
                <a:cubicBezTo>
                  <a:pt x="1270517" y="555173"/>
                  <a:pt x="1279513" y="493631"/>
                  <a:pt x="1269568" y="433963"/>
                </a:cubicBezTo>
                <a:cubicBezTo>
                  <a:pt x="1268202" y="425767"/>
                  <a:pt x="1253352" y="429796"/>
                  <a:pt x="1245920" y="426080"/>
                </a:cubicBezTo>
                <a:cubicBezTo>
                  <a:pt x="1237446" y="421843"/>
                  <a:pt x="1230155" y="415570"/>
                  <a:pt x="1222272" y="410315"/>
                </a:cubicBezTo>
                <a:cubicBezTo>
                  <a:pt x="1214389" y="412942"/>
                  <a:pt x="1205112" y="413006"/>
                  <a:pt x="1198624" y="418197"/>
                </a:cubicBezTo>
                <a:cubicBezTo>
                  <a:pt x="1191226" y="424115"/>
                  <a:pt x="1189557" y="435147"/>
                  <a:pt x="1182858" y="441846"/>
                </a:cubicBezTo>
                <a:cubicBezTo>
                  <a:pt x="1176159" y="448545"/>
                  <a:pt x="1167093" y="452356"/>
                  <a:pt x="1159210" y="457611"/>
                </a:cubicBezTo>
                <a:cubicBezTo>
                  <a:pt x="1156582" y="465494"/>
                  <a:pt x="1155043" y="473827"/>
                  <a:pt x="1151327" y="481259"/>
                </a:cubicBezTo>
                <a:cubicBezTo>
                  <a:pt x="1120766" y="542383"/>
                  <a:pt x="1147493" y="469117"/>
                  <a:pt x="1127679" y="528556"/>
                </a:cubicBezTo>
                <a:cubicBezTo>
                  <a:pt x="1137623" y="608104"/>
                  <a:pt x="1128864" y="571524"/>
                  <a:pt x="1151327" y="638915"/>
                </a:cubicBezTo>
                <a:lnTo>
                  <a:pt x="1159210" y="662563"/>
                </a:lnTo>
                <a:cubicBezTo>
                  <a:pt x="1156582" y="673073"/>
                  <a:pt x="1161704" y="690981"/>
                  <a:pt x="1151327" y="694094"/>
                </a:cubicBezTo>
                <a:cubicBezTo>
                  <a:pt x="1116166" y="704642"/>
                  <a:pt x="1082183" y="691654"/>
                  <a:pt x="1056734" y="670446"/>
                </a:cubicBezTo>
                <a:cubicBezTo>
                  <a:pt x="1042094" y="658246"/>
                  <a:pt x="1029013" y="637557"/>
                  <a:pt x="1009437" y="631032"/>
                </a:cubicBezTo>
                <a:cubicBezTo>
                  <a:pt x="994274" y="625978"/>
                  <a:pt x="977906" y="625777"/>
                  <a:pt x="962141" y="623149"/>
                </a:cubicBezTo>
                <a:cubicBezTo>
                  <a:pt x="916158" y="638477"/>
                  <a:pt x="956229" y="617731"/>
                  <a:pt x="930610" y="662563"/>
                </a:cubicBezTo>
                <a:cubicBezTo>
                  <a:pt x="916716" y="686877"/>
                  <a:pt x="905887" y="686569"/>
                  <a:pt x="883313" y="694094"/>
                </a:cubicBezTo>
                <a:cubicBezTo>
                  <a:pt x="845838" y="669109"/>
                  <a:pt x="868653" y="675332"/>
                  <a:pt x="812368" y="694094"/>
                </a:cubicBezTo>
                <a:lnTo>
                  <a:pt x="788720" y="701977"/>
                </a:lnTo>
                <a:lnTo>
                  <a:pt x="765072" y="709859"/>
                </a:lnTo>
                <a:cubicBezTo>
                  <a:pt x="674370" y="687186"/>
                  <a:pt x="799742" y="728767"/>
                  <a:pt x="725658" y="654680"/>
                </a:cubicBezTo>
                <a:cubicBezTo>
                  <a:pt x="718959" y="647981"/>
                  <a:pt x="717023" y="672090"/>
                  <a:pt x="709893" y="678328"/>
                </a:cubicBezTo>
                <a:cubicBezTo>
                  <a:pt x="667120" y="715754"/>
                  <a:pt x="666252" y="709250"/>
                  <a:pt x="615299" y="717742"/>
                </a:cubicBezTo>
                <a:cubicBezTo>
                  <a:pt x="563704" y="734941"/>
                  <a:pt x="614343" y="711054"/>
                  <a:pt x="583768" y="749273"/>
                </a:cubicBezTo>
                <a:cubicBezTo>
                  <a:pt x="572654" y="763165"/>
                  <a:pt x="552051" y="767729"/>
                  <a:pt x="536472" y="772922"/>
                </a:cubicBezTo>
                <a:cubicBezTo>
                  <a:pt x="525962" y="770294"/>
                  <a:pt x="511441" y="773706"/>
                  <a:pt x="504941" y="765039"/>
                </a:cubicBezTo>
                <a:cubicBezTo>
                  <a:pt x="499182" y="757360"/>
                  <a:pt x="527184" y="719849"/>
                  <a:pt x="528589" y="717742"/>
                </a:cubicBezTo>
                <a:cubicBezTo>
                  <a:pt x="473410" y="680956"/>
                  <a:pt x="491804" y="670446"/>
                  <a:pt x="465527" y="709859"/>
                </a:cubicBezTo>
                <a:cubicBezTo>
                  <a:pt x="462899" y="717742"/>
                  <a:pt x="457644" y="725199"/>
                  <a:pt x="457644" y="733508"/>
                </a:cubicBezTo>
                <a:cubicBezTo>
                  <a:pt x="457644" y="752533"/>
                  <a:pt x="467189" y="777909"/>
                  <a:pt x="473410" y="796570"/>
                </a:cubicBezTo>
                <a:cubicBezTo>
                  <a:pt x="470782" y="807080"/>
                  <a:pt x="474194" y="821601"/>
                  <a:pt x="465527" y="828101"/>
                </a:cubicBezTo>
                <a:cubicBezTo>
                  <a:pt x="457849" y="833860"/>
                  <a:pt x="420337" y="805857"/>
                  <a:pt x="418231" y="804453"/>
                </a:cubicBezTo>
                <a:cubicBezTo>
                  <a:pt x="407720" y="807080"/>
                  <a:pt x="396106" y="806960"/>
                  <a:pt x="386699" y="812335"/>
                </a:cubicBezTo>
                <a:cubicBezTo>
                  <a:pt x="377020" y="817866"/>
                  <a:pt x="371615" y="828847"/>
                  <a:pt x="363051" y="835984"/>
                </a:cubicBezTo>
                <a:cubicBezTo>
                  <a:pt x="355773" y="842049"/>
                  <a:pt x="347286" y="846494"/>
                  <a:pt x="339403" y="851749"/>
                </a:cubicBezTo>
                <a:cubicBezTo>
                  <a:pt x="336775" y="870142"/>
                  <a:pt x="344658" y="893790"/>
                  <a:pt x="331520" y="906928"/>
                </a:cubicBezTo>
                <a:cubicBezTo>
                  <a:pt x="317882" y="920566"/>
                  <a:pt x="278459" y="889947"/>
                  <a:pt x="268458" y="883280"/>
                </a:cubicBezTo>
                <a:cubicBezTo>
                  <a:pt x="265830" y="891163"/>
                  <a:pt x="260575" y="898619"/>
                  <a:pt x="260575" y="906928"/>
                </a:cubicBezTo>
                <a:cubicBezTo>
                  <a:pt x="260575" y="915237"/>
                  <a:pt x="276606" y="928947"/>
                  <a:pt x="268458" y="930577"/>
                </a:cubicBezTo>
                <a:cubicBezTo>
                  <a:pt x="252163" y="933836"/>
                  <a:pt x="221162" y="914811"/>
                  <a:pt x="221162" y="914811"/>
                </a:cubicBezTo>
                <a:cubicBezTo>
                  <a:pt x="215907" y="906928"/>
                  <a:pt x="209244" y="899820"/>
                  <a:pt x="205396" y="891163"/>
                </a:cubicBezTo>
                <a:cubicBezTo>
                  <a:pt x="188075" y="852192"/>
                  <a:pt x="200061" y="842937"/>
                  <a:pt x="165982" y="820218"/>
                </a:cubicBezTo>
                <a:cubicBezTo>
                  <a:pt x="159068" y="815609"/>
                  <a:pt x="150049" y="815421"/>
                  <a:pt x="142334" y="812335"/>
                </a:cubicBezTo>
                <a:cubicBezTo>
                  <a:pt x="136879" y="810153"/>
                  <a:pt x="131823" y="807080"/>
                  <a:pt x="126568" y="765039"/>
                </a:cubicBezTo>
                <a:close/>
              </a:path>
            </a:pathLst>
          </a:custGeom>
          <a:solidFill>
            <a:srgbClr val="C00000">
              <a:alpha val="67059"/>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7338093" y="4425950"/>
            <a:ext cx="850991" cy="784225"/>
          </a:xfrm>
          <a:custGeom>
            <a:avLst/>
            <a:gdLst>
              <a:gd name="connsiteX0" fmla="*/ 568325 w 850991"/>
              <a:gd name="connsiteY0" fmla="*/ 241300 h 784225"/>
              <a:gd name="connsiteX1" fmla="*/ 571500 w 850991"/>
              <a:gd name="connsiteY1" fmla="*/ 257175 h 784225"/>
              <a:gd name="connsiteX2" fmla="*/ 577850 w 850991"/>
              <a:gd name="connsiteY2" fmla="*/ 276225 h 784225"/>
              <a:gd name="connsiteX3" fmla="*/ 520700 w 850991"/>
              <a:gd name="connsiteY3" fmla="*/ 276225 h 784225"/>
              <a:gd name="connsiteX4" fmla="*/ 501650 w 850991"/>
              <a:gd name="connsiteY4" fmla="*/ 273050 h 784225"/>
              <a:gd name="connsiteX5" fmla="*/ 482600 w 850991"/>
              <a:gd name="connsiteY5" fmla="*/ 266700 h 784225"/>
              <a:gd name="connsiteX6" fmla="*/ 463550 w 850991"/>
              <a:gd name="connsiteY6" fmla="*/ 260350 h 784225"/>
              <a:gd name="connsiteX7" fmla="*/ 454025 w 850991"/>
              <a:gd name="connsiteY7" fmla="*/ 257175 h 784225"/>
              <a:gd name="connsiteX8" fmla="*/ 444500 w 850991"/>
              <a:gd name="connsiteY8" fmla="*/ 254000 h 784225"/>
              <a:gd name="connsiteX9" fmla="*/ 425450 w 850991"/>
              <a:gd name="connsiteY9" fmla="*/ 244475 h 784225"/>
              <a:gd name="connsiteX10" fmla="*/ 415925 w 850991"/>
              <a:gd name="connsiteY10" fmla="*/ 238125 h 784225"/>
              <a:gd name="connsiteX11" fmla="*/ 406400 w 850991"/>
              <a:gd name="connsiteY11" fmla="*/ 234950 h 784225"/>
              <a:gd name="connsiteX12" fmla="*/ 396875 w 850991"/>
              <a:gd name="connsiteY12" fmla="*/ 228600 h 784225"/>
              <a:gd name="connsiteX13" fmla="*/ 368300 w 850991"/>
              <a:gd name="connsiteY13" fmla="*/ 215900 h 784225"/>
              <a:gd name="connsiteX14" fmla="*/ 365125 w 850991"/>
              <a:gd name="connsiteY14" fmla="*/ 206375 h 784225"/>
              <a:gd name="connsiteX15" fmla="*/ 361950 w 850991"/>
              <a:gd name="connsiteY15" fmla="*/ 158750 h 784225"/>
              <a:gd name="connsiteX16" fmla="*/ 342900 w 850991"/>
              <a:gd name="connsiteY16" fmla="*/ 146050 h 784225"/>
              <a:gd name="connsiteX17" fmla="*/ 333375 w 850991"/>
              <a:gd name="connsiteY17" fmla="*/ 139700 h 784225"/>
              <a:gd name="connsiteX18" fmla="*/ 314325 w 850991"/>
              <a:gd name="connsiteY18" fmla="*/ 123825 h 784225"/>
              <a:gd name="connsiteX19" fmla="*/ 311150 w 850991"/>
              <a:gd name="connsiteY19" fmla="*/ 98425 h 784225"/>
              <a:gd name="connsiteX20" fmla="*/ 314325 w 850991"/>
              <a:gd name="connsiteY20" fmla="*/ 88900 h 784225"/>
              <a:gd name="connsiteX21" fmla="*/ 323850 w 850991"/>
              <a:gd name="connsiteY21" fmla="*/ 85725 h 784225"/>
              <a:gd name="connsiteX22" fmla="*/ 320675 w 850991"/>
              <a:gd name="connsiteY22" fmla="*/ 69850 h 784225"/>
              <a:gd name="connsiteX23" fmla="*/ 298450 w 850991"/>
              <a:gd name="connsiteY23" fmla="*/ 44450 h 784225"/>
              <a:gd name="connsiteX24" fmla="*/ 292100 w 850991"/>
              <a:gd name="connsiteY24" fmla="*/ 34925 h 784225"/>
              <a:gd name="connsiteX25" fmla="*/ 285750 w 850991"/>
              <a:gd name="connsiteY25" fmla="*/ 15875 h 784225"/>
              <a:gd name="connsiteX26" fmla="*/ 276225 w 850991"/>
              <a:gd name="connsiteY26" fmla="*/ 9525 h 784225"/>
              <a:gd name="connsiteX27" fmla="*/ 269875 w 850991"/>
              <a:gd name="connsiteY27" fmla="*/ 0 h 784225"/>
              <a:gd name="connsiteX28" fmla="*/ 260350 w 850991"/>
              <a:gd name="connsiteY28" fmla="*/ 9525 h 784225"/>
              <a:gd name="connsiteX29" fmla="*/ 231775 w 850991"/>
              <a:gd name="connsiteY29" fmla="*/ 22225 h 784225"/>
              <a:gd name="connsiteX30" fmla="*/ 165100 w 850991"/>
              <a:gd name="connsiteY30" fmla="*/ 25400 h 784225"/>
              <a:gd name="connsiteX31" fmla="*/ 168275 w 850991"/>
              <a:gd name="connsiteY31" fmla="*/ 66675 h 784225"/>
              <a:gd name="connsiteX32" fmla="*/ 190500 w 850991"/>
              <a:gd name="connsiteY32" fmla="*/ 88900 h 784225"/>
              <a:gd name="connsiteX33" fmla="*/ 200025 w 850991"/>
              <a:gd name="connsiteY33" fmla="*/ 92075 h 784225"/>
              <a:gd name="connsiteX34" fmla="*/ 209550 w 850991"/>
              <a:gd name="connsiteY34" fmla="*/ 98425 h 784225"/>
              <a:gd name="connsiteX35" fmla="*/ 212725 w 850991"/>
              <a:gd name="connsiteY35" fmla="*/ 107950 h 784225"/>
              <a:gd name="connsiteX36" fmla="*/ 193675 w 850991"/>
              <a:gd name="connsiteY36" fmla="*/ 120650 h 784225"/>
              <a:gd name="connsiteX37" fmla="*/ 180975 w 850991"/>
              <a:gd name="connsiteY37" fmla="*/ 139700 h 784225"/>
              <a:gd name="connsiteX38" fmla="*/ 165100 w 850991"/>
              <a:gd name="connsiteY38" fmla="*/ 158750 h 784225"/>
              <a:gd name="connsiteX39" fmla="*/ 161925 w 850991"/>
              <a:gd name="connsiteY39" fmla="*/ 168275 h 784225"/>
              <a:gd name="connsiteX40" fmla="*/ 149225 w 850991"/>
              <a:gd name="connsiteY40" fmla="*/ 187325 h 784225"/>
              <a:gd name="connsiteX41" fmla="*/ 142875 w 850991"/>
              <a:gd name="connsiteY41" fmla="*/ 196850 h 784225"/>
              <a:gd name="connsiteX42" fmla="*/ 123825 w 850991"/>
              <a:gd name="connsiteY42" fmla="*/ 215900 h 784225"/>
              <a:gd name="connsiteX43" fmla="*/ 107950 w 850991"/>
              <a:gd name="connsiteY43" fmla="*/ 231775 h 784225"/>
              <a:gd name="connsiteX44" fmla="*/ 50800 w 850991"/>
              <a:gd name="connsiteY44" fmla="*/ 241300 h 784225"/>
              <a:gd name="connsiteX45" fmla="*/ 47625 w 850991"/>
              <a:gd name="connsiteY45" fmla="*/ 250825 h 784225"/>
              <a:gd name="connsiteX46" fmla="*/ 57150 w 850991"/>
              <a:gd name="connsiteY46" fmla="*/ 269875 h 784225"/>
              <a:gd name="connsiteX47" fmla="*/ 63500 w 850991"/>
              <a:gd name="connsiteY47" fmla="*/ 282575 h 784225"/>
              <a:gd name="connsiteX48" fmla="*/ 69850 w 850991"/>
              <a:gd name="connsiteY48" fmla="*/ 292100 h 784225"/>
              <a:gd name="connsiteX49" fmla="*/ 79375 w 850991"/>
              <a:gd name="connsiteY49" fmla="*/ 320675 h 784225"/>
              <a:gd name="connsiteX50" fmla="*/ 82550 w 850991"/>
              <a:gd name="connsiteY50" fmla="*/ 330200 h 784225"/>
              <a:gd name="connsiteX51" fmla="*/ 79375 w 850991"/>
              <a:gd name="connsiteY51" fmla="*/ 339725 h 784225"/>
              <a:gd name="connsiteX52" fmla="*/ 53975 w 850991"/>
              <a:gd name="connsiteY52" fmla="*/ 342900 h 784225"/>
              <a:gd name="connsiteX53" fmla="*/ 25400 w 850991"/>
              <a:gd name="connsiteY53" fmla="*/ 346075 h 784225"/>
              <a:gd name="connsiteX54" fmla="*/ 0 w 850991"/>
              <a:gd name="connsiteY54" fmla="*/ 361950 h 784225"/>
              <a:gd name="connsiteX55" fmla="*/ 19050 w 850991"/>
              <a:gd name="connsiteY55" fmla="*/ 374650 h 784225"/>
              <a:gd name="connsiteX56" fmla="*/ 28575 w 850991"/>
              <a:gd name="connsiteY56" fmla="*/ 377825 h 784225"/>
              <a:gd name="connsiteX57" fmla="*/ 38100 w 850991"/>
              <a:gd name="connsiteY57" fmla="*/ 384175 h 784225"/>
              <a:gd name="connsiteX58" fmla="*/ 63500 w 850991"/>
              <a:gd name="connsiteY58" fmla="*/ 387350 h 784225"/>
              <a:gd name="connsiteX59" fmla="*/ 50800 w 850991"/>
              <a:gd name="connsiteY59" fmla="*/ 390525 h 784225"/>
              <a:gd name="connsiteX60" fmla="*/ 31750 w 850991"/>
              <a:gd name="connsiteY60" fmla="*/ 396875 h 784225"/>
              <a:gd name="connsiteX61" fmla="*/ 34925 w 850991"/>
              <a:gd name="connsiteY61" fmla="*/ 406400 h 784225"/>
              <a:gd name="connsiteX62" fmla="*/ 53975 w 850991"/>
              <a:gd name="connsiteY62" fmla="*/ 415925 h 784225"/>
              <a:gd name="connsiteX63" fmla="*/ 73025 w 850991"/>
              <a:gd name="connsiteY63" fmla="*/ 428625 h 784225"/>
              <a:gd name="connsiteX64" fmla="*/ 79375 w 850991"/>
              <a:gd name="connsiteY64" fmla="*/ 438150 h 784225"/>
              <a:gd name="connsiteX65" fmla="*/ 88900 w 850991"/>
              <a:gd name="connsiteY65" fmla="*/ 441325 h 784225"/>
              <a:gd name="connsiteX66" fmla="*/ 114300 w 850991"/>
              <a:gd name="connsiteY66" fmla="*/ 434975 h 784225"/>
              <a:gd name="connsiteX67" fmla="*/ 120650 w 850991"/>
              <a:gd name="connsiteY67" fmla="*/ 425450 h 784225"/>
              <a:gd name="connsiteX68" fmla="*/ 123825 w 850991"/>
              <a:gd name="connsiteY68" fmla="*/ 415925 h 784225"/>
              <a:gd name="connsiteX69" fmla="*/ 133350 w 850991"/>
              <a:gd name="connsiteY69" fmla="*/ 412750 h 784225"/>
              <a:gd name="connsiteX70" fmla="*/ 142875 w 850991"/>
              <a:gd name="connsiteY70" fmla="*/ 431800 h 784225"/>
              <a:gd name="connsiteX71" fmla="*/ 136525 w 850991"/>
              <a:gd name="connsiteY71" fmla="*/ 469900 h 784225"/>
              <a:gd name="connsiteX72" fmla="*/ 142875 w 850991"/>
              <a:gd name="connsiteY72" fmla="*/ 555625 h 784225"/>
              <a:gd name="connsiteX73" fmla="*/ 149225 w 850991"/>
              <a:gd name="connsiteY73" fmla="*/ 574675 h 784225"/>
              <a:gd name="connsiteX74" fmla="*/ 174625 w 850991"/>
              <a:gd name="connsiteY74" fmla="*/ 612775 h 784225"/>
              <a:gd name="connsiteX75" fmla="*/ 180975 w 850991"/>
              <a:gd name="connsiteY75" fmla="*/ 622300 h 784225"/>
              <a:gd name="connsiteX76" fmla="*/ 193675 w 850991"/>
              <a:gd name="connsiteY76" fmla="*/ 650875 h 784225"/>
              <a:gd name="connsiteX77" fmla="*/ 196850 w 850991"/>
              <a:gd name="connsiteY77" fmla="*/ 660400 h 784225"/>
              <a:gd name="connsiteX78" fmla="*/ 219075 w 850991"/>
              <a:gd name="connsiteY78" fmla="*/ 688975 h 784225"/>
              <a:gd name="connsiteX79" fmla="*/ 228600 w 850991"/>
              <a:gd name="connsiteY79" fmla="*/ 717550 h 784225"/>
              <a:gd name="connsiteX80" fmla="*/ 231775 w 850991"/>
              <a:gd name="connsiteY80" fmla="*/ 727075 h 784225"/>
              <a:gd name="connsiteX81" fmla="*/ 238125 w 850991"/>
              <a:gd name="connsiteY81" fmla="*/ 749300 h 784225"/>
              <a:gd name="connsiteX82" fmla="*/ 250825 w 850991"/>
              <a:gd name="connsiteY82" fmla="*/ 768350 h 784225"/>
              <a:gd name="connsiteX83" fmla="*/ 257175 w 850991"/>
              <a:gd name="connsiteY83" fmla="*/ 777875 h 784225"/>
              <a:gd name="connsiteX84" fmla="*/ 266700 w 850991"/>
              <a:gd name="connsiteY84" fmla="*/ 784225 h 784225"/>
              <a:gd name="connsiteX85" fmla="*/ 295275 w 850991"/>
              <a:gd name="connsiteY85" fmla="*/ 781050 h 784225"/>
              <a:gd name="connsiteX86" fmla="*/ 304800 w 850991"/>
              <a:gd name="connsiteY86" fmla="*/ 771525 h 784225"/>
              <a:gd name="connsiteX87" fmla="*/ 330200 w 850991"/>
              <a:gd name="connsiteY87" fmla="*/ 762000 h 784225"/>
              <a:gd name="connsiteX88" fmla="*/ 336550 w 850991"/>
              <a:gd name="connsiteY88" fmla="*/ 742950 h 784225"/>
              <a:gd name="connsiteX89" fmla="*/ 346075 w 850991"/>
              <a:gd name="connsiteY89" fmla="*/ 682625 h 784225"/>
              <a:gd name="connsiteX90" fmla="*/ 349250 w 850991"/>
              <a:gd name="connsiteY90" fmla="*/ 673100 h 784225"/>
              <a:gd name="connsiteX91" fmla="*/ 361950 w 850991"/>
              <a:gd name="connsiteY91" fmla="*/ 654050 h 784225"/>
              <a:gd name="connsiteX92" fmla="*/ 352425 w 850991"/>
              <a:gd name="connsiteY92" fmla="*/ 615950 h 784225"/>
              <a:gd name="connsiteX93" fmla="*/ 349250 w 850991"/>
              <a:gd name="connsiteY93" fmla="*/ 606425 h 784225"/>
              <a:gd name="connsiteX94" fmla="*/ 352425 w 850991"/>
              <a:gd name="connsiteY94" fmla="*/ 593725 h 784225"/>
              <a:gd name="connsiteX95" fmla="*/ 371475 w 850991"/>
              <a:gd name="connsiteY95" fmla="*/ 584200 h 784225"/>
              <a:gd name="connsiteX96" fmla="*/ 390525 w 850991"/>
              <a:gd name="connsiteY96" fmla="*/ 571500 h 784225"/>
              <a:gd name="connsiteX97" fmla="*/ 400050 w 850991"/>
              <a:gd name="connsiteY97" fmla="*/ 568325 h 784225"/>
              <a:gd name="connsiteX98" fmla="*/ 428625 w 850991"/>
              <a:gd name="connsiteY98" fmla="*/ 549275 h 784225"/>
              <a:gd name="connsiteX99" fmla="*/ 438150 w 850991"/>
              <a:gd name="connsiteY99" fmla="*/ 542925 h 784225"/>
              <a:gd name="connsiteX100" fmla="*/ 450850 w 850991"/>
              <a:gd name="connsiteY100" fmla="*/ 523875 h 784225"/>
              <a:gd name="connsiteX101" fmla="*/ 457200 w 850991"/>
              <a:gd name="connsiteY101" fmla="*/ 514350 h 784225"/>
              <a:gd name="connsiteX102" fmla="*/ 485775 w 850991"/>
              <a:gd name="connsiteY102" fmla="*/ 495300 h 784225"/>
              <a:gd name="connsiteX103" fmla="*/ 495300 w 850991"/>
              <a:gd name="connsiteY103" fmla="*/ 488950 h 784225"/>
              <a:gd name="connsiteX104" fmla="*/ 504825 w 850991"/>
              <a:gd name="connsiteY104" fmla="*/ 482600 h 784225"/>
              <a:gd name="connsiteX105" fmla="*/ 514350 w 850991"/>
              <a:gd name="connsiteY105" fmla="*/ 479425 h 784225"/>
              <a:gd name="connsiteX106" fmla="*/ 527050 w 850991"/>
              <a:gd name="connsiteY106" fmla="*/ 463550 h 784225"/>
              <a:gd name="connsiteX107" fmla="*/ 542925 w 850991"/>
              <a:gd name="connsiteY107" fmla="*/ 444500 h 784225"/>
              <a:gd name="connsiteX108" fmla="*/ 552450 w 850991"/>
              <a:gd name="connsiteY108" fmla="*/ 441325 h 784225"/>
              <a:gd name="connsiteX109" fmla="*/ 571500 w 850991"/>
              <a:gd name="connsiteY109" fmla="*/ 428625 h 784225"/>
              <a:gd name="connsiteX110" fmla="*/ 600075 w 850991"/>
              <a:gd name="connsiteY110" fmla="*/ 412750 h 784225"/>
              <a:gd name="connsiteX111" fmla="*/ 596900 w 850991"/>
              <a:gd name="connsiteY111" fmla="*/ 377825 h 784225"/>
              <a:gd name="connsiteX112" fmla="*/ 590550 w 850991"/>
              <a:gd name="connsiteY112" fmla="*/ 358775 h 784225"/>
              <a:gd name="connsiteX113" fmla="*/ 593725 w 850991"/>
              <a:gd name="connsiteY113" fmla="*/ 307975 h 784225"/>
              <a:gd name="connsiteX114" fmla="*/ 603250 w 850991"/>
              <a:gd name="connsiteY114" fmla="*/ 301625 h 784225"/>
              <a:gd name="connsiteX115" fmla="*/ 625475 w 850991"/>
              <a:gd name="connsiteY115" fmla="*/ 304800 h 784225"/>
              <a:gd name="connsiteX116" fmla="*/ 631825 w 850991"/>
              <a:gd name="connsiteY116" fmla="*/ 314325 h 784225"/>
              <a:gd name="connsiteX117" fmla="*/ 698500 w 850991"/>
              <a:gd name="connsiteY117" fmla="*/ 330200 h 784225"/>
              <a:gd name="connsiteX118" fmla="*/ 676275 w 850991"/>
              <a:gd name="connsiteY118" fmla="*/ 358775 h 784225"/>
              <a:gd name="connsiteX119" fmla="*/ 660400 w 850991"/>
              <a:gd name="connsiteY119" fmla="*/ 377825 h 784225"/>
              <a:gd name="connsiteX120" fmla="*/ 657225 w 850991"/>
              <a:gd name="connsiteY120" fmla="*/ 406400 h 784225"/>
              <a:gd name="connsiteX121" fmla="*/ 676275 w 850991"/>
              <a:gd name="connsiteY121" fmla="*/ 396875 h 784225"/>
              <a:gd name="connsiteX122" fmla="*/ 682625 w 850991"/>
              <a:gd name="connsiteY122" fmla="*/ 387350 h 784225"/>
              <a:gd name="connsiteX123" fmla="*/ 688975 w 850991"/>
              <a:gd name="connsiteY123" fmla="*/ 396875 h 784225"/>
              <a:gd name="connsiteX124" fmla="*/ 695325 w 850991"/>
              <a:gd name="connsiteY124" fmla="*/ 419100 h 784225"/>
              <a:gd name="connsiteX125" fmla="*/ 704850 w 850991"/>
              <a:gd name="connsiteY125" fmla="*/ 422275 h 784225"/>
              <a:gd name="connsiteX126" fmla="*/ 714375 w 850991"/>
              <a:gd name="connsiteY126" fmla="*/ 419100 h 784225"/>
              <a:gd name="connsiteX127" fmla="*/ 733425 w 850991"/>
              <a:gd name="connsiteY127" fmla="*/ 400050 h 784225"/>
              <a:gd name="connsiteX128" fmla="*/ 736600 w 850991"/>
              <a:gd name="connsiteY128" fmla="*/ 390525 h 784225"/>
              <a:gd name="connsiteX129" fmla="*/ 739775 w 850991"/>
              <a:gd name="connsiteY129" fmla="*/ 346075 h 784225"/>
              <a:gd name="connsiteX130" fmla="*/ 758825 w 850991"/>
              <a:gd name="connsiteY130" fmla="*/ 333375 h 784225"/>
              <a:gd name="connsiteX131" fmla="*/ 765175 w 850991"/>
              <a:gd name="connsiteY131" fmla="*/ 323850 h 784225"/>
              <a:gd name="connsiteX132" fmla="*/ 768350 w 850991"/>
              <a:gd name="connsiteY132" fmla="*/ 311150 h 784225"/>
              <a:gd name="connsiteX133" fmla="*/ 774700 w 850991"/>
              <a:gd name="connsiteY133" fmla="*/ 285750 h 784225"/>
              <a:gd name="connsiteX134" fmla="*/ 790575 w 850991"/>
              <a:gd name="connsiteY134" fmla="*/ 273050 h 784225"/>
              <a:gd name="connsiteX135" fmla="*/ 800100 w 850991"/>
              <a:gd name="connsiteY135" fmla="*/ 266700 h 784225"/>
              <a:gd name="connsiteX136" fmla="*/ 844550 w 850991"/>
              <a:gd name="connsiteY136" fmla="*/ 257175 h 784225"/>
              <a:gd name="connsiteX137" fmla="*/ 847725 w 850991"/>
              <a:gd name="connsiteY137" fmla="*/ 228600 h 784225"/>
              <a:gd name="connsiteX138" fmla="*/ 828675 w 850991"/>
              <a:gd name="connsiteY138" fmla="*/ 222250 h 784225"/>
              <a:gd name="connsiteX139" fmla="*/ 822325 w 850991"/>
              <a:gd name="connsiteY139" fmla="*/ 203200 h 784225"/>
              <a:gd name="connsiteX140" fmla="*/ 803275 w 850991"/>
              <a:gd name="connsiteY140" fmla="*/ 196850 h 784225"/>
              <a:gd name="connsiteX141" fmla="*/ 781050 w 850991"/>
              <a:gd name="connsiteY141" fmla="*/ 200025 h 784225"/>
              <a:gd name="connsiteX142" fmla="*/ 762000 w 850991"/>
              <a:gd name="connsiteY142" fmla="*/ 206375 h 784225"/>
              <a:gd name="connsiteX143" fmla="*/ 749300 w 850991"/>
              <a:gd name="connsiteY143" fmla="*/ 209550 h 784225"/>
              <a:gd name="connsiteX144" fmla="*/ 720725 w 850991"/>
              <a:gd name="connsiteY144" fmla="*/ 219075 h 784225"/>
              <a:gd name="connsiteX145" fmla="*/ 711200 w 850991"/>
              <a:gd name="connsiteY145" fmla="*/ 222250 h 784225"/>
              <a:gd name="connsiteX146" fmla="*/ 704850 w 850991"/>
              <a:gd name="connsiteY146" fmla="*/ 231775 h 784225"/>
              <a:gd name="connsiteX147" fmla="*/ 698500 w 850991"/>
              <a:gd name="connsiteY147" fmla="*/ 260350 h 784225"/>
              <a:gd name="connsiteX148" fmla="*/ 692150 w 850991"/>
              <a:gd name="connsiteY148" fmla="*/ 269875 h 784225"/>
              <a:gd name="connsiteX149" fmla="*/ 612775 w 850991"/>
              <a:gd name="connsiteY149" fmla="*/ 266700 h 784225"/>
              <a:gd name="connsiteX150" fmla="*/ 606425 w 850991"/>
              <a:gd name="connsiteY150" fmla="*/ 257175 h 784225"/>
              <a:gd name="connsiteX151" fmla="*/ 587375 w 850991"/>
              <a:gd name="connsiteY151" fmla="*/ 244475 h 784225"/>
              <a:gd name="connsiteX152" fmla="*/ 577850 w 850991"/>
              <a:gd name="connsiteY152" fmla="*/ 238125 h 784225"/>
              <a:gd name="connsiteX153" fmla="*/ 568325 w 850991"/>
              <a:gd name="connsiteY153" fmla="*/ 241300 h 78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850991" h="784225">
                <a:moveTo>
                  <a:pt x="568325" y="241300"/>
                </a:moveTo>
                <a:cubicBezTo>
                  <a:pt x="569383" y="246592"/>
                  <a:pt x="570080" y="251969"/>
                  <a:pt x="571500" y="257175"/>
                </a:cubicBezTo>
                <a:cubicBezTo>
                  <a:pt x="573261" y="263633"/>
                  <a:pt x="577850" y="276225"/>
                  <a:pt x="577850" y="276225"/>
                </a:cubicBezTo>
                <a:cubicBezTo>
                  <a:pt x="553946" y="284193"/>
                  <a:pt x="568267" y="280755"/>
                  <a:pt x="520700" y="276225"/>
                </a:cubicBezTo>
                <a:cubicBezTo>
                  <a:pt x="514291" y="275615"/>
                  <a:pt x="507895" y="274611"/>
                  <a:pt x="501650" y="273050"/>
                </a:cubicBezTo>
                <a:cubicBezTo>
                  <a:pt x="495156" y="271427"/>
                  <a:pt x="488950" y="268817"/>
                  <a:pt x="482600" y="266700"/>
                </a:cubicBezTo>
                <a:lnTo>
                  <a:pt x="463550" y="260350"/>
                </a:lnTo>
                <a:lnTo>
                  <a:pt x="454025" y="257175"/>
                </a:lnTo>
                <a:cubicBezTo>
                  <a:pt x="450850" y="256117"/>
                  <a:pt x="447285" y="255856"/>
                  <a:pt x="444500" y="254000"/>
                </a:cubicBezTo>
                <a:cubicBezTo>
                  <a:pt x="417203" y="235802"/>
                  <a:pt x="451740" y="257620"/>
                  <a:pt x="425450" y="244475"/>
                </a:cubicBezTo>
                <a:cubicBezTo>
                  <a:pt x="422037" y="242768"/>
                  <a:pt x="419338" y="239832"/>
                  <a:pt x="415925" y="238125"/>
                </a:cubicBezTo>
                <a:cubicBezTo>
                  <a:pt x="412932" y="236628"/>
                  <a:pt x="409393" y="236447"/>
                  <a:pt x="406400" y="234950"/>
                </a:cubicBezTo>
                <a:cubicBezTo>
                  <a:pt x="402987" y="233243"/>
                  <a:pt x="400362" y="230150"/>
                  <a:pt x="396875" y="228600"/>
                </a:cubicBezTo>
                <a:cubicBezTo>
                  <a:pt x="362870" y="213487"/>
                  <a:pt x="389856" y="230271"/>
                  <a:pt x="368300" y="215900"/>
                </a:cubicBezTo>
                <a:cubicBezTo>
                  <a:pt x="367242" y="212725"/>
                  <a:pt x="365495" y="209701"/>
                  <a:pt x="365125" y="206375"/>
                </a:cubicBezTo>
                <a:cubicBezTo>
                  <a:pt x="363368" y="190562"/>
                  <a:pt x="367450" y="173679"/>
                  <a:pt x="361950" y="158750"/>
                </a:cubicBezTo>
                <a:cubicBezTo>
                  <a:pt x="359312" y="151589"/>
                  <a:pt x="349250" y="150283"/>
                  <a:pt x="342900" y="146050"/>
                </a:cubicBezTo>
                <a:cubicBezTo>
                  <a:pt x="339725" y="143933"/>
                  <a:pt x="336073" y="142398"/>
                  <a:pt x="333375" y="139700"/>
                </a:cubicBezTo>
                <a:cubicBezTo>
                  <a:pt x="321152" y="127477"/>
                  <a:pt x="327586" y="132666"/>
                  <a:pt x="314325" y="123825"/>
                </a:cubicBezTo>
                <a:cubicBezTo>
                  <a:pt x="305486" y="110566"/>
                  <a:pt x="306513" y="116972"/>
                  <a:pt x="311150" y="98425"/>
                </a:cubicBezTo>
                <a:cubicBezTo>
                  <a:pt x="311962" y="95178"/>
                  <a:pt x="311958" y="91267"/>
                  <a:pt x="314325" y="88900"/>
                </a:cubicBezTo>
                <a:cubicBezTo>
                  <a:pt x="316692" y="86533"/>
                  <a:pt x="320675" y="86783"/>
                  <a:pt x="323850" y="85725"/>
                </a:cubicBezTo>
                <a:cubicBezTo>
                  <a:pt x="322792" y="80433"/>
                  <a:pt x="322908" y="74763"/>
                  <a:pt x="320675" y="69850"/>
                </a:cubicBezTo>
                <a:cubicBezTo>
                  <a:pt x="312622" y="52134"/>
                  <a:pt x="310943" y="52779"/>
                  <a:pt x="298450" y="44450"/>
                </a:cubicBezTo>
                <a:cubicBezTo>
                  <a:pt x="296333" y="41275"/>
                  <a:pt x="293650" y="38412"/>
                  <a:pt x="292100" y="34925"/>
                </a:cubicBezTo>
                <a:cubicBezTo>
                  <a:pt x="289382" y="28808"/>
                  <a:pt x="291319" y="19588"/>
                  <a:pt x="285750" y="15875"/>
                </a:cubicBezTo>
                <a:lnTo>
                  <a:pt x="276225" y="9525"/>
                </a:lnTo>
                <a:cubicBezTo>
                  <a:pt x="274108" y="6350"/>
                  <a:pt x="273691" y="0"/>
                  <a:pt x="269875" y="0"/>
                </a:cubicBezTo>
                <a:cubicBezTo>
                  <a:pt x="265385" y="0"/>
                  <a:pt x="263799" y="6650"/>
                  <a:pt x="260350" y="9525"/>
                </a:cubicBezTo>
                <a:cubicBezTo>
                  <a:pt x="253157" y="15519"/>
                  <a:pt x="240585" y="21805"/>
                  <a:pt x="231775" y="22225"/>
                </a:cubicBezTo>
                <a:lnTo>
                  <a:pt x="165100" y="25400"/>
                </a:lnTo>
                <a:cubicBezTo>
                  <a:pt x="166158" y="39158"/>
                  <a:pt x="166563" y="52983"/>
                  <a:pt x="168275" y="66675"/>
                </a:cubicBezTo>
                <a:cubicBezTo>
                  <a:pt x="169802" y="78895"/>
                  <a:pt x="177926" y="84709"/>
                  <a:pt x="190500" y="88900"/>
                </a:cubicBezTo>
                <a:cubicBezTo>
                  <a:pt x="193675" y="89958"/>
                  <a:pt x="197032" y="90578"/>
                  <a:pt x="200025" y="92075"/>
                </a:cubicBezTo>
                <a:cubicBezTo>
                  <a:pt x="203438" y="93782"/>
                  <a:pt x="206375" y="96308"/>
                  <a:pt x="209550" y="98425"/>
                </a:cubicBezTo>
                <a:cubicBezTo>
                  <a:pt x="210608" y="101600"/>
                  <a:pt x="214670" y="105227"/>
                  <a:pt x="212725" y="107950"/>
                </a:cubicBezTo>
                <a:cubicBezTo>
                  <a:pt x="208289" y="114160"/>
                  <a:pt x="193675" y="120650"/>
                  <a:pt x="193675" y="120650"/>
                </a:cubicBezTo>
                <a:cubicBezTo>
                  <a:pt x="189442" y="127000"/>
                  <a:pt x="186371" y="134304"/>
                  <a:pt x="180975" y="139700"/>
                </a:cubicBezTo>
                <a:cubicBezTo>
                  <a:pt x="173953" y="146722"/>
                  <a:pt x="169520" y="149909"/>
                  <a:pt x="165100" y="158750"/>
                </a:cubicBezTo>
                <a:cubicBezTo>
                  <a:pt x="163603" y="161743"/>
                  <a:pt x="163550" y="165349"/>
                  <a:pt x="161925" y="168275"/>
                </a:cubicBezTo>
                <a:cubicBezTo>
                  <a:pt x="158219" y="174946"/>
                  <a:pt x="153458" y="180975"/>
                  <a:pt x="149225" y="187325"/>
                </a:cubicBezTo>
                <a:cubicBezTo>
                  <a:pt x="147108" y="190500"/>
                  <a:pt x="145573" y="194152"/>
                  <a:pt x="142875" y="196850"/>
                </a:cubicBezTo>
                <a:cubicBezTo>
                  <a:pt x="136525" y="203200"/>
                  <a:pt x="128806" y="208428"/>
                  <a:pt x="123825" y="215900"/>
                </a:cubicBezTo>
                <a:cubicBezTo>
                  <a:pt x="118032" y="224589"/>
                  <a:pt x="117976" y="227319"/>
                  <a:pt x="107950" y="231775"/>
                </a:cubicBezTo>
                <a:cubicBezTo>
                  <a:pt x="86392" y="241357"/>
                  <a:pt x="77328" y="239089"/>
                  <a:pt x="50800" y="241300"/>
                </a:cubicBezTo>
                <a:cubicBezTo>
                  <a:pt x="49742" y="244475"/>
                  <a:pt x="47625" y="247478"/>
                  <a:pt x="47625" y="250825"/>
                </a:cubicBezTo>
                <a:cubicBezTo>
                  <a:pt x="47625" y="258101"/>
                  <a:pt x="53939" y="264257"/>
                  <a:pt x="57150" y="269875"/>
                </a:cubicBezTo>
                <a:cubicBezTo>
                  <a:pt x="59498" y="273984"/>
                  <a:pt x="61152" y="278466"/>
                  <a:pt x="63500" y="282575"/>
                </a:cubicBezTo>
                <a:cubicBezTo>
                  <a:pt x="65393" y="285888"/>
                  <a:pt x="68300" y="288613"/>
                  <a:pt x="69850" y="292100"/>
                </a:cubicBezTo>
                <a:lnTo>
                  <a:pt x="79375" y="320675"/>
                </a:lnTo>
                <a:lnTo>
                  <a:pt x="82550" y="330200"/>
                </a:lnTo>
                <a:cubicBezTo>
                  <a:pt x="81492" y="333375"/>
                  <a:pt x="82433" y="338366"/>
                  <a:pt x="79375" y="339725"/>
                </a:cubicBezTo>
                <a:cubicBezTo>
                  <a:pt x="71578" y="343190"/>
                  <a:pt x="62449" y="341903"/>
                  <a:pt x="53975" y="342900"/>
                </a:cubicBezTo>
                <a:lnTo>
                  <a:pt x="25400" y="346075"/>
                </a:lnTo>
                <a:cubicBezTo>
                  <a:pt x="2730" y="353632"/>
                  <a:pt x="10063" y="346856"/>
                  <a:pt x="0" y="361950"/>
                </a:cubicBezTo>
                <a:cubicBezTo>
                  <a:pt x="6350" y="366183"/>
                  <a:pt x="11810" y="372237"/>
                  <a:pt x="19050" y="374650"/>
                </a:cubicBezTo>
                <a:cubicBezTo>
                  <a:pt x="22225" y="375708"/>
                  <a:pt x="25582" y="376328"/>
                  <a:pt x="28575" y="377825"/>
                </a:cubicBezTo>
                <a:cubicBezTo>
                  <a:pt x="31988" y="379532"/>
                  <a:pt x="34419" y="383171"/>
                  <a:pt x="38100" y="384175"/>
                </a:cubicBezTo>
                <a:cubicBezTo>
                  <a:pt x="46332" y="386420"/>
                  <a:pt x="55033" y="386292"/>
                  <a:pt x="63500" y="387350"/>
                </a:cubicBezTo>
                <a:cubicBezTo>
                  <a:pt x="59267" y="388408"/>
                  <a:pt x="54980" y="389271"/>
                  <a:pt x="50800" y="390525"/>
                </a:cubicBezTo>
                <a:cubicBezTo>
                  <a:pt x="44389" y="392448"/>
                  <a:pt x="31750" y="396875"/>
                  <a:pt x="31750" y="396875"/>
                </a:cubicBezTo>
                <a:cubicBezTo>
                  <a:pt x="32808" y="400050"/>
                  <a:pt x="32834" y="403787"/>
                  <a:pt x="34925" y="406400"/>
                </a:cubicBezTo>
                <a:cubicBezTo>
                  <a:pt x="41691" y="414857"/>
                  <a:pt x="45692" y="411324"/>
                  <a:pt x="53975" y="415925"/>
                </a:cubicBezTo>
                <a:cubicBezTo>
                  <a:pt x="60646" y="419631"/>
                  <a:pt x="73025" y="428625"/>
                  <a:pt x="73025" y="428625"/>
                </a:cubicBezTo>
                <a:cubicBezTo>
                  <a:pt x="75142" y="431800"/>
                  <a:pt x="76395" y="435766"/>
                  <a:pt x="79375" y="438150"/>
                </a:cubicBezTo>
                <a:cubicBezTo>
                  <a:pt x="81988" y="440241"/>
                  <a:pt x="85553" y="441325"/>
                  <a:pt x="88900" y="441325"/>
                </a:cubicBezTo>
                <a:cubicBezTo>
                  <a:pt x="96563" y="441325"/>
                  <a:pt x="106784" y="437480"/>
                  <a:pt x="114300" y="434975"/>
                </a:cubicBezTo>
                <a:cubicBezTo>
                  <a:pt x="116417" y="431800"/>
                  <a:pt x="118943" y="428863"/>
                  <a:pt x="120650" y="425450"/>
                </a:cubicBezTo>
                <a:cubicBezTo>
                  <a:pt x="122147" y="422457"/>
                  <a:pt x="121458" y="418292"/>
                  <a:pt x="123825" y="415925"/>
                </a:cubicBezTo>
                <a:cubicBezTo>
                  <a:pt x="126192" y="413558"/>
                  <a:pt x="130175" y="413808"/>
                  <a:pt x="133350" y="412750"/>
                </a:cubicBezTo>
                <a:cubicBezTo>
                  <a:pt x="136561" y="417566"/>
                  <a:pt x="142875" y="425227"/>
                  <a:pt x="142875" y="431800"/>
                </a:cubicBezTo>
                <a:cubicBezTo>
                  <a:pt x="142875" y="453068"/>
                  <a:pt x="141493" y="454997"/>
                  <a:pt x="136525" y="469900"/>
                </a:cubicBezTo>
                <a:cubicBezTo>
                  <a:pt x="138170" y="507738"/>
                  <a:pt x="134099" y="526370"/>
                  <a:pt x="142875" y="555625"/>
                </a:cubicBezTo>
                <a:cubicBezTo>
                  <a:pt x="144798" y="562036"/>
                  <a:pt x="145512" y="569106"/>
                  <a:pt x="149225" y="574675"/>
                </a:cubicBezTo>
                <a:lnTo>
                  <a:pt x="174625" y="612775"/>
                </a:lnTo>
                <a:cubicBezTo>
                  <a:pt x="176742" y="615950"/>
                  <a:pt x="179768" y="618680"/>
                  <a:pt x="180975" y="622300"/>
                </a:cubicBezTo>
                <a:cubicBezTo>
                  <a:pt x="197357" y="671447"/>
                  <a:pt x="178581" y="620686"/>
                  <a:pt x="193675" y="650875"/>
                </a:cubicBezTo>
                <a:cubicBezTo>
                  <a:pt x="195172" y="653868"/>
                  <a:pt x="194994" y="657615"/>
                  <a:pt x="196850" y="660400"/>
                </a:cubicBezTo>
                <a:cubicBezTo>
                  <a:pt x="207808" y="676837"/>
                  <a:pt x="210621" y="663613"/>
                  <a:pt x="219075" y="688975"/>
                </a:cubicBezTo>
                <a:lnTo>
                  <a:pt x="228600" y="717550"/>
                </a:lnTo>
                <a:cubicBezTo>
                  <a:pt x="229658" y="720725"/>
                  <a:pt x="230963" y="723828"/>
                  <a:pt x="231775" y="727075"/>
                </a:cubicBezTo>
                <a:cubicBezTo>
                  <a:pt x="232522" y="730064"/>
                  <a:pt x="236055" y="745573"/>
                  <a:pt x="238125" y="749300"/>
                </a:cubicBezTo>
                <a:cubicBezTo>
                  <a:pt x="241831" y="755971"/>
                  <a:pt x="246592" y="762000"/>
                  <a:pt x="250825" y="768350"/>
                </a:cubicBezTo>
                <a:cubicBezTo>
                  <a:pt x="252942" y="771525"/>
                  <a:pt x="254000" y="775758"/>
                  <a:pt x="257175" y="777875"/>
                </a:cubicBezTo>
                <a:lnTo>
                  <a:pt x="266700" y="784225"/>
                </a:lnTo>
                <a:cubicBezTo>
                  <a:pt x="276225" y="783167"/>
                  <a:pt x="286183" y="784081"/>
                  <a:pt x="295275" y="781050"/>
                </a:cubicBezTo>
                <a:cubicBezTo>
                  <a:pt x="299535" y="779630"/>
                  <a:pt x="301351" y="774400"/>
                  <a:pt x="304800" y="771525"/>
                </a:cubicBezTo>
                <a:cubicBezTo>
                  <a:pt x="315127" y="762919"/>
                  <a:pt x="315799" y="764880"/>
                  <a:pt x="330200" y="762000"/>
                </a:cubicBezTo>
                <a:cubicBezTo>
                  <a:pt x="332317" y="755650"/>
                  <a:pt x="335944" y="749616"/>
                  <a:pt x="336550" y="742950"/>
                </a:cubicBezTo>
                <a:cubicBezTo>
                  <a:pt x="338977" y="716250"/>
                  <a:pt x="338038" y="706736"/>
                  <a:pt x="346075" y="682625"/>
                </a:cubicBezTo>
                <a:cubicBezTo>
                  <a:pt x="347133" y="679450"/>
                  <a:pt x="347625" y="676026"/>
                  <a:pt x="349250" y="673100"/>
                </a:cubicBezTo>
                <a:cubicBezTo>
                  <a:pt x="352956" y="666429"/>
                  <a:pt x="361950" y="654050"/>
                  <a:pt x="361950" y="654050"/>
                </a:cubicBezTo>
                <a:cubicBezTo>
                  <a:pt x="357675" y="628398"/>
                  <a:pt x="360811" y="641107"/>
                  <a:pt x="352425" y="615950"/>
                </a:cubicBezTo>
                <a:lnTo>
                  <a:pt x="349250" y="606425"/>
                </a:lnTo>
                <a:cubicBezTo>
                  <a:pt x="350308" y="602192"/>
                  <a:pt x="350004" y="597356"/>
                  <a:pt x="352425" y="593725"/>
                </a:cubicBezTo>
                <a:cubicBezTo>
                  <a:pt x="357400" y="586263"/>
                  <a:pt x="364763" y="587929"/>
                  <a:pt x="371475" y="584200"/>
                </a:cubicBezTo>
                <a:cubicBezTo>
                  <a:pt x="378146" y="580494"/>
                  <a:pt x="383285" y="573913"/>
                  <a:pt x="390525" y="571500"/>
                </a:cubicBezTo>
                <a:cubicBezTo>
                  <a:pt x="393700" y="570442"/>
                  <a:pt x="397124" y="569950"/>
                  <a:pt x="400050" y="568325"/>
                </a:cubicBezTo>
                <a:lnTo>
                  <a:pt x="428625" y="549275"/>
                </a:lnTo>
                <a:lnTo>
                  <a:pt x="438150" y="542925"/>
                </a:lnTo>
                <a:lnTo>
                  <a:pt x="450850" y="523875"/>
                </a:lnTo>
                <a:cubicBezTo>
                  <a:pt x="452967" y="520700"/>
                  <a:pt x="454025" y="516467"/>
                  <a:pt x="457200" y="514350"/>
                </a:cubicBezTo>
                <a:lnTo>
                  <a:pt x="485775" y="495300"/>
                </a:lnTo>
                <a:lnTo>
                  <a:pt x="495300" y="488950"/>
                </a:lnTo>
                <a:cubicBezTo>
                  <a:pt x="498475" y="486833"/>
                  <a:pt x="501205" y="483807"/>
                  <a:pt x="504825" y="482600"/>
                </a:cubicBezTo>
                <a:lnTo>
                  <a:pt x="514350" y="479425"/>
                </a:lnTo>
                <a:cubicBezTo>
                  <a:pt x="520531" y="460882"/>
                  <a:pt x="512689" y="477911"/>
                  <a:pt x="527050" y="463550"/>
                </a:cubicBezTo>
                <a:cubicBezTo>
                  <a:pt x="538764" y="451836"/>
                  <a:pt x="527321" y="454903"/>
                  <a:pt x="542925" y="444500"/>
                </a:cubicBezTo>
                <a:cubicBezTo>
                  <a:pt x="545710" y="442644"/>
                  <a:pt x="549275" y="442383"/>
                  <a:pt x="552450" y="441325"/>
                </a:cubicBezTo>
                <a:cubicBezTo>
                  <a:pt x="573589" y="420186"/>
                  <a:pt x="550823" y="440112"/>
                  <a:pt x="571500" y="428625"/>
                </a:cubicBezTo>
                <a:cubicBezTo>
                  <a:pt x="604252" y="410429"/>
                  <a:pt x="578522" y="419934"/>
                  <a:pt x="600075" y="412750"/>
                </a:cubicBezTo>
                <a:cubicBezTo>
                  <a:pt x="605552" y="396319"/>
                  <a:pt x="605255" y="402891"/>
                  <a:pt x="596900" y="377825"/>
                </a:cubicBezTo>
                <a:lnTo>
                  <a:pt x="590550" y="358775"/>
                </a:lnTo>
                <a:cubicBezTo>
                  <a:pt x="591608" y="341842"/>
                  <a:pt x="590044" y="324537"/>
                  <a:pt x="593725" y="307975"/>
                </a:cubicBezTo>
                <a:cubicBezTo>
                  <a:pt x="594553" y="304250"/>
                  <a:pt x="599453" y="302005"/>
                  <a:pt x="603250" y="301625"/>
                </a:cubicBezTo>
                <a:cubicBezTo>
                  <a:pt x="610696" y="300880"/>
                  <a:pt x="618067" y="303742"/>
                  <a:pt x="625475" y="304800"/>
                </a:cubicBezTo>
                <a:cubicBezTo>
                  <a:pt x="627592" y="307975"/>
                  <a:pt x="628953" y="311812"/>
                  <a:pt x="631825" y="314325"/>
                </a:cubicBezTo>
                <a:cubicBezTo>
                  <a:pt x="655791" y="335296"/>
                  <a:pt x="660609" y="327674"/>
                  <a:pt x="698500" y="330200"/>
                </a:cubicBezTo>
                <a:cubicBezTo>
                  <a:pt x="666402" y="378348"/>
                  <a:pt x="701144" y="328932"/>
                  <a:pt x="676275" y="358775"/>
                </a:cubicBezTo>
                <a:cubicBezTo>
                  <a:pt x="654173" y="385297"/>
                  <a:pt x="688227" y="349998"/>
                  <a:pt x="660400" y="377825"/>
                </a:cubicBezTo>
                <a:cubicBezTo>
                  <a:pt x="652992" y="400050"/>
                  <a:pt x="651933" y="390525"/>
                  <a:pt x="657225" y="406400"/>
                </a:cubicBezTo>
                <a:cubicBezTo>
                  <a:pt x="664972" y="403818"/>
                  <a:pt x="670120" y="403030"/>
                  <a:pt x="676275" y="396875"/>
                </a:cubicBezTo>
                <a:cubicBezTo>
                  <a:pt x="678973" y="394177"/>
                  <a:pt x="680508" y="390525"/>
                  <a:pt x="682625" y="387350"/>
                </a:cubicBezTo>
                <a:cubicBezTo>
                  <a:pt x="684742" y="390525"/>
                  <a:pt x="687472" y="393368"/>
                  <a:pt x="688975" y="396875"/>
                </a:cubicBezTo>
                <a:cubicBezTo>
                  <a:pt x="689037" y="397019"/>
                  <a:pt x="693780" y="417555"/>
                  <a:pt x="695325" y="419100"/>
                </a:cubicBezTo>
                <a:cubicBezTo>
                  <a:pt x="697692" y="421467"/>
                  <a:pt x="701675" y="421217"/>
                  <a:pt x="704850" y="422275"/>
                </a:cubicBezTo>
                <a:cubicBezTo>
                  <a:pt x="708025" y="421217"/>
                  <a:pt x="711469" y="420760"/>
                  <a:pt x="714375" y="419100"/>
                </a:cubicBezTo>
                <a:cubicBezTo>
                  <a:pt x="723652" y="413799"/>
                  <a:pt x="728809" y="409281"/>
                  <a:pt x="733425" y="400050"/>
                </a:cubicBezTo>
                <a:cubicBezTo>
                  <a:pt x="734922" y="397057"/>
                  <a:pt x="735542" y="393700"/>
                  <a:pt x="736600" y="390525"/>
                </a:cubicBezTo>
                <a:cubicBezTo>
                  <a:pt x="737658" y="375708"/>
                  <a:pt x="734391" y="359919"/>
                  <a:pt x="739775" y="346075"/>
                </a:cubicBezTo>
                <a:cubicBezTo>
                  <a:pt x="742541" y="338962"/>
                  <a:pt x="758825" y="333375"/>
                  <a:pt x="758825" y="333375"/>
                </a:cubicBezTo>
                <a:cubicBezTo>
                  <a:pt x="760942" y="330200"/>
                  <a:pt x="763672" y="327357"/>
                  <a:pt x="765175" y="323850"/>
                </a:cubicBezTo>
                <a:cubicBezTo>
                  <a:pt x="766894" y="319839"/>
                  <a:pt x="767403" y="315410"/>
                  <a:pt x="768350" y="311150"/>
                </a:cubicBezTo>
                <a:cubicBezTo>
                  <a:pt x="769799" y="304629"/>
                  <a:pt x="771296" y="292558"/>
                  <a:pt x="774700" y="285750"/>
                </a:cubicBezTo>
                <a:cubicBezTo>
                  <a:pt x="781836" y="271477"/>
                  <a:pt x="778369" y="279153"/>
                  <a:pt x="790575" y="273050"/>
                </a:cubicBezTo>
                <a:cubicBezTo>
                  <a:pt x="793988" y="271343"/>
                  <a:pt x="796613" y="268250"/>
                  <a:pt x="800100" y="266700"/>
                </a:cubicBezTo>
                <a:cubicBezTo>
                  <a:pt x="817803" y="258832"/>
                  <a:pt x="824544" y="259676"/>
                  <a:pt x="844550" y="257175"/>
                </a:cubicBezTo>
                <a:cubicBezTo>
                  <a:pt x="845446" y="254488"/>
                  <a:pt x="856273" y="234706"/>
                  <a:pt x="847725" y="228600"/>
                </a:cubicBezTo>
                <a:cubicBezTo>
                  <a:pt x="842278" y="224709"/>
                  <a:pt x="828675" y="222250"/>
                  <a:pt x="828675" y="222250"/>
                </a:cubicBezTo>
                <a:cubicBezTo>
                  <a:pt x="826558" y="215900"/>
                  <a:pt x="828675" y="205317"/>
                  <a:pt x="822325" y="203200"/>
                </a:cubicBezTo>
                <a:lnTo>
                  <a:pt x="803275" y="196850"/>
                </a:lnTo>
                <a:cubicBezTo>
                  <a:pt x="795867" y="197908"/>
                  <a:pt x="788342" y="198342"/>
                  <a:pt x="781050" y="200025"/>
                </a:cubicBezTo>
                <a:cubicBezTo>
                  <a:pt x="774528" y="201530"/>
                  <a:pt x="768494" y="204752"/>
                  <a:pt x="762000" y="206375"/>
                </a:cubicBezTo>
                <a:cubicBezTo>
                  <a:pt x="757767" y="207433"/>
                  <a:pt x="753480" y="208296"/>
                  <a:pt x="749300" y="209550"/>
                </a:cubicBezTo>
                <a:lnTo>
                  <a:pt x="720725" y="219075"/>
                </a:lnTo>
                <a:lnTo>
                  <a:pt x="711200" y="222250"/>
                </a:lnTo>
                <a:cubicBezTo>
                  <a:pt x="709083" y="225425"/>
                  <a:pt x="706353" y="228268"/>
                  <a:pt x="704850" y="231775"/>
                </a:cubicBezTo>
                <a:cubicBezTo>
                  <a:pt x="699970" y="243161"/>
                  <a:pt x="703021" y="248295"/>
                  <a:pt x="698500" y="260350"/>
                </a:cubicBezTo>
                <a:cubicBezTo>
                  <a:pt x="697160" y="263923"/>
                  <a:pt x="694267" y="266700"/>
                  <a:pt x="692150" y="269875"/>
                </a:cubicBezTo>
                <a:cubicBezTo>
                  <a:pt x="665692" y="268817"/>
                  <a:pt x="638969" y="270581"/>
                  <a:pt x="612775" y="266700"/>
                </a:cubicBezTo>
                <a:cubicBezTo>
                  <a:pt x="609000" y="266141"/>
                  <a:pt x="609297" y="259688"/>
                  <a:pt x="606425" y="257175"/>
                </a:cubicBezTo>
                <a:cubicBezTo>
                  <a:pt x="600682" y="252149"/>
                  <a:pt x="593725" y="248708"/>
                  <a:pt x="587375" y="244475"/>
                </a:cubicBezTo>
                <a:lnTo>
                  <a:pt x="577850" y="238125"/>
                </a:lnTo>
                <a:lnTo>
                  <a:pt x="568325" y="241300"/>
                </a:lnTo>
                <a:close/>
              </a:path>
            </a:pathLst>
          </a:custGeom>
          <a:solidFill>
            <a:srgbClr val="C00000">
              <a:alpha val="6902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5591109" y="3768599"/>
            <a:ext cx="257372" cy="263651"/>
          </a:xfrm>
          <a:custGeom>
            <a:avLst/>
            <a:gdLst>
              <a:gd name="connsiteX0" fmla="*/ 108016 w 257372"/>
              <a:gd name="connsiteY0" fmla="*/ 126 h 263651"/>
              <a:gd name="connsiteX1" fmla="*/ 85791 w 257372"/>
              <a:gd name="connsiteY1" fmla="*/ 6476 h 263651"/>
              <a:gd name="connsiteX2" fmla="*/ 82616 w 257372"/>
              <a:gd name="connsiteY2" fmla="*/ 16001 h 263651"/>
              <a:gd name="connsiteX3" fmla="*/ 85791 w 257372"/>
              <a:gd name="connsiteY3" fmla="*/ 35051 h 263651"/>
              <a:gd name="connsiteX4" fmla="*/ 98491 w 257372"/>
              <a:gd name="connsiteY4" fmla="*/ 54101 h 263651"/>
              <a:gd name="connsiteX5" fmla="*/ 79441 w 257372"/>
              <a:gd name="connsiteY5" fmla="*/ 38226 h 263651"/>
              <a:gd name="connsiteX6" fmla="*/ 69916 w 257372"/>
              <a:gd name="connsiteY6" fmla="*/ 31876 h 263651"/>
              <a:gd name="connsiteX7" fmla="*/ 63566 w 257372"/>
              <a:gd name="connsiteY7" fmla="*/ 41401 h 263651"/>
              <a:gd name="connsiteX8" fmla="*/ 60391 w 257372"/>
              <a:gd name="connsiteY8" fmla="*/ 54101 h 263651"/>
              <a:gd name="connsiteX9" fmla="*/ 41341 w 257372"/>
              <a:gd name="connsiteY9" fmla="*/ 47751 h 263651"/>
              <a:gd name="connsiteX10" fmla="*/ 38166 w 257372"/>
              <a:gd name="connsiteY10" fmla="*/ 57276 h 263651"/>
              <a:gd name="connsiteX11" fmla="*/ 34991 w 257372"/>
              <a:gd name="connsiteY11" fmla="*/ 89026 h 263651"/>
              <a:gd name="connsiteX12" fmla="*/ 19116 w 257372"/>
              <a:gd name="connsiteY12" fmla="*/ 104901 h 263651"/>
              <a:gd name="connsiteX13" fmla="*/ 3241 w 257372"/>
              <a:gd name="connsiteY13" fmla="*/ 133476 h 263651"/>
              <a:gd name="connsiteX14" fmla="*/ 3241 w 257372"/>
              <a:gd name="connsiteY14" fmla="*/ 190626 h 263651"/>
              <a:gd name="connsiteX15" fmla="*/ 12766 w 257372"/>
              <a:gd name="connsiteY15" fmla="*/ 200151 h 263651"/>
              <a:gd name="connsiteX16" fmla="*/ 41341 w 257372"/>
              <a:gd name="connsiteY16" fmla="*/ 212851 h 263651"/>
              <a:gd name="connsiteX17" fmla="*/ 50866 w 257372"/>
              <a:gd name="connsiteY17" fmla="*/ 216026 h 263651"/>
              <a:gd name="connsiteX18" fmla="*/ 60391 w 257372"/>
              <a:gd name="connsiteY18" fmla="*/ 219201 h 263651"/>
              <a:gd name="connsiteX19" fmla="*/ 60391 w 257372"/>
              <a:gd name="connsiteY19" fmla="*/ 238251 h 263651"/>
              <a:gd name="connsiteX20" fmla="*/ 54041 w 257372"/>
              <a:gd name="connsiteY20" fmla="*/ 247776 h 263651"/>
              <a:gd name="connsiteX21" fmla="*/ 50866 w 257372"/>
              <a:gd name="connsiteY21" fmla="*/ 257301 h 263651"/>
              <a:gd name="connsiteX22" fmla="*/ 82616 w 257372"/>
              <a:gd name="connsiteY22" fmla="*/ 254126 h 263651"/>
              <a:gd name="connsiteX23" fmla="*/ 104841 w 257372"/>
              <a:gd name="connsiteY23" fmla="*/ 257301 h 263651"/>
              <a:gd name="connsiteX24" fmla="*/ 114366 w 257372"/>
              <a:gd name="connsiteY24" fmla="*/ 260476 h 263651"/>
              <a:gd name="connsiteX25" fmla="*/ 146116 w 257372"/>
              <a:gd name="connsiteY25" fmla="*/ 263651 h 263651"/>
              <a:gd name="connsiteX26" fmla="*/ 177866 w 257372"/>
              <a:gd name="connsiteY26" fmla="*/ 260476 h 263651"/>
              <a:gd name="connsiteX27" fmla="*/ 187391 w 257372"/>
              <a:gd name="connsiteY27" fmla="*/ 257301 h 263651"/>
              <a:gd name="connsiteX28" fmla="*/ 200091 w 257372"/>
              <a:gd name="connsiteY28" fmla="*/ 238251 h 263651"/>
              <a:gd name="connsiteX29" fmla="*/ 206441 w 257372"/>
              <a:gd name="connsiteY29" fmla="*/ 228726 h 263651"/>
              <a:gd name="connsiteX30" fmla="*/ 225491 w 257372"/>
              <a:gd name="connsiteY30" fmla="*/ 219201 h 263651"/>
              <a:gd name="connsiteX31" fmla="*/ 196916 w 257372"/>
              <a:gd name="connsiteY31" fmla="*/ 200151 h 263651"/>
              <a:gd name="connsiteX32" fmla="*/ 187391 w 257372"/>
              <a:gd name="connsiteY32" fmla="*/ 193801 h 263651"/>
              <a:gd name="connsiteX33" fmla="*/ 177866 w 257372"/>
              <a:gd name="connsiteY33" fmla="*/ 187451 h 263651"/>
              <a:gd name="connsiteX34" fmla="*/ 181041 w 257372"/>
              <a:gd name="connsiteY34" fmla="*/ 171576 h 263651"/>
              <a:gd name="connsiteX35" fmla="*/ 190566 w 257372"/>
              <a:gd name="connsiteY35" fmla="*/ 168401 h 263651"/>
              <a:gd name="connsiteX36" fmla="*/ 200091 w 257372"/>
              <a:gd name="connsiteY36" fmla="*/ 162051 h 263651"/>
              <a:gd name="connsiteX37" fmla="*/ 219141 w 257372"/>
              <a:gd name="connsiteY37" fmla="*/ 155701 h 263651"/>
              <a:gd name="connsiteX38" fmla="*/ 228666 w 257372"/>
              <a:gd name="connsiteY38" fmla="*/ 152526 h 263651"/>
              <a:gd name="connsiteX39" fmla="*/ 238191 w 257372"/>
              <a:gd name="connsiteY39" fmla="*/ 149351 h 263651"/>
              <a:gd name="connsiteX40" fmla="*/ 250891 w 257372"/>
              <a:gd name="connsiteY40" fmla="*/ 146176 h 263651"/>
              <a:gd name="connsiteX41" fmla="*/ 257241 w 257372"/>
              <a:gd name="connsiteY41" fmla="*/ 136651 h 263651"/>
              <a:gd name="connsiteX42" fmla="*/ 254066 w 257372"/>
              <a:gd name="connsiteY42" fmla="*/ 117601 h 263651"/>
              <a:gd name="connsiteX43" fmla="*/ 247716 w 257372"/>
              <a:gd name="connsiteY43" fmla="*/ 98551 h 263651"/>
              <a:gd name="connsiteX44" fmla="*/ 244541 w 257372"/>
              <a:gd name="connsiteY44" fmla="*/ 89026 h 263651"/>
              <a:gd name="connsiteX45" fmla="*/ 238191 w 257372"/>
              <a:gd name="connsiteY45" fmla="*/ 79501 h 263651"/>
              <a:gd name="connsiteX46" fmla="*/ 235016 w 257372"/>
              <a:gd name="connsiteY46" fmla="*/ 66801 h 263651"/>
              <a:gd name="connsiteX47" fmla="*/ 222316 w 257372"/>
              <a:gd name="connsiteY47" fmla="*/ 28701 h 263651"/>
              <a:gd name="connsiteX48" fmla="*/ 212791 w 257372"/>
              <a:gd name="connsiteY48" fmla="*/ 22351 h 263651"/>
              <a:gd name="connsiteX49" fmla="*/ 171516 w 257372"/>
              <a:gd name="connsiteY49" fmla="*/ 25526 h 263651"/>
              <a:gd name="connsiteX50" fmla="*/ 152466 w 257372"/>
              <a:gd name="connsiteY50" fmla="*/ 31876 h 263651"/>
              <a:gd name="connsiteX51" fmla="*/ 142941 w 257372"/>
              <a:gd name="connsiteY51" fmla="*/ 28701 h 263651"/>
              <a:gd name="connsiteX52" fmla="*/ 139766 w 257372"/>
              <a:gd name="connsiteY52" fmla="*/ 19176 h 263651"/>
              <a:gd name="connsiteX53" fmla="*/ 120716 w 257372"/>
              <a:gd name="connsiteY53" fmla="*/ 12826 h 263651"/>
              <a:gd name="connsiteX54" fmla="*/ 108016 w 257372"/>
              <a:gd name="connsiteY54" fmla="*/ 126 h 26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7372" h="263651">
                <a:moveTo>
                  <a:pt x="108016" y="126"/>
                </a:moveTo>
                <a:cubicBezTo>
                  <a:pt x="102195" y="-932"/>
                  <a:pt x="87309" y="4958"/>
                  <a:pt x="85791" y="6476"/>
                </a:cubicBezTo>
                <a:cubicBezTo>
                  <a:pt x="83424" y="8843"/>
                  <a:pt x="83674" y="12826"/>
                  <a:pt x="82616" y="16001"/>
                </a:cubicBezTo>
                <a:cubicBezTo>
                  <a:pt x="83674" y="22351"/>
                  <a:pt x="83315" y="29109"/>
                  <a:pt x="85791" y="35051"/>
                </a:cubicBezTo>
                <a:cubicBezTo>
                  <a:pt x="88726" y="42096"/>
                  <a:pt x="104841" y="58334"/>
                  <a:pt x="98491" y="54101"/>
                </a:cubicBezTo>
                <a:cubicBezTo>
                  <a:pt x="74842" y="38335"/>
                  <a:pt x="103887" y="58598"/>
                  <a:pt x="79441" y="38226"/>
                </a:cubicBezTo>
                <a:cubicBezTo>
                  <a:pt x="76510" y="35783"/>
                  <a:pt x="73091" y="33993"/>
                  <a:pt x="69916" y="31876"/>
                </a:cubicBezTo>
                <a:cubicBezTo>
                  <a:pt x="67799" y="35051"/>
                  <a:pt x="65069" y="37894"/>
                  <a:pt x="63566" y="41401"/>
                </a:cubicBezTo>
                <a:cubicBezTo>
                  <a:pt x="61847" y="45412"/>
                  <a:pt x="64587" y="52902"/>
                  <a:pt x="60391" y="54101"/>
                </a:cubicBezTo>
                <a:cubicBezTo>
                  <a:pt x="53955" y="55940"/>
                  <a:pt x="41341" y="47751"/>
                  <a:pt x="41341" y="47751"/>
                </a:cubicBezTo>
                <a:cubicBezTo>
                  <a:pt x="40283" y="50926"/>
                  <a:pt x="38675" y="53968"/>
                  <a:pt x="38166" y="57276"/>
                </a:cubicBezTo>
                <a:cubicBezTo>
                  <a:pt x="36549" y="67788"/>
                  <a:pt x="37383" y="78662"/>
                  <a:pt x="34991" y="89026"/>
                </a:cubicBezTo>
                <a:cubicBezTo>
                  <a:pt x="33067" y="97364"/>
                  <a:pt x="25274" y="100796"/>
                  <a:pt x="19116" y="104901"/>
                </a:cubicBezTo>
                <a:cubicBezTo>
                  <a:pt x="4560" y="126736"/>
                  <a:pt x="8829" y="116711"/>
                  <a:pt x="3241" y="133476"/>
                </a:cubicBezTo>
                <a:cubicBezTo>
                  <a:pt x="1524" y="150648"/>
                  <a:pt x="-3104" y="173178"/>
                  <a:pt x="3241" y="190626"/>
                </a:cubicBezTo>
                <a:cubicBezTo>
                  <a:pt x="4775" y="194846"/>
                  <a:pt x="9317" y="197276"/>
                  <a:pt x="12766" y="200151"/>
                </a:cubicBezTo>
                <a:cubicBezTo>
                  <a:pt x="22829" y="208537"/>
                  <a:pt x="27497" y="208236"/>
                  <a:pt x="41341" y="212851"/>
                </a:cubicBezTo>
                <a:lnTo>
                  <a:pt x="50866" y="216026"/>
                </a:lnTo>
                <a:lnTo>
                  <a:pt x="60391" y="219201"/>
                </a:lnTo>
                <a:cubicBezTo>
                  <a:pt x="63778" y="229361"/>
                  <a:pt x="65471" y="228091"/>
                  <a:pt x="60391" y="238251"/>
                </a:cubicBezTo>
                <a:cubicBezTo>
                  <a:pt x="58684" y="241664"/>
                  <a:pt x="55748" y="244363"/>
                  <a:pt x="54041" y="247776"/>
                </a:cubicBezTo>
                <a:cubicBezTo>
                  <a:pt x="52544" y="250769"/>
                  <a:pt x="47599" y="256575"/>
                  <a:pt x="50866" y="257301"/>
                </a:cubicBezTo>
                <a:cubicBezTo>
                  <a:pt x="61249" y="259608"/>
                  <a:pt x="72033" y="255184"/>
                  <a:pt x="82616" y="254126"/>
                </a:cubicBezTo>
                <a:cubicBezTo>
                  <a:pt x="90024" y="255184"/>
                  <a:pt x="97503" y="255833"/>
                  <a:pt x="104841" y="257301"/>
                </a:cubicBezTo>
                <a:cubicBezTo>
                  <a:pt x="108123" y="257957"/>
                  <a:pt x="111058" y="259967"/>
                  <a:pt x="114366" y="260476"/>
                </a:cubicBezTo>
                <a:cubicBezTo>
                  <a:pt x="124878" y="262093"/>
                  <a:pt x="135533" y="262593"/>
                  <a:pt x="146116" y="263651"/>
                </a:cubicBezTo>
                <a:cubicBezTo>
                  <a:pt x="156699" y="262593"/>
                  <a:pt x="167354" y="262093"/>
                  <a:pt x="177866" y="260476"/>
                </a:cubicBezTo>
                <a:cubicBezTo>
                  <a:pt x="181174" y="259967"/>
                  <a:pt x="185024" y="259668"/>
                  <a:pt x="187391" y="257301"/>
                </a:cubicBezTo>
                <a:cubicBezTo>
                  <a:pt x="192787" y="251905"/>
                  <a:pt x="195858" y="244601"/>
                  <a:pt x="200091" y="238251"/>
                </a:cubicBezTo>
                <a:cubicBezTo>
                  <a:pt x="202208" y="235076"/>
                  <a:pt x="202821" y="229933"/>
                  <a:pt x="206441" y="228726"/>
                </a:cubicBezTo>
                <a:cubicBezTo>
                  <a:pt x="219586" y="224344"/>
                  <a:pt x="213181" y="227407"/>
                  <a:pt x="225491" y="219201"/>
                </a:cubicBezTo>
                <a:lnTo>
                  <a:pt x="196916" y="200151"/>
                </a:lnTo>
                <a:lnTo>
                  <a:pt x="187391" y="193801"/>
                </a:lnTo>
                <a:lnTo>
                  <a:pt x="177866" y="187451"/>
                </a:lnTo>
                <a:cubicBezTo>
                  <a:pt x="178924" y="182159"/>
                  <a:pt x="178048" y="176066"/>
                  <a:pt x="181041" y="171576"/>
                </a:cubicBezTo>
                <a:cubicBezTo>
                  <a:pt x="182897" y="168791"/>
                  <a:pt x="187573" y="169898"/>
                  <a:pt x="190566" y="168401"/>
                </a:cubicBezTo>
                <a:cubicBezTo>
                  <a:pt x="193979" y="166694"/>
                  <a:pt x="196604" y="163601"/>
                  <a:pt x="200091" y="162051"/>
                </a:cubicBezTo>
                <a:cubicBezTo>
                  <a:pt x="206208" y="159333"/>
                  <a:pt x="212791" y="157818"/>
                  <a:pt x="219141" y="155701"/>
                </a:cubicBezTo>
                <a:lnTo>
                  <a:pt x="228666" y="152526"/>
                </a:lnTo>
                <a:cubicBezTo>
                  <a:pt x="231841" y="151468"/>
                  <a:pt x="234944" y="150163"/>
                  <a:pt x="238191" y="149351"/>
                </a:cubicBezTo>
                <a:lnTo>
                  <a:pt x="250891" y="146176"/>
                </a:lnTo>
                <a:cubicBezTo>
                  <a:pt x="253008" y="143001"/>
                  <a:pt x="256820" y="140444"/>
                  <a:pt x="257241" y="136651"/>
                </a:cubicBezTo>
                <a:cubicBezTo>
                  <a:pt x="257952" y="130253"/>
                  <a:pt x="255627" y="123846"/>
                  <a:pt x="254066" y="117601"/>
                </a:cubicBezTo>
                <a:cubicBezTo>
                  <a:pt x="252443" y="111107"/>
                  <a:pt x="249833" y="104901"/>
                  <a:pt x="247716" y="98551"/>
                </a:cubicBezTo>
                <a:cubicBezTo>
                  <a:pt x="246658" y="95376"/>
                  <a:pt x="246397" y="91811"/>
                  <a:pt x="244541" y="89026"/>
                </a:cubicBezTo>
                <a:lnTo>
                  <a:pt x="238191" y="79501"/>
                </a:lnTo>
                <a:cubicBezTo>
                  <a:pt x="237133" y="75268"/>
                  <a:pt x="235872" y="71080"/>
                  <a:pt x="235016" y="66801"/>
                </a:cubicBezTo>
                <a:cubicBezTo>
                  <a:pt x="232427" y="53855"/>
                  <a:pt x="232453" y="38838"/>
                  <a:pt x="222316" y="28701"/>
                </a:cubicBezTo>
                <a:cubicBezTo>
                  <a:pt x="219618" y="26003"/>
                  <a:pt x="215966" y="24468"/>
                  <a:pt x="212791" y="22351"/>
                </a:cubicBezTo>
                <a:cubicBezTo>
                  <a:pt x="199033" y="23409"/>
                  <a:pt x="185146" y="23374"/>
                  <a:pt x="171516" y="25526"/>
                </a:cubicBezTo>
                <a:cubicBezTo>
                  <a:pt x="164904" y="26570"/>
                  <a:pt x="152466" y="31876"/>
                  <a:pt x="152466" y="31876"/>
                </a:cubicBezTo>
                <a:cubicBezTo>
                  <a:pt x="149291" y="30818"/>
                  <a:pt x="145308" y="31068"/>
                  <a:pt x="142941" y="28701"/>
                </a:cubicBezTo>
                <a:cubicBezTo>
                  <a:pt x="140574" y="26334"/>
                  <a:pt x="142489" y="21121"/>
                  <a:pt x="139766" y="19176"/>
                </a:cubicBezTo>
                <a:cubicBezTo>
                  <a:pt x="134319" y="15285"/>
                  <a:pt x="127066" y="14943"/>
                  <a:pt x="120716" y="12826"/>
                </a:cubicBezTo>
                <a:cubicBezTo>
                  <a:pt x="108946" y="8903"/>
                  <a:pt x="113837" y="1184"/>
                  <a:pt x="108016" y="126"/>
                </a:cubicBezTo>
                <a:close/>
              </a:path>
            </a:pathLst>
          </a:custGeom>
          <a:solidFill>
            <a:srgbClr val="C00000">
              <a:alpha val="69804"/>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1854965" y="3977872"/>
            <a:ext cx="1626435" cy="761226"/>
          </a:xfrm>
          <a:custGeom>
            <a:avLst/>
            <a:gdLst>
              <a:gd name="connsiteX0" fmla="*/ 24893 w 1626435"/>
              <a:gd name="connsiteY0" fmla="*/ 23208 h 761226"/>
              <a:gd name="connsiteX1" fmla="*/ 1685 w 1626435"/>
              <a:gd name="connsiteY1" fmla="*/ 27850 h 761226"/>
              <a:gd name="connsiteX2" fmla="*/ 6326 w 1626435"/>
              <a:gd name="connsiteY2" fmla="*/ 60341 h 761226"/>
              <a:gd name="connsiteX3" fmla="*/ 15610 w 1626435"/>
              <a:gd name="connsiteY3" fmla="*/ 88191 h 761226"/>
              <a:gd name="connsiteX4" fmla="*/ 10968 w 1626435"/>
              <a:gd name="connsiteY4" fmla="*/ 222798 h 761226"/>
              <a:gd name="connsiteX5" fmla="*/ 6326 w 1626435"/>
              <a:gd name="connsiteY5" fmla="*/ 236723 h 761226"/>
              <a:gd name="connsiteX6" fmla="*/ 1685 w 1626435"/>
              <a:gd name="connsiteY6" fmla="*/ 287781 h 761226"/>
              <a:gd name="connsiteX7" fmla="*/ 6326 w 1626435"/>
              <a:gd name="connsiteY7" fmla="*/ 464163 h 761226"/>
              <a:gd name="connsiteX8" fmla="*/ 24893 w 1626435"/>
              <a:gd name="connsiteY8" fmla="*/ 487371 h 761226"/>
              <a:gd name="connsiteX9" fmla="*/ 48101 w 1626435"/>
              <a:gd name="connsiteY9" fmla="*/ 492012 h 761226"/>
              <a:gd name="connsiteX10" fmla="*/ 89876 w 1626435"/>
              <a:gd name="connsiteY10" fmla="*/ 501296 h 761226"/>
              <a:gd name="connsiteX11" fmla="*/ 108442 w 1626435"/>
              <a:gd name="connsiteY11" fmla="*/ 524504 h 761226"/>
              <a:gd name="connsiteX12" fmla="*/ 117725 w 1626435"/>
              <a:gd name="connsiteY12" fmla="*/ 538429 h 761226"/>
              <a:gd name="connsiteX13" fmla="*/ 131650 w 1626435"/>
              <a:gd name="connsiteY13" fmla="*/ 543070 h 761226"/>
              <a:gd name="connsiteX14" fmla="*/ 168783 w 1626435"/>
              <a:gd name="connsiteY14" fmla="*/ 547712 h 761226"/>
              <a:gd name="connsiteX15" fmla="*/ 275541 w 1626435"/>
              <a:gd name="connsiteY15" fmla="*/ 547712 h 761226"/>
              <a:gd name="connsiteX16" fmla="*/ 289465 w 1626435"/>
              <a:gd name="connsiteY16" fmla="*/ 552353 h 761226"/>
              <a:gd name="connsiteX17" fmla="*/ 312674 w 1626435"/>
              <a:gd name="connsiteY17" fmla="*/ 570920 h 761226"/>
              <a:gd name="connsiteX18" fmla="*/ 326598 w 1626435"/>
              <a:gd name="connsiteY18" fmla="*/ 575562 h 761226"/>
              <a:gd name="connsiteX19" fmla="*/ 475130 w 1626435"/>
              <a:gd name="connsiteY19" fmla="*/ 575562 h 761226"/>
              <a:gd name="connsiteX20" fmla="*/ 484414 w 1626435"/>
              <a:gd name="connsiteY20" fmla="*/ 584845 h 761226"/>
              <a:gd name="connsiteX21" fmla="*/ 502980 w 1626435"/>
              <a:gd name="connsiteY21" fmla="*/ 640544 h 761226"/>
              <a:gd name="connsiteX22" fmla="*/ 507622 w 1626435"/>
              <a:gd name="connsiteY22" fmla="*/ 654469 h 761226"/>
              <a:gd name="connsiteX23" fmla="*/ 521547 w 1626435"/>
              <a:gd name="connsiteY23" fmla="*/ 663752 h 761226"/>
              <a:gd name="connsiteX24" fmla="*/ 544755 w 1626435"/>
              <a:gd name="connsiteY24" fmla="*/ 659111 h 761226"/>
              <a:gd name="connsiteX25" fmla="*/ 554038 w 1626435"/>
              <a:gd name="connsiteY25" fmla="*/ 649827 h 761226"/>
              <a:gd name="connsiteX26" fmla="*/ 567963 w 1626435"/>
              <a:gd name="connsiteY26" fmla="*/ 640544 h 761226"/>
              <a:gd name="connsiteX27" fmla="*/ 586529 w 1626435"/>
              <a:gd name="connsiteY27" fmla="*/ 645186 h 761226"/>
              <a:gd name="connsiteX28" fmla="*/ 605096 w 1626435"/>
              <a:gd name="connsiteY28" fmla="*/ 668394 h 761226"/>
              <a:gd name="connsiteX29" fmla="*/ 619021 w 1626435"/>
              <a:gd name="connsiteY29" fmla="*/ 682319 h 761226"/>
              <a:gd name="connsiteX30" fmla="*/ 646871 w 1626435"/>
              <a:gd name="connsiteY30" fmla="*/ 700885 h 761226"/>
              <a:gd name="connsiteX31" fmla="*/ 656154 w 1626435"/>
              <a:gd name="connsiteY31" fmla="*/ 710169 h 761226"/>
              <a:gd name="connsiteX32" fmla="*/ 670079 w 1626435"/>
              <a:gd name="connsiteY32" fmla="*/ 714810 h 761226"/>
              <a:gd name="connsiteX33" fmla="*/ 684004 w 1626435"/>
              <a:gd name="connsiteY33" fmla="*/ 724093 h 761226"/>
              <a:gd name="connsiteX34" fmla="*/ 693287 w 1626435"/>
              <a:gd name="connsiteY34" fmla="*/ 710169 h 761226"/>
              <a:gd name="connsiteX35" fmla="*/ 707212 w 1626435"/>
              <a:gd name="connsiteY35" fmla="*/ 663752 h 761226"/>
              <a:gd name="connsiteX36" fmla="*/ 762911 w 1626435"/>
              <a:gd name="connsiteY36" fmla="*/ 635903 h 761226"/>
              <a:gd name="connsiteX37" fmla="*/ 776836 w 1626435"/>
              <a:gd name="connsiteY37" fmla="*/ 631261 h 761226"/>
              <a:gd name="connsiteX38" fmla="*/ 846460 w 1626435"/>
              <a:gd name="connsiteY38" fmla="*/ 635903 h 761226"/>
              <a:gd name="connsiteX39" fmla="*/ 874310 w 1626435"/>
              <a:gd name="connsiteY39" fmla="*/ 645186 h 761226"/>
              <a:gd name="connsiteX40" fmla="*/ 939293 w 1626435"/>
              <a:gd name="connsiteY40" fmla="*/ 631261 h 761226"/>
              <a:gd name="connsiteX41" fmla="*/ 953218 w 1626435"/>
              <a:gd name="connsiteY41" fmla="*/ 617336 h 761226"/>
              <a:gd name="connsiteX42" fmla="*/ 967143 w 1626435"/>
              <a:gd name="connsiteY42" fmla="*/ 608053 h 761226"/>
              <a:gd name="connsiteX43" fmla="*/ 994992 w 1626435"/>
              <a:gd name="connsiteY43" fmla="*/ 598770 h 761226"/>
              <a:gd name="connsiteX44" fmla="*/ 1036767 w 1626435"/>
              <a:gd name="connsiteY44" fmla="*/ 603411 h 761226"/>
              <a:gd name="connsiteX45" fmla="*/ 1064617 w 1626435"/>
              <a:gd name="connsiteY45" fmla="*/ 612694 h 761226"/>
              <a:gd name="connsiteX46" fmla="*/ 1073900 w 1626435"/>
              <a:gd name="connsiteY46" fmla="*/ 621978 h 761226"/>
              <a:gd name="connsiteX47" fmla="*/ 1087825 w 1626435"/>
              <a:gd name="connsiteY47" fmla="*/ 626619 h 761226"/>
              <a:gd name="connsiteX48" fmla="*/ 1092466 w 1626435"/>
              <a:gd name="connsiteY48" fmla="*/ 640544 h 761226"/>
              <a:gd name="connsiteX49" fmla="*/ 1101750 w 1626435"/>
              <a:gd name="connsiteY49" fmla="*/ 677677 h 761226"/>
              <a:gd name="connsiteX50" fmla="*/ 1106391 w 1626435"/>
              <a:gd name="connsiteY50" fmla="*/ 691602 h 761226"/>
              <a:gd name="connsiteX51" fmla="*/ 1115675 w 1626435"/>
              <a:gd name="connsiteY51" fmla="*/ 700885 h 761226"/>
              <a:gd name="connsiteX52" fmla="*/ 1129599 w 1626435"/>
              <a:gd name="connsiteY52" fmla="*/ 728735 h 761226"/>
              <a:gd name="connsiteX53" fmla="*/ 1143524 w 1626435"/>
              <a:gd name="connsiteY53" fmla="*/ 733377 h 761226"/>
              <a:gd name="connsiteX54" fmla="*/ 1166732 w 1626435"/>
              <a:gd name="connsiteY54" fmla="*/ 751943 h 761226"/>
              <a:gd name="connsiteX55" fmla="*/ 1194582 w 1626435"/>
              <a:gd name="connsiteY55" fmla="*/ 761226 h 761226"/>
              <a:gd name="connsiteX56" fmla="*/ 1189941 w 1626435"/>
              <a:gd name="connsiteY56" fmla="*/ 686960 h 761226"/>
              <a:gd name="connsiteX57" fmla="*/ 1171374 w 1626435"/>
              <a:gd name="connsiteY57" fmla="*/ 640544 h 761226"/>
              <a:gd name="connsiteX58" fmla="*/ 1162091 w 1626435"/>
              <a:gd name="connsiteY58" fmla="*/ 626619 h 761226"/>
              <a:gd name="connsiteX59" fmla="*/ 1157449 w 1626435"/>
              <a:gd name="connsiteY59" fmla="*/ 612694 h 761226"/>
              <a:gd name="connsiteX60" fmla="*/ 1162091 w 1626435"/>
              <a:gd name="connsiteY60" fmla="*/ 570920 h 761226"/>
              <a:gd name="connsiteX61" fmla="*/ 1189941 w 1626435"/>
              <a:gd name="connsiteY61" fmla="*/ 552353 h 761226"/>
              <a:gd name="connsiteX62" fmla="*/ 1213149 w 1626435"/>
              <a:gd name="connsiteY62" fmla="*/ 533787 h 761226"/>
              <a:gd name="connsiteX63" fmla="*/ 1227074 w 1626435"/>
              <a:gd name="connsiteY63" fmla="*/ 524504 h 761226"/>
              <a:gd name="connsiteX64" fmla="*/ 1236357 w 1626435"/>
              <a:gd name="connsiteY64" fmla="*/ 515220 h 761226"/>
              <a:gd name="connsiteX65" fmla="*/ 1264207 w 1626435"/>
              <a:gd name="connsiteY65" fmla="*/ 501296 h 761226"/>
              <a:gd name="connsiteX66" fmla="*/ 1278131 w 1626435"/>
              <a:gd name="connsiteY66" fmla="*/ 478087 h 761226"/>
              <a:gd name="connsiteX67" fmla="*/ 1287415 w 1626435"/>
              <a:gd name="connsiteY67" fmla="*/ 468804 h 761226"/>
              <a:gd name="connsiteX68" fmla="*/ 1292056 w 1626435"/>
              <a:gd name="connsiteY68" fmla="*/ 343480 h 761226"/>
              <a:gd name="connsiteX69" fmla="*/ 1301340 w 1626435"/>
              <a:gd name="connsiteY69" fmla="*/ 334197 h 761226"/>
              <a:gd name="connsiteX70" fmla="*/ 1315264 w 1626435"/>
              <a:gd name="connsiteY70" fmla="*/ 329555 h 761226"/>
              <a:gd name="connsiteX71" fmla="*/ 1338473 w 1626435"/>
              <a:gd name="connsiteY71" fmla="*/ 324914 h 761226"/>
              <a:gd name="connsiteX72" fmla="*/ 1370964 w 1626435"/>
              <a:gd name="connsiteY72" fmla="*/ 320272 h 761226"/>
              <a:gd name="connsiteX73" fmla="*/ 1384889 w 1626435"/>
              <a:gd name="connsiteY73" fmla="*/ 310989 h 761226"/>
              <a:gd name="connsiteX74" fmla="*/ 1426663 w 1626435"/>
              <a:gd name="connsiteY74" fmla="*/ 287781 h 761226"/>
              <a:gd name="connsiteX75" fmla="*/ 1435947 w 1626435"/>
              <a:gd name="connsiteY75" fmla="*/ 278498 h 761226"/>
              <a:gd name="connsiteX76" fmla="*/ 1454513 w 1626435"/>
              <a:gd name="connsiteY76" fmla="*/ 250648 h 761226"/>
              <a:gd name="connsiteX77" fmla="*/ 1468438 w 1626435"/>
              <a:gd name="connsiteY77" fmla="*/ 241365 h 761226"/>
              <a:gd name="connsiteX78" fmla="*/ 1496288 w 1626435"/>
              <a:gd name="connsiteY78" fmla="*/ 232081 h 761226"/>
              <a:gd name="connsiteX79" fmla="*/ 1533421 w 1626435"/>
              <a:gd name="connsiteY79" fmla="*/ 222798 h 761226"/>
              <a:gd name="connsiteX80" fmla="*/ 1542704 w 1626435"/>
              <a:gd name="connsiteY80" fmla="*/ 208873 h 761226"/>
              <a:gd name="connsiteX81" fmla="*/ 1556629 w 1626435"/>
              <a:gd name="connsiteY81" fmla="*/ 167099 h 761226"/>
              <a:gd name="connsiteX82" fmla="*/ 1570554 w 1626435"/>
              <a:gd name="connsiteY82" fmla="*/ 162457 h 761226"/>
              <a:gd name="connsiteX83" fmla="*/ 1584479 w 1626435"/>
              <a:gd name="connsiteY83" fmla="*/ 153174 h 761226"/>
              <a:gd name="connsiteX84" fmla="*/ 1612328 w 1626435"/>
              <a:gd name="connsiteY84" fmla="*/ 139249 h 761226"/>
              <a:gd name="connsiteX85" fmla="*/ 1616970 w 1626435"/>
              <a:gd name="connsiteY85" fmla="*/ 125324 h 761226"/>
              <a:gd name="connsiteX86" fmla="*/ 1626253 w 1626435"/>
              <a:gd name="connsiteY86" fmla="*/ 111399 h 761226"/>
              <a:gd name="connsiteX87" fmla="*/ 1621612 w 1626435"/>
              <a:gd name="connsiteY87" fmla="*/ 83549 h 761226"/>
              <a:gd name="connsiteX88" fmla="*/ 1616970 w 1626435"/>
              <a:gd name="connsiteY88" fmla="*/ 69624 h 761226"/>
              <a:gd name="connsiteX89" fmla="*/ 1589120 w 1626435"/>
              <a:gd name="connsiteY89" fmla="*/ 60341 h 761226"/>
              <a:gd name="connsiteX90" fmla="*/ 1570554 w 1626435"/>
              <a:gd name="connsiteY90" fmla="*/ 64983 h 761226"/>
              <a:gd name="connsiteX91" fmla="*/ 1561271 w 1626435"/>
              <a:gd name="connsiteY91" fmla="*/ 78908 h 761226"/>
              <a:gd name="connsiteX92" fmla="*/ 1551987 w 1626435"/>
              <a:gd name="connsiteY92" fmla="*/ 88191 h 761226"/>
              <a:gd name="connsiteX93" fmla="*/ 1519496 w 1626435"/>
              <a:gd name="connsiteY93" fmla="*/ 111399 h 761226"/>
              <a:gd name="connsiteX94" fmla="*/ 1491646 w 1626435"/>
              <a:gd name="connsiteY94" fmla="*/ 120682 h 761226"/>
              <a:gd name="connsiteX95" fmla="*/ 1473080 w 1626435"/>
              <a:gd name="connsiteY95" fmla="*/ 125324 h 761226"/>
              <a:gd name="connsiteX96" fmla="*/ 1389530 w 1626435"/>
              <a:gd name="connsiteY96" fmla="*/ 129966 h 761226"/>
              <a:gd name="connsiteX97" fmla="*/ 1366322 w 1626435"/>
              <a:gd name="connsiteY97" fmla="*/ 134607 h 761226"/>
              <a:gd name="connsiteX98" fmla="*/ 1329189 w 1626435"/>
              <a:gd name="connsiteY98" fmla="*/ 162457 h 761226"/>
              <a:gd name="connsiteX99" fmla="*/ 1301340 w 1626435"/>
              <a:gd name="connsiteY99" fmla="*/ 176382 h 761226"/>
              <a:gd name="connsiteX100" fmla="*/ 1287415 w 1626435"/>
              <a:gd name="connsiteY100" fmla="*/ 185665 h 761226"/>
              <a:gd name="connsiteX101" fmla="*/ 1273490 w 1626435"/>
              <a:gd name="connsiteY101" fmla="*/ 190307 h 761226"/>
              <a:gd name="connsiteX102" fmla="*/ 1245640 w 1626435"/>
              <a:gd name="connsiteY102" fmla="*/ 208873 h 761226"/>
              <a:gd name="connsiteX103" fmla="*/ 1231715 w 1626435"/>
              <a:gd name="connsiteY103" fmla="*/ 218156 h 761226"/>
              <a:gd name="connsiteX104" fmla="*/ 1189941 w 1626435"/>
              <a:gd name="connsiteY104" fmla="*/ 213515 h 761226"/>
              <a:gd name="connsiteX105" fmla="*/ 1208507 w 1626435"/>
              <a:gd name="connsiteY105" fmla="*/ 185665 h 761226"/>
              <a:gd name="connsiteX106" fmla="*/ 1203865 w 1626435"/>
              <a:gd name="connsiteY106" fmla="*/ 153174 h 761226"/>
              <a:gd name="connsiteX107" fmla="*/ 1180657 w 1626435"/>
              <a:gd name="connsiteY107" fmla="*/ 125324 h 761226"/>
              <a:gd name="connsiteX108" fmla="*/ 1171374 w 1626435"/>
              <a:gd name="connsiteY108" fmla="*/ 111399 h 761226"/>
              <a:gd name="connsiteX109" fmla="*/ 1129599 w 1626435"/>
              <a:gd name="connsiteY109" fmla="*/ 74266 h 761226"/>
              <a:gd name="connsiteX110" fmla="*/ 1106391 w 1626435"/>
              <a:gd name="connsiteY110" fmla="*/ 55700 h 761226"/>
              <a:gd name="connsiteX111" fmla="*/ 1097108 w 1626435"/>
              <a:gd name="connsiteY111" fmla="*/ 46416 h 761226"/>
              <a:gd name="connsiteX112" fmla="*/ 1078542 w 1626435"/>
              <a:gd name="connsiteY112" fmla="*/ 41775 h 761226"/>
              <a:gd name="connsiteX113" fmla="*/ 1064617 w 1626435"/>
              <a:gd name="connsiteY113" fmla="*/ 37133 h 761226"/>
              <a:gd name="connsiteX114" fmla="*/ 1013559 w 1626435"/>
              <a:gd name="connsiteY114" fmla="*/ 27850 h 761226"/>
              <a:gd name="connsiteX115" fmla="*/ 981067 w 1626435"/>
              <a:gd name="connsiteY115" fmla="*/ 23208 h 761226"/>
              <a:gd name="connsiteX116" fmla="*/ 878952 w 1626435"/>
              <a:gd name="connsiteY116" fmla="*/ 18567 h 761226"/>
              <a:gd name="connsiteX117" fmla="*/ 865027 w 1626435"/>
              <a:gd name="connsiteY117" fmla="*/ 13925 h 761226"/>
              <a:gd name="connsiteX118" fmla="*/ 851102 w 1626435"/>
              <a:gd name="connsiteY118" fmla="*/ 4642 h 761226"/>
              <a:gd name="connsiteX119" fmla="*/ 767553 w 1626435"/>
              <a:gd name="connsiteY119" fmla="*/ 9283 h 761226"/>
              <a:gd name="connsiteX120" fmla="*/ 693287 w 1626435"/>
              <a:gd name="connsiteY120" fmla="*/ 18567 h 761226"/>
              <a:gd name="connsiteX121" fmla="*/ 577246 w 1626435"/>
              <a:gd name="connsiteY121" fmla="*/ 13925 h 761226"/>
              <a:gd name="connsiteX122" fmla="*/ 256974 w 1626435"/>
              <a:gd name="connsiteY122" fmla="*/ 13925 h 761226"/>
              <a:gd name="connsiteX123" fmla="*/ 238408 w 1626435"/>
              <a:gd name="connsiteY123" fmla="*/ 18567 h 761226"/>
              <a:gd name="connsiteX124" fmla="*/ 173425 w 1626435"/>
              <a:gd name="connsiteY124" fmla="*/ 9283 h 761226"/>
              <a:gd name="connsiteX125" fmla="*/ 108442 w 1626435"/>
              <a:gd name="connsiteY125" fmla="*/ 0 h 761226"/>
              <a:gd name="connsiteX126" fmla="*/ 52743 w 1626435"/>
              <a:gd name="connsiteY126" fmla="*/ 9283 h 761226"/>
              <a:gd name="connsiteX127" fmla="*/ 43459 w 1626435"/>
              <a:gd name="connsiteY127" fmla="*/ 18567 h 761226"/>
              <a:gd name="connsiteX128" fmla="*/ 24893 w 1626435"/>
              <a:gd name="connsiteY128" fmla="*/ 23208 h 76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6435" h="761226">
                <a:moveTo>
                  <a:pt x="24893" y="23208"/>
                </a:moveTo>
                <a:cubicBezTo>
                  <a:pt x="17931" y="24755"/>
                  <a:pt x="5213" y="20794"/>
                  <a:pt x="1685" y="27850"/>
                </a:cubicBezTo>
                <a:cubicBezTo>
                  <a:pt x="-3208" y="37635"/>
                  <a:pt x="3866" y="49681"/>
                  <a:pt x="6326" y="60341"/>
                </a:cubicBezTo>
                <a:cubicBezTo>
                  <a:pt x="8526" y="69876"/>
                  <a:pt x="15610" y="88191"/>
                  <a:pt x="15610" y="88191"/>
                </a:cubicBezTo>
                <a:cubicBezTo>
                  <a:pt x="14063" y="133060"/>
                  <a:pt x="13769" y="177990"/>
                  <a:pt x="10968" y="222798"/>
                </a:cubicBezTo>
                <a:cubicBezTo>
                  <a:pt x="10663" y="227681"/>
                  <a:pt x="7018" y="231879"/>
                  <a:pt x="6326" y="236723"/>
                </a:cubicBezTo>
                <a:cubicBezTo>
                  <a:pt x="3909" y="253641"/>
                  <a:pt x="3232" y="270762"/>
                  <a:pt x="1685" y="287781"/>
                </a:cubicBezTo>
                <a:cubicBezTo>
                  <a:pt x="3232" y="346575"/>
                  <a:pt x="3460" y="405418"/>
                  <a:pt x="6326" y="464163"/>
                </a:cubicBezTo>
                <a:cubicBezTo>
                  <a:pt x="6933" y="476601"/>
                  <a:pt x="13510" y="483103"/>
                  <a:pt x="24893" y="487371"/>
                </a:cubicBezTo>
                <a:cubicBezTo>
                  <a:pt x="32280" y="490141"/>
                  <a:pt x="40339" y="490601"/>
                  <a:pt x="48101" y="492012"/>
                </a:cubicBezTo>
                <a:cubicBezTo>
                  <a:pt x="84040" y="498546"/>
                  <a:pt x="65326" y="493112"/>
                  <a:pt x="89876" y="501296"/>
                </a:cubicBezTo>
                <a:cubicBezTo>
                  <a:pt x="118454" y="544161"/>
                  <a:pt x="81982" y="491427"/>
                  <a:pt x="108442" y="524504"/>
                </a:cubicBezTo>
                <a:cubicBezTo>
                  <a:pt x="111927" y="528860"/>
                  <a:pt x="113369" y="534944"/>
                  <a:pt x="117725" y="538429"/>
                </a:cubicBezTo>
                <a:cubicBezTo>
                  <a:pt x="121546" y="541485"/>
                  <a:pt x="126836" y="542195"/>
                  <a:pt x="131650" y="543070"/>
                </a:cubicBezTo>
                <a:cubicBezTo>
                  <a:pt x="143923" y="545301"/>
                  <a:pt x="156405" y="546165"/>
                  <a:pt x="168783" y="547712"/>
                </a:cubicBezTo>
                <a:cubicBezTo>
                  <a:pt x="225821" y="544147"/>
                  <a:pt x="230910" y="538786"/>
                  <a:pt x="275541" y="547712"/>
                </a:cubicBezTo>
                <a:cubicBezTo>
                  <a:pt x="280338" y="548671"/>
                  <a:pt x="284824" y="550806"/>
                  <a:pt x="289465" y="552353"/>
                </a:cubicBezTo>
                <a:cubicBezTo>
                  <a:pt x="298101" y="560989"/>
                  <a:pt x="300962" y="565064"/>
                  <a:pt x="312674" y="570920"/>
                </a:cubicBezTo>
                <a:cubicBezTo>
                  <a:pt x="317050" y="573108"/>
                  <a:pt x="321957" y="574015"/>
                  <a:pt x="326598" y="575562"/>
                </a:cubicBezTo>
                <a:cubicBezTo>
                  <a:pt x="385814" y="571007"/>
                  <a:pt x="411266" y="566438"/>
                  <a:pt x="475130" y="575562"/>
                </a:cubicBezTo>
                <a:cubicBezTo>
                  <a:pt x="479462" y="576181"/>
                  <a:pt x="481319" y="581751"/>
                  <a:pt x="484414" y="584845"/>
                </a:cubicBezTo>
                <a:lnTo>
                  <a:pt x="502980" y="640544"/>
                </a:lnTo>
                <a:cubicBezTo>
                  <a:pt x="504527" y="645186"/>
                  <a:pt x="503551" y="651755"/>
                  <a:pt x="507622" y="654469"/>
                </a:cubicBezTo>
                <a:lnTo>
                  <a:pt x="521547" y="663752"/>
                </a:lnTo>
                <a:cubicBezTo>
                  <a:pt x="529283" y="662205"/>
                  <a:pt x="537504" y="662219"/>
                  <a:pt x="544755" y="659111"/>
                </a:cubicBezTo>
                <a:cubicBezTo>
                  <a:pt x="548777" y="657387"/>
                  <a:pt x="550621" y="652561"/>
                  <a:pt x="554038" y="649827"/>
                </a:cubicBezTo>
                <a:cubicBezTo>
                  <a:pt x="558394" y="646342"/>
                  <a:pt x="563321" y="643638"/>
                  <a:pt x="567963" y="640544"/>
                </a:cubicBezTo>
                <a:cubicBezTo>
                  <a:pt x="574152" y="642091"/>
                  <a:pt x="580823" y="642333"/>
                  <a:pt x="586529" y="645186"/>
                </a:cubicBezTo>
                <a:cubicBezTo>
                  <a:pt x="594248" y="649046"/>
                  <a:pt x="600408" y="662769"/>
                  <a:pt x="605096" y="668394"/>
                </a:cubicBezTo>
                <a:cubicBezTo>
                  <a:pt x="609298" y="673437"/>
                  <a:pt x="613839" y="678289"/>
                  <a:pt x="619021" y="682319"/>
                </a:cubicBezTo>
                <a:cubicBezTo>
                  <a:pt x="627828" y="689169"/>
                  <a:pt x="638982" y="692995"/>
                  <a:pt x="646871" y="700885"/>
                </a:cubicBezTo>
                <a:cubicBezTo>
                  <a:pt x="649965" y="703980"/>
                  <a:pt x="652401" y="707917"/>
                  <a:pt x="656154" y="710169"/>
                </a:cubicBezTo>
                <a:cubicBezTo>
                  <a:pt x="660349" y="712686"/>
                  <a:pt x="665437" y="713263"/>
                  <a:pt x="670079" y="714810"/>
                </a:cubicBezTo>
                <a:cubicBezTo>
                  <a:pt x="674721" y="717904"/>
                  <a:pt x="678534" y="725187"/>
                  <a:pt x="684004" y="724093"/>
                </a:cubicBezTo>
                <a:cubicBezTo>
                  <a:pt x="689474" y="722999"/>
                  <a:pt x="691819" y="715551"/>
                  <a:pt x="693287" y="710169"/>
                </a:cubicBezTo>
                <a:cubicBezTo>
                  <a:pt x="701751" y="679133"/>
                  <a:pt x="687957" y="678194"/>
                  <a:pt x="707212" y="663752"/>
                </a:cubicBezTo>
                <a:cubicBezTo>
                  <a:pt x="736006" y="642157"/>
                  <a:pt x="730789" y="646610"/>
                  <a:pt x="762911" y="635903"/>
                </a:cubicBezTo>
                <a:lnTo>
                  <a:pt x="776836" y="631261"/>
                </a:lnTo>
                <a:cubicBezTo>
                  <a:pt x="800044" y="632808"/>
                  <a:pt x="823434" y="632614"/>
                  <a:pt x="846460" y="635903"/>
                </a:cubicBezTo>
                <a:cubicBezTo>
                  <a:pt x="856147" y="637287"/>
                  <a:pt x="874310" y="645186"/>
                  <a:pt x="874310" y="645186"/>
                </a:cubicBezTo>
                <a:cubicBezTo>
                  <a:pt x="911566" y="641799"/>
                  <a:pt x="917467" y="649449"/>
                  <a:pt x="939293" y="631261"/>
                </a:cubicBezTo>
                <a:cubicBezTo>
                  <a:pt x="944336" y="627059"/>
                  <a:pt x="948175" y="621538"/>
                  <a:pt x="953218" y="617336"/>
                </a:cubicBezTo>
                <a:cubicBezTo>
                  <a:pt x="957504" y="613765"/>
                  <a:pt x="962045" y="610319"/>
                  <a:pt x="967143" y="608053"/>
                </a:cubicBezTo>
                <a:cubicBezTo>
                  <a:pt x="976085" y="604079"/>
                  <a:pt x="994992" y="598770"/>
                  <a:pt x="994992" y="598770"/>
                </a:cubicBezTo>
                <a:cubicBezTo>
                  <a:pt x="1008917" y="600317"/>
                  <a:pt x="1023028" y="600663"/>
                  <a:pt x="1036767" y="603411"/>
                </a:cubicBezTo>
                <a:cubicBezTo>
                  <a:pt x="1046362" y="605330"/>
                  <a:pt x="1064617" y="612694"/>
                  <a:pt x="1064617" y="612694"/>
                </a:cubicBezTo>
                <a:cubicBezTo>
                  <a:pt x="1067711" y="615789"/>
                  <a:pt x="1070147" y="619726"/>
                  <a:pt x="1073900" y="621978"/>
                </a:cubicBezTo>
                <a:cubicBezTo>
                  <a:pt x="1078095" y="624495"/>
                  <a:pt x="1084365" y="623159"/>
                  <a:pt x="1087825" y="626619"/>
                </a:cubicBezTo>
                <a:cubicBezTo>
                  <a:pt x="1091285" y="630079"/>
                  <a:pt x="1091179" y="635824"/>
                  <a:pt x="1092466" y="640544"/>
                </a:cubicBezTo>
                <a:cubicBezTo>
                  <a:pt x="1095823" y="652853"/>
                  <a:pt x="1097716" y="665573"/>
                  <a:pt x="1101750" y="677677"/>
                </a:cubicBezTo>
                <a:cubicBezTo>
                  <a:pt x="1103297" y="682319"/>
                  <a:pt x="1103874" y="687407"/>
                  <a:pt x="1106391" y="691602"/>
                </a:cubicBezTo>
                <a:cubicBezTo>
                  <a:pt x="1108643" y="695355"/>
                  <a:pt x="1112580" y="697791"/>
                  <a:pt x="1115675" y="700885"/>
                </a:cubicBezTo>
                <a:cubicBezTo>
                  <a:pt x="1118732" y="710059"/>
                  <a:pt x="1121419" y="722191"/>
                  <a:pt x="1129599" y="728735"/>
                </a:cubicBezTo>
                <a:cubicBezTo>
                  <a:pt x="1133420" y="731792"/>
                  <a:pt x="1138882" y="731830"/>
                  <a:pt x="1143524" y="733377"/>
                </a:cubicBezTo>
                <a:cubicBezTo>
                  <a:pt x="1151239" y="741091"/>
                  <a:pt x="1156195" y="747260"/>
                  <a:pt x="1166732" y="751943"/>
                </a:cubicBezTo>
                <a:cubicBezTo>
                  <a:pt x="1175674" y="755917"/>
                  <a:pt x="1194582" y="761226"/>
                  <a:pt x="1194582" y="761226"/>
                </a:cubicBezTo>
                <a:cubicBezTo>
                  <a:pt x="1193035" y="736471"/>
                  <a:pt x="1193292" y="711536"/>
                  <a:pt x="1189941" y="686960"/>
                </a:cubicBezTo>
                <a:cubicBezTo>
                  <a:pt x="1188238" y="674474"/>
                  <a:pt x="1178124" y="652358"/>
                  <a:pt x="1171374" y="640544"/>
                </a:cubicBezTo>
                <a:cubicBezTo>
                  <a:pt x="1168606" y="635700"/>
                  <a:pt x="1164586" y="631609"/>
                  <a:pt x="1162091" y="626619"/>
                </a:cubicBezTo>
                <a:cubicBezTo>
                  <a:pt x="1159903" y="622243"/>
                  <a:pt x="1158996" y="617336"/>
                  <a:pt x="1157449" y="612694"/>
                </a:cubicBezTo>
                <a:cubicBezTo>
                  <a:pt x="1158996" y="598769"/>
                  <a:pt x="1157660" y="584211"/>
                  <a:pt x="1162091" y="570920"/>
                </a:cubicBezTo>
                <a:cubicBezTo>
                  <a:pt x="1167370" y="555082"/>
                  <a:pt x="1178811" y="557918"/>
                  <a:pt x="1189941" y="552353"/>
                </a:cubicBezTo>
                <a:cubicBezTo>
                  <a:pt x="1208986" y="542830"/>
                  <a:pt x="1198760" y="545298"/>
                  <a:pt x="1213149" y="533787"/>
                </a:cubicBezTo>
                <a:cubicBezTo>
                  <a:pt x="1217505" y="530302"/>
                  <a:pt x="1222718" y="527989"/>
                  <a:pt x="1227074" y="524504"/>
                </a:cubicBezTo>
                <a:cubicBezTo>
                  <a:pt x="1230491" y="521770"/>
                  <a:pt x="1232940" y="517954"/>
                  <a:pt x="1236357" y="515220"/>
                </a:cubicBezTo>
                <a:cubicBezTo>
                  <a:pt x="1249210" y="504937"/>
                  <a:pt x="1249500" y="506198"/>
                  <a:pt x="1264207" y="501296"/>
                </a:cubicBezTo>
                <a:cubicBezTo>
                  <a:pt x="1287733" y="477767"/>
                  <a:pt x="1260050" y="508221"/>
                  <a:pt x="1278131" y="478087"/>
                </a:cubicBezTo>
                <a:cubicBezTo>
                  <a:pt x="1280383" y="474334"/>
                  <a:pt x="1284320" y="471898"/>
                  <a:pt x="1287415" y="468804"/>
                </a:cubicBezTo>
                <a:cubicBezTo>
                  <a:pt x="1288962" y="427029"/>
                  <a:pt x="1287754" y="385061"/>
                  <a:pt x="1292056" y="343480"/>
                </a:cubicBezTo>
                <a:cubicBezTo>
                  <a:pt x="1292506" y="339127"/>
                  <a:pt x="1297587" y="336449"/>
                  <a:pt x="1301340" y="334197"/>
                </a:cubicBezTo>
                <a:cubicBezTo>
                  <a:pt x="1305535" y="331680"/>
                  <a:pt x="1310518" y="330742"/>
                  <a:pt x="1315264" y="329555"/>
                </a:cubicBezTo>
                <a:cubicBezTo>
                  <a:pt x="1322918" y="327642"/>
                  <a:pt x="1330691" y="326211"/>
                  <a:pt x="1338473" y="324914"/>
                </a:cubicBezTo>
                <a:cubicBezTo>
                  <a:pt x="1349264" y="323115"/>
                  <a:pt x="1360134" y="321819"/>
                  <a:pt x="1370964" y="320272"/>
                </a:cubicBezTo>
                <a:cubicBezTo>
                  <a:pt x="1375606" y="317178"/>
                  <a:pt x="1379899" y="313484"/>
                  <a:pt x="1384889" y="310989"/>
                </a:cubicBezTo>
                <a:cubicBezTo>
                  <a:pt x="1408237" y="299315"/>
                  <a:pt x="1397390" y="317051"/>
                  <a:pt x="1426663" y="287781"/>
                </a:cubicBezTo>
                <a:cubicBezTo>
                  <a:pt x="1429758" y="284687"/>
                  <a:pt x="1433321" y="281999"/>
                  <a:pt x="1435947" y="278498"/>
                </a:cubicBezTo>
                <a:cubicBezTo>
                  <a:pt x="1442641" y="269572"/>
                  <a:pt x="1445230" y="256837"/>
                  <a:pt x="1454513" y="250648"/>
                </a:cubicBezTo>
                <a:cubicBezTo>
                  <a:pt x="1459155" y="247554"/>
                  <a:pt x="1463340" y="243631"/>
                  <a:pt x="1468438" y="241365"/>
                </a:cubicBezTo>
                <a:cubicBezTo>
                  <a:pt x="1477380" y="237391"/>
                  <a:pt x="1487005" y="235175"/>
                  <a:pt x="1496288" y="232081"/>
                </a:cubicBezTo>
                <a:cubicBezTo>
                  <a:pt x="1517690" y="224947"/>
                  <a:pt x="1505428" y="228397"/>
                  <a:pt x="1533421" y="222798"/>
                </a:cubicBezTo>
                <a:cubicBezTo>
                  <a:pt x="1536515" y="218156"/>
                  <a:pt x="1540940" y="214165"/>
                  <a:pt x="1542704" y="208873"/>
                </a:cubicBezTo>
                <a:cubicBezTo>
                  <a:pt x="1548057" y="192813"/>
                  <a:pt x="1542247" y="178604"/>
                  <a:pt x="1556629" y="167099"/>
                </a:cubicBezTo>
                <a:cubicBezTo>
                  <a:pt x="1560450" y="164043"/>
                  <a:pt x="1566178" y="164645"/>
                  <a:pt x="1570554" y="162457"/>
                </a:cubicBezTo>
                <a:cubicBezTo>
                  <a:pt x="1575544" y="159962"/>
                  <a:pt x="1579489" y="155669"/>
                  <a:pt x="1584479" y="153174"/>
                </a:cubicBezTo>
                <a:cubicBezTo>
                  <a:pt x="1622907" y="133960"/>
                  <a:pt x="1572430" y="165849"/>
                  <a:pt x="1612328" y="139249"/>
                </a:cubicBezTo>
                <a:cubicBezTo>
                  <a:pt x="1613875" y="134607"/>
                  <a:pt x="1614782" y="129700"/>
                  <a:pt x="1616970" y="125324"/>
                </a:cubicBezTo>
                <a:cubicBezTo>
                  <a:pt x="1619465" y="120334"/>
                  <a:pt x="1625637" y="116943"/>
                  <a:pt x="1626253" y="111399"/>
                </a:cubicBezTo>
                <a:cubicBezTo>
                  <a:pt x="1627292" y="102045"/>
                  <a:pt x="1623654" y="92736"/>
                  <a:pt x="1621612" y="83549"/>
                </a:cubicBezTo>
                <a:cubicBezTo>
                  <a:pt x="1620551" y="78773"/>
                  <a:pt x="1620951" y="72468"/>
                  <a:pt x="1616970" y="69624"/>
                </a:cubicBezTo>
                <a:cubicBezTo>
                  <a:pt x="1609007" y="63936"/>
                  <a:pt x="1589120" y="60341"/>
                  <a:pt x="1589120" y="60341"/>
                </a:cubicBezTo>
                <a:cubicBezTo>
                  <a:pt x="1582931" y="61888"/>
                  <a:pt x="1575862" y="61444"/>
                  <a:pt x="1570554" y="64983"/>
                </a:cubicBezTo>
                <a:cubicBezTo>
                  <a:pt x="1565912" y="68078"/>
                  <a:pt x="1564756" y="74552"/>
                  <a:pt x="1561271" y="78908"/>
                </a:cubicBezTo>
                <a:cubicBezTo>
                  <a:pt x="1558537" y="82325"/>
                  <a:pt x="1555082" y="85097"/>
                  <a:pt x="1551987" y="88191"/>
                </a:cubicBezTo>
                <a:cubicBezTo>
                  <a:pt x="1544252" y="111400"/>
                  <a:pt x="1551988" y="100568"/>
                  <a:pt x="1519496" y="111399"/>
                </a:cubicBezTo>
                <a:lnTo>
                  <a:pt x="1491646" y="120682"/>
                </a:lnTo>
                <a:cubicBezTo>
                  <a:pt x="1485457" y="122229"/>
                  <a:pt x="1479433" y="124746"/>
                  <a:pt x="1473080" y="125324"/>
                </a:cubicBezTo>
                <a:cubicBezTo>
                  <a:pt x="1445302" y="127850"/>
                  <a:pt x="1417380" y="128419"/>
                  <a:pt x="1389530" y="129966"/>
                </a:cubicBezTo>
                <a:cubicBezTo>
                  <a:pt x="1381794" y="131513"/>
                  <a:pt x="1373504" y="131342"/>
                  <a:pt x="1366322" y="134607"/>
                </a:cubicBezTo>
                <a:cubicBezTo>
                  <a:pt x="1328829" y="151649"/>
                  <a:pt x="1348717" y="146835"/>
                  <a:pt x="1329189" y="162457"/>
                </a:cubicBezTo>
                <a:cubicBezTo>
                  <a:pt x="1307018" y="180193"/>
                  <a:pt x="1324218" y="164943"/>
                  <a:pt x="1301340" y="176382"/>
                </a:cubicBezTo>
                <a:cubicBezTo>
                  <a:pt x="1296350" y="178877"/>
                  <a:pt x="1292405" y="183170"/>
                  <a:pt x="1287415" y="185665"/>
                </a:cubicBezTo>
                <a:cubicBezTo>
                  <a:pt x="1283039" y="187853"/>
                  <a:pt x="1277767" y="187931"/>
                  <a:pt x="1273490" y="190307"/>
                </a:cubicBezTo>
                <a:cubicBezTo>
                  <a:pt x="1263737" y="195725"/>
                  <a:pt x="1254923" y="202684"/>
                  <a:pt x="1245640" y="208873"/>
                </a:cubicBezTo>
                <a:lnTo>
                  <a:pt x="1231715" y="218156"/>
                </a:lnTo>
                <a:cubicBezTo>
                  <a:pt x="1217790" y="216609"/>
                  <a:pt x="1198084" y="224916"/>
                  <a:pt x="1189941" y="213515"/>
                </a:cubicBezTo>
                <a:cubicBezTo>
                  <a:pt x="1183456" y="204436"/>
                  <a:pt x="1208507" y="185665"/>
                  <a:pt x="1208507" y="185665"/>
                </a:cubicBezTo>
                <a:cubicBezTo>
                  <a:pt x="1206960" y="174835"/>
                  <a:pt x="1207009" y="163653"/>
                  <a:pt x="1203865" y="153174"/>
                </a:cubicBezTo>
                <a:cubicBezTo>
                  <a:pt x="1200623" y="142369"/>
                  <a:pt x="1187133" y="133095"/>
                  <a:pt x="1180657" y="125324"/>
                </a:cubicBezTo>
                <a:cubicBezTo>
                  <a:pt x="1177086" y="121038"/>
                  <a:pt x="1175080" y="115568"/>
                  <a:pt x="1171374" y="111399"/>
                </a:cubicBezTo>
                <a:cubicBezTo>
                  <a:pt x="1148251" y="85385"/>
                  <a:pt x="1150763" y="88375"/>
                  <a:pt x="1129599" y="74266"/>
                </a:cubicBezTo>
                <a:cubicBezTo>
                  <a:pt x="1111109" y="46530"/>
                  <a:pt x="1131303" y="70648"/>
                  <a:pt x="1106391" y="55700"/>
                </a:cubicBezTo>
                <a:cubicBezTo>
                  <a:pt x="1102638" y="53448"/>
                  <a:pt x="1101022" y="48373"/>
                  <a:pt x="1097108" y="46416"/>
                </a:cubicBezTo>
                <a:cubicBezTo>
                  <a:pt x="1091402" y="43563"/>
                  <a:pt x="1084676" y="43527"/>
                  <a:pt x="1078542" y="41775"/>
                </a:cubicBezTo>
                <a:cubicBezTo>
                  <a:pt x="1073837" y="40431"/>
                  <a:pt x="1069364" y="38320"/>
                  <a:pt x="1064617" y="37133"/>
                </a:cubicBezTo>
                <a:cubicBezTo>
                  <a:pt x="1053020" y="34233"/>
                  <a:pt x="1024331" y="29507"/>
                  <a:pt x="1013559" y="27850"/>
                </a:cubicBezTo>
                <a:cubicBezTo>
                  <a:pt x="1002746" y="26186"/>
                  <a:pt x="991982" y="23961"/>
                  <a:pt x="981067" y="23208"/>
                </a:cubicBezTo>
                <a:cubicBezTo>
                  <a:pt x="947074" y="20864"/>
                  <a:pt x="912990" y="20114"/>
                  <a:pt x="878952" y="18567"/>
                </a:cubicBezTo>
                <a:cubicBezTo>
                  <a:pt x="874310" y="17020"/>
                  <a:pt x="869403" y="16113"/>
                  <a:pt x="865027" y="13925"/>
                </a:cubicBezTo>
                <a:cubicBezTo>
                  <a:pt x="860037" y="11430"/>
                  <a:pt x="856674" y="4907"/>
                  <a:pt x="851102" y="4642"/>
                </a:cubicBezTo>
                <a:lnTo>
                  <a:pt x="767553" y="9283"/>
                </a:lnTo>
                <a:cubicBezTo>
                  <a:pt x="739950" y="14804"/>
                  <a:pt x="725423" y="18567"/>
                  <a:pt x="693287" y="18567"/>
                </a:cubicBezTo>
                <a:cubicBezTo>
                  <a:pt x="654576" y="18567"/>
                  <a:pt x="615926" y="15472"/>
                  <a:pt x="577246" y="13925"/>
                </a:cubicBezTo>
                <a:cubicBezTo>
                  <a:pt x="450055" y="-1975"/>
                  <a:pt x="525304" y="5668"/>
                  <a:pt x="256974" y="13925"/>
                </a:cubicBezTo>
                <a:cubicBezTo>
                  <a:pt x="250598" y="14121"/>
                  <a:pt x="244597" y="17020"/>
                  <a:pt x="238408" y="18567"/>
                </a:cubicBezTo>
                <a:cubicBezTo>
                  <a:pt x="203521" y="12752"/>
                  <a:pt x="212915" y="13929"/>
                  <a:pt x="173425" y="9283"/>
                </a:cubicBezTo>
                <a:cubicBezTo>
                  <a:pt x="119865" y="2982"/>
                  <a:pt x="147609" y="7834"/>
                  <a:pt x="108442" y="0"/>
                </a:cubicBezTo>
                <a:cubicBezTo>
                  <a:pt x="104323" y="458"/>
                  <a:pt x="65112" y="1861"/>
                  <a:pt x="52743" y="9283"/>
                </a:cubicBezTo>
                <a:cubicBezTo>
                  <a:pt x="48990" y="11535"/>
                  <a:pt x="47373" y="16610"/>
                  <a:pt x="43459" y="18567"/>
                </a:cubicBezTo>
                <a:cubicBezTo>
                  <a:pt x="3554" y="38520"/>
                  <a:pt x="31855" y="21661"/>
                  <a:pt x="24893" y="23208"/>
                </a:cubicBezTo>
                <a:close/>
              </a:path>
            </a:pathLst>
          </a:custGeom>
          <a:solidFill>
            <a:srgbClr val="C00000">
              <a:alpha val="72941"/>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734" y="4229100"/>
            <a:ext cx="457965" cy="393700"/>
          </a:xfrm>
          <a:prstGeom prst="rect">
            <a:avLst/>
          </a:prstGeom>
        </p:spPr>
      </p:pic>
    </p:spTree>
    <p:extLst>
      <p:ext uri="{BB962C8B-B14F-4D97-AF65-F5344CB8AC3E}">
        <p14:creationId xmlns:p14="http://schemas.microsoft.com/office/powerpoint/2010/main" val="174664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99D5"/>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0" name="Title 1"/>
          <p:cNvSpPr>
            <a:spLocks noGrp="1"/>
          </p:cNvSpPr>
          <p:nvPr>
            <p:ph type="title"/>
          </p:nvPr>
        </p:nvSpPr>
        <p:spPr>
          <a:xfrm>
            <a:off x="838200" y="365125"/>
            <a:ext cx="10515600" cy="1325563"/>
          </a:xfrm>
        </p:spPr>
        <p:txBody>
          <a:bodyPr/>
          <a:lstStyle/>
          <a:p>
            <a:r>
              <a:rPr lang="en-US" sz="4000" dirty="0" smtClean="0">
                <a:solidFill>
                  <a:schemeClr val="bg1"/>
                </a:solidFill>
                <a:latin typeface="Avenir Book" charset="0"/>
                <a:ea typeface="Avenir Book" charset="0"/>
                <a:cs typeface="Avenir Book" charset="0"/>
              </a:rPr>
              <a:t>Credit Cards, Debit Cards &amp; Cash </a:t>
            </a:r>
            <a:r>
              <a:rPr lang="en-US" sz="2800" dirty="0" smtClean="0">
                <a:solidFill>
                  <a:schemeClr val="bg1">
                    <a:lumMod val="85000"/>
                  </a:schemeClr>
                </a:solidFill>
                <a:latin typeface="Avenir Book" charset="0"/>
                <a:ea typeface="Avenir Book" charset="0"/>
                <a:cs typeface="Avenir Book" charset="0"/>
              </a:rPr>
              <a:t>(while traveling) </a:t>
            </a:r>
            <a:endParaRPr lang="en-US" sz="2800" dirty="0">
              <a:solidFill>
                <a:schemeClr val="bg1">
                  <a:lumMod val="85000"/>
                </a:schemeClr>
              </a:solidFill>
              <a:latin typeface="Avenir Book" charset="0"/>
              <a:ea typeface="Avenir Book" charset="0"/>
              <a:cs typeface="Avenir Book" charset="0"/>
            </a:endParaRPr>
          </a:p>
        </p:txBody>
      </p:sp>
      <p:cxnSp>
        <p:nvCxnSpPr>
          <p:cNvPr id="11" name="Straight Connector 10"/>
          <p:cNvCxnSpPr/>
          <p:nvPr/>
        </p:nvCxnSpPr>
        <p:spPr>
          <a:xfrm>
            <a:off x="838200" y="1360151"/>
            <a:ext cx="10515600" cy="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12" name="Content Placeholder 18"/>
          <p:cNvSpPr>
            <a:spLocks noGrp="1"/>
          </p:cNvSpPr>
          <p:nvPr>
            <p:ph sz="half" idx="1"/>
          </p:nvPr>
        </p:nvSpPr>
        <p:spPr>
          <a:xfrm>
            <a:off x="838200" y="2155190"/>
            <a:ext cx="5527964" cy="3631285"/>
          </a:xfrm>
        </p:spPr>
        <p:txBody>
          <a:bodyPr>
            <a:normAutofit lnSpcReduction="10000"/>
          </a:bodyPr>
          <a:lstStyle/>
          <a:p>
            <a:r>
              <a:rPr lang="en-US" sz="3600" dirty="0" smtClean="0">
                <a:solidFill>
                  <a:schemeClr val="bg1"/>
                </a:solidFill>
                <a:latin typeface="Avenir Book" charset="0"/>
                <a:ea typeface="Avenir Book" charset="0"/>
                <a:cs typeface="Avenir Book" charset="0"/>
              </a:rPr>
              <a:t>Highly recommended that you use credit cards </a:t>
            </a:r>
          </a:p>
          <a:p>
            <a:r>
              <a:rPr lang="en-US" sz="3600" dirty="0" smtClean="0">
                <a:solidFill>
                  <a:schemeClr val="bg1"/>
                </a:solidFill>
                <a:latin typeface="Avenir Book" charset="0"/>
                <a:ea typeface="Avenir Book" charset="0"/>
                <a:cs typeface="Avenir Book" charset="0"/>
              </a:rPr>
              <a:t>Use debit cards only to withdraw funds at bank ATMs</a:t>
            </a:r>
          </a:p>
          <a:p>
            <a:r>
              <a:rPr lang="en-US" sz="3600" dirty="0" smtClean="0">
                <a:solidFill>
                  <a:schemeClr val="bg1"/>
                </a:solidFill>
                <a:latin typeface="Avenir Book" charset="0"/>
                <a:ea typeface="Avenir Book" charset="0"/>
                <a:cs typeface="Avenir Book" charset="0"/>
              </a:rPr>
              <a:t>Carry a little bit of cash for emergencies</a:t>
            </a:r>
          </a:p>
          <a:p>
            <a:endParaRPr lang="en-US" dirty="0" smtClean="0">
              <a:latin typeface="Avenir Book" charset="0"/>
              <a:ea typeface="Avenir Book" charset="0"/>
              <a:cs typeface="Avenir Book" charset="0"/>
            </a:endParaRPr>
          </a:p>
        </p:txBody>
      </p:sp>
    </p:spTree>
    <p:extLst>
      <p:ext uri="{BB962C8B-B14F-4D97-AF65-F5344CB8AC3E}">
        <p14:creationId xmlns:p14="http://schemas.microsoft.com/office/powerpoint/2010/main" val="10995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4BED4"/>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7551" cy="6858000"/>
          </a:xfrm>
          <a:prstGeom prst="rect">
            <a:avLst/>
          </a:prstGeom>
        </p:spPr>
      </p:pic>
      <p:sp>
        <p:nvSpPr>
          <p:cNvPr id="15" name="Content Placeholder 3"/>
          <p:cNvSpPr>
            <a:spLocks noGrp="1"/>
          </p:cNvSpPr>
          <p:nvPr>
            <p:ph sz="half" idx="2"/>
          </p:nvPr>
        </p:nvSpPr>
        <p:spPr>
          <a:xfrm>
            <a:off x="5439905" y="2785776"/>
            <a:ext cx="5913895" cy="2522516"/>
          </a:xfrm>
        </p:spPr>
        <p:txBody>
          <a:bodyPr>
            <a:normAutofit/>
          </a:bodyPr>
          <a:lstStyle/>
          <a:p>
            <a:r>
              <a:rPr lang="en-US" sz="3600" dirty="0" smtClean="0">
                <a:solidFill>
                  <a:schemeClr val="bg1"/>
                </a:solidFill>
                <a:latin typeface="Avenir Book" charset="0"/>
                <a:ea typeface="Avenir Book" charset="0"/>
                <a:cs typeface="Avenir Book" charset="0"/>
              </a:rPr>
              <a:t>Hides your IP Address &amp; Location</a:t>
            </a:r>
          </a:p>
          <a:p>
            <a:r>
              <a:rPr lang="en-US" sz="3600" dirty="0" smtClean="0">
                <a:solidFill>
                  <a:schemeClr val="bg1"/>
                </a:solidFill>
                <a:latin typeface="Avenir Book" charset="0"/>
                <a:ea typeface="Avenir Book" charset="0"/>
                <a:cs typeface="Avenir Book" charset="0"/>
              </a:rPr>
              <a:t>Secures your data</a:t>
            </a:r>
          </a:p>
          <a:p>
            <a:r>
              <a:rPr lang="en-US" sz="3600" dirty="0" smtClean="0">
                <a:solidFill>
                  <a:schemeClr val="bg1"/>
                </a:solidFill>
                <a:latin typeface="Avenir Book" charset="0"/>
                <a:ea typeface="Avenir Book" charset="0"/>
                <a:cs typeface="Avenir Book" charset="0"/>
              </a:rPr>
              <a:t>Blocks online trackers</a:t>
            </a:r>
            <a:endParaRPr lang="en-US" sz="3600" dirty="0">
              <a:solidFill>
                <a:schemeClr val="bg1"/>
              </a:solidFill>
              <a:latin typeface="Avenir Book" charset="0"/>
              <a:ea typeface="Avenir Book" charset="0"/>
              <a:cs typeface="Avenir Book" charset="0"/>
            </a:endParaRPr>
          </a:p>
        </p:txBody>
      </p:sp>
      <p:sp>
        <p:nvSpPr>
          <p:cNvPr id="16" name="Title 1"/>
          <p:cNvSpPr>
            <a:spLocks noGrp="1"/>
          </p:cNvSpPr>
          <p:nvPr>
            <p:ph type="title"/>
          </p:nvPr>
        </p:nvSpPr>
        <p:spPr>
          <a:xfrm>
            <a:off x="838200" y="365125"/>
            <a:ext cx="10515600" cy="1325563"/>
          </a:xfrm>
        </p:spPr>
        <p:txBody>
          <a:bodyPr>
            <a:normAutofit/>
          </a:bodyPr>
          <a:lstStyle/>
          <a:p>
            <a:r>
              <a:rPr lang="en-US" sz="5400" dirty="0" smtClean="0">
                <a:solidFill>
                  <a:schemeClr val="bg1"/>
                </a:solidFill>
              </a:rPr>
              <a:t>Virtual Private Network </a:t>
            </a:r>
            <a:r>
              <a:rPr lang="en-US" sz="5400" dirty="0" smtClean="0">
                <a:solidFill>
                  <a:schemeClr val="bg2">
                    <a:lumMod val="90000"/>
                  </a:schemeClr>
                </a:solidFill>
              </a:rPr>
              <a:t>(VPN)</a:t>
            </a:r>
            <a:endParaRPr lang="en-US" sz="5400" dirty="0">
              <a:solidFill>
                <a:schemeClr val="bg2">
                  <a:lumMod val="90000"/>
                </a:schemeClr>
              </a:solidFill>
            </a:endParaRPr>
          </a:p>
        </p:txBody>
      </p:sp>
      <p:cxnSp>
        <p:nvCxnSpPr>
          <p:cNvPr id="19" name="Straight Connector 18"/>
          <p:cNvCxnSpPr/>
          <p:nvPr/>
        </p:nvCxnSpPr>
        <p:spPr>
          <a:xfrm>
            <a:off x="838200" y="1360151"/>
            <a:ext cx="10515600" cy="0"/>
          </a:xfrm>
          <a:prstGeom prst="line">
            <a:avLst/>
          </a:prstGeom>
          <a:ln>
            <a:solidFill>
              <a:srgbClr val="EEEEEE"/>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4358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AE3D"/>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219709" cy="6858000"/>
          </a:xfrm>
          <a:prstGeom prst="rect">
            <a:avLst/>
          </a:prstGeom>
        </p:spPr>
      </p:pic>
      <p:sp>
        <p:nvSpPr>
          <p:cNvPr id="10" name="Content Placeholder 3"/>
          <p:cNvSpPr>
            <a:spLocks noGrp="1"/>
          </p:cNvSpPr>
          <p:nvPr>
            <p:ph sz="half" idx="2"/>
          </p:nvPr>
        </p:nvSpPr>
        <p:spPr>
          <a:xfrm>
            <a:off x="838200" y="2196509"/>
            <a:ext cx="7299702" cy="3339696"/>
          </a:xfrm>
        </p:spPr>
        <p:txBody>
          <a:bodyPr>
            <a:normAutofit fontScale="92500"/>
          </a:bodyPr>
          <a:lstStyle/>
          <a:p>
            <a:pPr marL="0" indent="0">
              <a:buNone/>
            </a:pPr>
            <a:r>
              <a:rPr lang="en-US" sz="4800" dirty="0" smtClean="0">
                <a:solidFill>
                  <a:schemeClr val="bg1"/>
                </a:solidFill>
                <a:latin typeface="Avenir Book" charset="0"/>
                <a:ea typeface="Avenir Book" charset="0"/>
                <a:cs typeface="Avenir Book" charset="0"/>
              </a:rPr>
              <a:t>Accessing unencrypted networks can be </a:t>
            </a:r>
            <a:r>
              <a:rPr lang="en-US" sz="4800" i="1" dirty="0" smtClean="0">
                <a:solidFill>
                  <a:schemeClr val="bg2">
                    <a:lumMod val="75000"/>
                  </a:schemeClr>
                </a:solidFill>
                <a:latin typeface="Avenir Book" charset="0"/>
                <a:ea typeface="Avenir Book" charset="0"/>
                <a:cs typeface="Avenir Book" charset="0"/>
              </a:rPr>
              <a:t>dangerous</a:t>
            </a:r>
            <a:r>
              <a:rPr lang="en-US" sz="4800" dirty="0" smtClean="0">
                <a:solidFill>
                  <a:schemeClr val="bg1"/>
                </a:solidFill>
                <a:latin typeface="Avenir Book" charset="0"/>
                <a:ea typeface="Avenir Book" charset="0"/>
                <a:cs typeface="Avenir Book" charset="0"/>
              </a:rPr>
              <a:t>: </a:t>
            </a:r>
          </a:p>
          <a:p>
            <a:pPr lvl="1">
              <a:buFont typeface="Arial" charset="0"/>
              <a:buChar char="•"/>
            </a:pPr>
            <a:r>
              <a:rPr lang="en-US" sz="4400" dirty="0" smtClean="0">
                <a:solidFill>
                  <a:schemeClr val="bg1"/>
                </a:solidFill>
                <a:latin typeface="Avenir Book" charset="0"/>
                <a:ea typeface="Avenir Book" charset="0"/>
                <a:cs typeface="Avenir Book" charset="0"/>
              </a:rPr>
              <a:t>Snooping</a:t>
            </a:r>
          </a:p>
          <a:p>
            <a:pPr lvl="1">
              <a:buFont typeface="Arial" charset="0"/>
              <a:buChar char="•"/>
            </a:pPr>
            <a:r>
              <a:rPr lang="en-US" sz="4400" dirty="0" smtClean="0">
                <a:solidFill>
                  <a:schemeClr val="bg1"/>
                </a:solidFill>
                <a:latin typeface="Avenir Book" charset="0"/>
                <a:ea typeface="Avenir Book" charset="0"/>
                <a:cs typeface="Avenir Book" charset="0"/>
              </a:rPr>
              <a:t>Compromised Devices</a:t>
            </a:r>
          </a:p>
          <a:p>
            <a:pPr lvl="1">
              <a:buFont typeface="Arial" charset="0"/>
              <a:buChar char="•"/>
            </a:pPr>
            <a:r>
              <a:rPr lang="en-US" sz="4400" dirty="0" smtClean="0">
                <a:solidFill>
                  <a:schemeClr val="bg1"/>
                </a:solidFill>
                <a:latin typeface="Avenir Book" charset="0"/>
                <a:ea typeface="Avenir Book" charset="0"/>
                <a:cs typeface="Avenir Book" charset="0"/>
              </a:rPr>
              <a:t>Honey Pots</a:t>
            </a:r>
          </a:p>
        </p:txBody>
      </p:sp>
      <p:sp>
        <p:nvSpPr>
          <p:cNvPr id="11" name="Title 1"/>
          <p:cNvSpPr>
            <a:spLocks noGrp="1"/>
          </p:cNvSpPr>
          <p:nvPr>
            <p:ph type="title"/>
          </p:nvPr>
        </p:nvSpPr>
        <p:spPr>
          <a:xfrm>
            <a:off x="838200" y="365125"/>
            <a:ext cx="10515600" cy="1325563"/>
          </a:xfrm>
        </p:spPr>
        <p:txBody>
          <a:bodyPr/>
          <a:lstStyle/>
          <a:p>
            <a:r>
              <a:rPr lang="en-US" dirty="0" smtClean="0">
                <a:solidFill>
                  <a:schemeClr val="bg1"/>
                </a:solidFill>
                <a:latin typeface="Avenir Book" charset="0"/>
                <a:ea typeface="Avenir Book" charset="0"/>
                <a:cs typeface="Avenir Book" charset="0"/>
              </a:rPr>
              <a:t>Unencrypted Network</a:t>
            </a:r>
            <a:endParaRPr lang="en-US" dirty="0">
              <a:solidFill>
                <a:schemeClr val="bg1"/>
              </a:solidFill>
              <a:latin typeface="Avenir Book" charset="0"/>
              <a:ea typeface="Avenir Book" charset="0"/>
              <a:cs typeface="Avenir Book" charset="0"/>
            </a:endParaRPr>
          </a:p>
        </p:txBody>
      </p:sp>
      <p:cxnSp>
        <p:nvCxnSpPr>
          <p:cNvPr id="12" name="Straight Connector 11"/>
          <p:cNvCxnSpPr/>
          <p:nvPr/>
        </p:nvCxnSpPr>
        <p:spPr>
          <a:xfrm>
            <a:off x="838200" y="1360151"/>
            <a:ext cx="10515600" cy="0"/>
          </a:xfrm>
          <a:prstGeom prst="line">
            <a:avLst/>
          </a:prstGeom>
          <a:ln>
            <a:solidFill>
              <a:srgbClr val="EEEEEE"/>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27860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280B7"/>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itle 1"/>
          <p:cNvSpPr>
            <a:spLocks noGrp="1"/>
          </p:cNvSpPr>
          <p:nvPr>
            <p:ph type="title"/>
          </p:nvPr>
        </p:nvSpPr>
        <p:spPr>
          <a:xfrm>
            <a:off x="838200" y="365125"/>
            <a:ext cx="10515600" cy="1325563"/>
          </a:xfrm>
        </p:spPr>
        <p:txBody>
          <a:bodyPr/>
          <a:lstStyle/>
          <a:p>
            <a:r>
              <a:rPr lang="en-US" dirty="0" smtClean="0">
                <a:solidFill>
                  <a:schemeClr val="bg1"/>
                </a:solidFill>
                <a:latin typeface="Avenir Book" charset="0"/>
                <a:ea typeface="Avenir Book" charset="0"/>
                <a:cs typeface="Avenir Book" charset="0"/>
              </a:rPr>
              <a:t>Mobile Devices</a:t>
            </a:r>
            <a:endParaRPr lang="en-US" dirty="0">
              <a:solidFill>
                <a:schemeClr val="bg1"/>
              </a:solidFill>
              <a:latin typeface="Avenir Book" charset="0"/>
              <a:ea typeface="Avenir Book" charset="0"/>
              <a:cs typeface="Avenir Book" charset="0"/>
            </a:endParaRPr>
          </a:p>
        </p:txBody>
      </p:sp>
      <p:sp>
        <p:nvSpPr>
          <p:cNvPr id="12" name="Content Placeholder 7"/>
          <p:cNvSpPr>
            <a:spLocks noGrp="1"/>
          </p:cNvSpPr>
          <p:nvPr>
            <p:ph sz="half" idx="2"/>
          </p:nvPr>
        </p:nvSpPr>
        <p:spPr>
          <a:xfrm>
            <a:off x="5331417" y="1825625"/>
            <a:ext cx="6022383" cy="4351338"/>
          </a:xfrm>
        </p:spPr>
        <p:txBody>
          <a:bodyPr>
            <a:normAutofit/>
          </a:bodyPr>
          <a:lstStyle/>
          <a:p>
            <a:r>
              <a:rPr lang="en-US" sz="4400" dirty="0" smtClean="0">
                <a:solidFill>
                  <a:schemeClr val="bg1"/>
                </a:solidFill>
                <a:latin typeface="Avenir Book" charset="0"/>
                <a:ea typeface="Avenir Book" charset="0"/>
                <a:cs typeface="Avenir Book" charset="0"/>
              </a:rPr>
              <a:t>Mobile devices are just as vulnerable</a:t>
            </a:r>
          </a:p>
          <a:p>
            <a:r>
              <a:rPr lang="en-US" sz="4400" dirty="0" smtClean="0">
                <a:solidFill>
                  <a:schemeClr val="bg1"/>
                </a:solidFill>
                <a:latin typeface="Avenir Book" charset="0"/>
                <a:ea typeface="Avenir Book" charset="0"/>
                <a:cs typeface="Avenir Book" charset="0"/>
              </a:rPr>
              <a:t>Don’t charge your phone in public ports</a:t>
            </a:r>
          </a:p>
          <a:p>
            <a:r>
              <a:rPr lang="en-US" sz="4400" dirty="0" smtClean="0">
                <a:solidFill>
                  <a:schemeClr val="bg1"/>
                </a:solidFill>
                <a:latin typeface="Avenir Book" charset="0"/>
                <a:ea typeface="Avenir Book" charset="0"/>
                <a:cs typeface="Avenir Book" charset="0"/>
              </a:rPr>
              <a:t>Encrypt memory</a:t>
            </a:r>
            <a:endParaRPr lang="en-US" sz="4400" dirty="0">
              <a:solidFill>
                <a:schemeClr val="bg1"/>
              </a:solidFill>
              <a:latin typeface="Avenir Book" charset="0"/>
              <a:ea typeface="Avenir Book" charset="0"/>
              <a:cs typeface="Avenir Book" charset="0"/>
            </a:endParaRPr>
          </a:p>
        </p:txBody>
      </p:sp>
      <p:cxnSp>
        <p:nvCxnSpPr>
          <p:cNvPr id="13" name="Straight Connector 12"/>
          <p:cNvCxnSpPr/>
          <p:nvPr/>
        </p:nvCxnSpPr>
        <p:spPr>
          <a:xfrm>
            <a:off x="838200" y="1360151"/>
            <a:ext cx="10515600" cy="0"/>
          </a:xfrm>
          <a:prstGeom prst="line">
            <a:avLst/>
          </a:prstGeom>
          <a:ln>
            <a:solidFill>
              <a:srgbClr val="EEEEEE"/>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2166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Content Placeholder 5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69185"/>
          </a:xfrm>
        </p:spPr>
      </p:pic>
    </p:spTree>
    <p:extLst>
      <p:ext uri="{BB962C8B-B14F-4D97-AF65-F5344CB8AC3E}">
        <p14:creationId xmlns:p14="http://schemas.microsoft.com/office/powerpoint/2010/main" val="829539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8787</TotalTime>
  <Words>667</Words>
  <Application>Microsoft Macintosh PowerPoint</Application>
  <PresentationFormat>Widescreen</PresentationFormat>
  <Paragraphs>94</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Avenir Book</vt:lpstr>
      <vt:lpstr>Avenir Medium</vt:lpstr>
      <vt:lpstr>Calibri</vt:lpstr>
      <vt:lpstr>Calibri Light</vt:lpstr>
      <vt:lpstr>Mangal</vt:lpstr>
      <vt:lpstr>Wingdings</vt:lpstr>
      <vt:lpstr>Arial</vt:lpstr>
      <vt:lpstr>Office Theme</vt:lpstr>
      <vt:lpstr>PowerPoint Presentation</vt:lpstr>
      <vt:lpstr>PowerPoint Presentation</vt:lpstr>
      <vt:lpstr>Phishing Scams</vt:lpstr>
      <vt:lpstr>Most Infected Today (Top 5 Countries)</vt:lpstr>
      <vt:lpstr>Credit Cards, Debit Cards &amp; Cash (while traveling) </vt:lpstr>
      <vt:lpstr>Virtual Private Network (VPN)</vt:lpstr>
      <vt:lpstr>Unencrypted Network</vt:lpstr>
      <vt:lpstr>Mobile Devices</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 Michelle</dc:creator>
  <cp:lastModifiedBy>Lam, Michelle</cp:lastModifiedBy>
  <cp:revision>129</cp:revision>
  <dcterms:created xsi:type="dcterms:W3CDTF">2017-04-07T18:51:29Z</dcterms:created>
  <dcterms:modified xsi:type="dcterms:W3CDTF">2017-06-06T22:03:18Z</dcterms:modified>
</cp:coreProperties>
</file>