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C00329-190D-4101-ACE0-405FF4B58E4F}">
  <a:tblStyle styleId="{5FC00329-190D-4101-ACE0-405FF4B58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0" y="744575"/>
            <a:ext cx="8520600" cy="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Rozpoznawanie obrazów i śledzenie ruchu</a:t>
            </a:r>
            <a:endParaRPr sz="3000"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1952700"/>
            <a:ext cx="8520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Elżbieta Kaczmarek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 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Mariusz Lambarski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05.04.2018 - Rozpoznawanie twarzy wraz ze śledzeniem ruchów danej osoby, określenie wymagań dotyczących aplikacji, interfejsu.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19.04.2018 - Rozpoznawanie twarzy osób wchodzących do sali (dodanie bazy danych wraz ze zdjęciami).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17.05.2018 - Testowanie , przygotowanie dokumentacji.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14.06.2018 - Oddanie projektu.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Uzasadnienie wyboru tematu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Temat wybrano, ponieważ ma następujące zastosowania: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ułatwienie pracy prowadzącemu,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poprawienie bezpieczeństwa,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rozpoznawanie twarzy danej osoby mogące służyć do sprawdzenia czy osoba z danym dokumentem to ta sama osoba.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6281350" y="1524550"/>
            <a:ext cx="5328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prac</a:t>
            </a:r>
            <a:endParaRPr/>
          </a:p>
        </p:txBody>
      </p:sp>
      <p:graphicFrame>
        <p:nvGraphicFramePr>
          <p:cNvPr id="297" name="Shape 297"/>
          <p:cNvGraphicFramePr/>
          <p:nvPr/>
        </p:nvGraphicFramePr>
        <p:xfrm>
          <a:off x="498525" y="130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{5FC00329-190D-4101-ACE0-405FF4B58E4F}</a:tableStyleId>
              </a:tblPr>
              <a:tblGrid>
                <a:gridCol w="1277375"/>
                <a:gridCol w="1983975"/>
                <a:gridCol w="1729700"/>
                <a:gridCol w="1943925"/>
                <a:gridCol w="1102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5.04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19.04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17.05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14.06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268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Elżbieta Kaczmarek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Implementacja algorytmu rozpoznawania twarzy na zdjęciu.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Określenie wymagań.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Utworzenie bazy danych z danymi dotyczącymi konkretnych osób.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Implementacja </a:t>
                      </a:r>
                      <a:r>
                        <a:rPr lang="pl"/>
                        <a:t>wysyłania danych dotyczących obecnych i nieobecnych do prowadzącego.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Oddanie projektu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882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Mariusz Lambarski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Utworzenie interfejsu.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Utworzenie </a:t>
                      </a:r>
                      <a:r>
                        <a:rPr lang="pl"/>
                        <a:t>diagramów UML. 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Implementacja algorytmu śledzenia ruchu.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Implementacja mechanizmu zapisu do pliku obecności danych osób.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