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F24869B-F2F0-415B-8367-689771C5C662}">
  <a:tblStyle styleId="{DF24869B-F2F0-415B-8367-689771C5C6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11700" y="744575"/>
            <a:ext cx="8520600" cy="7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Rozpoznawanie obrazów i śledzenie ruchu</a:t>
            </a:r>
            <a:endParaRPr sz="3000"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311700" y="1952700"/>
            <a:ext cx="8520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Elżbieta Kaczmarek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 </a:t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Mariusz Lambarski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Harmonogram/podział prac</a:t>
            </a:r>
            <a:endParaRPr/>
          </a:p>
        </p:txBody>
      </p:sp>
      <p:graphicFrame>
        <p:nvGraphicFramePr>
          <p:cNvPr id="284" name="Shape 284"/>
          <p:cNvGraphicFramePr/>
          <p:nvPr/>
        </p:nvGraphicFramePr>
        <p:xfrm>
          <a:off x="2483350" y="1439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{DF24869B-F2F0-415B-8367-689771C5C662}</a:tableStyleId>
              </a:tblPr>
              <a:tblGrid>
                <a:gridCol w="1705775"/>
                <a:gridCol w="2649375"/>
              </a:tblGrid>
              <a:tr h="42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5.04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37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Elżbieta Kaczmarek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Implementacja algorytmu rozpoznawania twarzy na zdjęciu.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Określenie wymagań.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33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Mariusz Lambarski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Utworzenie interfejsu.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Utworzenie diagramów UML.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Wymagania funkcjonalne i niefunkcjonalne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Funkcjonalne: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Prowadzący zajęcia dodaje plik .csv z osobami w danej grupie.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Prowadzący zajęcia może podejrzeć i eksportować listę osób obecnych.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Niefunkcjonalne: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Aplikacja działająca w środowisku Linux oraz Windows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Połączenie do tej samej sieci komputera przy wejściu do sali oraz komputera prowadzącego zajęcia.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951675" y="209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Algorytm rozpoznawania twarzy na zdjęciu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75" y="1208850"/>
            <a:ext cx="4736375" cy="38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056750" y="161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Algorytm wykrywania twarzy cd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225" y="900700"/>
            <a:ext cx="4467524" cy="41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Mockup aplikacji do identyfikacji studentów</a:t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799" y="1562150"/>
            <a:ext cx="4268426" cy="35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Mockup aplikacji po stronie prowadzącego</a:t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665" y="1597875"/>
            <a:ext cx="4232675" cy="35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Diagram aktywności</a:t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325" y="1389750"/>
            <a:ext cx="5769450" cy="35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