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226320" y="1990080"/>
            <a:ext cx="3184560" cy="25408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3226320" y="1990080"/>
            <a:ext cx="3184560" cy="254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226320" y="1990080"/>
            <a:ext cx="3184560" cy="25408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226320" y="1990080"/>
            <a:ext cx="3184560" cy="254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29720" cy="463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30392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906440" y="331740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303920" y="3317400"/>
            <a:ext cx="7029720" cy="1211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342920" y="4453560"/>
            <a:ext cx="316080" cy="687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342920" y="4801680"/>
            <a:ext cx="316080" cy="339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801200" y="4453560"/>
            <a:ext cx="316080" cy="687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01200" y="4105800"/>
            <a:ext cx="316080" cy="1035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801200" y="4801680"/>
            <a:ext cx="316080" cy="339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259480" y="4453560"/>
            <a:ext cx="316080" cy="687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259480" y="3757680"/>
            <a:ext cx="316080" cy="1383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259480" y="4105800"/>
            <a:ext cx="316080" cy="1035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259480" y="4801680"/>
            <a:ext cx="316080" cy="339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717760" y="4453560"/>
            <a:ext cx="316080" cy="687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717760" y="3757680"/>
            <a:ext cx="316080" cy="1383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717760" y="4105800"/>
            <a:ext cx="316080" cy="1035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717760" y="3409560"/>
            <a:ext cx="316080" cy="17319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717760" y="4801680"/>
            <a:ext cx="316080" cy="339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461080" y="1817640"/>
            <a:ext cx="396000" cy="3960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1769600">
            <a:off x="6470280" y="3481200"/>
            <a:ext cx="319320" cy="31932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5400000">
            <a:off x="7648560" y="2704320"/>
            <a:ext cx="634320" cy="63432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5400000">
            <a:off x="7648560" y="2704320"/>
            <a:ext cx="634320" cy="634320"/>
          </a:xfrm>
          <a:prstGeom prst="pie">
            <a:avLst>
              <a:gd name="adj1" fmla="val 8244818"/>
              <a:gd name="adj2" fmla="val 16246175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5400000">
            <a:off x="7769160" y="2824920"/>
            <a:ext cx="393480" cy="39348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61080" y="1817640"/>
            <a:ext cx="396000" cy="396000"/>
          </a:xfrm>
          <a:prstGeom prst="pie">
            <a:avLst>
              <a:gd name="adj1" fmla="val 1937684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2952200">
            <a:off x="8076600" y="303840"/>
            <a:ext cx="624600" cy="6246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2952200">
            <a:off x="8076600" y="303840"/>
            <a:ext cx="624600" cy="624600"/>
          </a:xfrm>
          <a:prstGeom prst="pie">
            <a:avLst>
              <a:gd name="adj1" fmla="val 19376841"/>
              <a:gd name="adj2" fmla="val 12313574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5400000" y="356400"/>
            <a:ext cx="2576160" cy="257616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2043600">
            <a:off x="5503680" y="460080"/>
            <a:ext cx="2368800" cy="23688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399640" y="360360"/>
            <a:ext cx="2576160" cy="2576160"/>
          </a:xfrm>
          <a:prstGeom prst="pie">
            <a:avLst>
              <a:gd name="adj1" fmla="val 8801158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2044800">
            <a:off x="5911560" y="867240"/>
            <a:ext cx="1553400" cy="155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5399640" y="356400"/>
            <a:ext cx="2576160" cy="2576160"/>
          </a:xfrm>
          <a:prstGeom prst="pie">
            <a:avLst>
              <a:gd name="adj1" fmla="val 1255410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1769600">
            <a:off x="6470280" y="3481200"/>
            <a:ext cx="319320" cy="319320"/>
          </a:xfrm>
          <a:prstGeom prst="pie">
            <a:avLst>
              <a:gd name="adj1" fmla="val 1937684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 rot="16200000">
            <a:off x="828720" y="502920"/>
            <a:ext cx="593280" cy="59328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 rot="16200000">
            <a:off x="626040" y="299880"/>
            <a:ext cx="998640" cy="99864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PlaceHolder 3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29720" cy="99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29720" cy="254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744480"/>
            <a:ext cx="851976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Rozpoznawanie obrazów i śledzenie ruchu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952640"/>
            <a:ext cx="8519760" cy="27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Elżbieta Kaczmarek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Mariusz Lambarski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88720" y="457200"/>
            <a:ext cx="7029720" cy="99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Podział prac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2483640" y="1440000"/>
          <a:ext cx="4363560" cy="3138120"/>
        </p:xfrm>
        <a:graphic>
          <a:graphicData uri="http://schemas.openxmlformats.org/drawingml/2006/table">
            <a:tbl>
              <a:tblPr/>
              <a:tblGrid>
                <a:gridCol w="1708920"/>
                <a:gridCol w="2654640"/>
              </a:tblGrid>
              <a:tr h="429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374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Elżbieta Kaczmarek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Utworzenie bazy danych z danymi dotyczącymi konkretnych osób.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334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Mariusz Lambarski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Implementacja algorytmu śledzenia ruchu.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303920" y="281520"/>
            <a:ext cx="7029720" cy="99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aplikacji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30997" t="14311" r="21999" b="16314"/>
          <a:stretch/>
        </p:blipFill>
        <p:spPr>
          <a:xfrm>
            <a:off x="2835000" y="1188720"/>
            <a:ext cx="429732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303920" y="598680"/>
            <a:ext cx="7029720" cy="99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Rozpoznawanie twarzy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2994" t="8976" r="50003" b="28765"/>
          <a:stretch/>
        </p:blipFill>
        <p:spPr>
          <a:xfrm>
            <a:off x="2469240" y="1554480"/>
            <a:ext cx="42973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394440" y="548640"/>
            <a:ext cx="7029720" cy="9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Podział prac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2926080" y="1463040"/>
          <a:ext cx="4388760" cy="3199680"/>
        </p:xfrm>
        <a:graphic>
          <a:graphicData uri="http://schemas.openxmlformats.org/drawingml/2006/table">
            <a:tbl>
              <a:tblPr/>
              <a:tblGrid>
                <a:gridCol w="1296720"/>
                <a:gridCol w="1973520"/>
                <a:gridCol w="1118880"/>
              </a:tblGrid>
              <a:tr h="4154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5008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Elżbieta Kaczmarek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Implementacja wysyłania danych dotyczących obecnych i nieobecnych do prowadzącego.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Oddanie projektu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2837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Mariusz Lambarski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Implementacja mechanizmu zapisu do pliku obecności danych osób.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88720" y="365760"/>
            <a:ext cx="756576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Najważniejsze elementy kodu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10998" t="26762" r="24993" b="46550"/>
          <a:stretch/>
        </p:blipFill>
        <p:spPr>
          <a:xfrm>
            <a:off x="1920600" y="1920240"/>
            <a:ext cx="5851800" cy="13712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2018-05-17T13:04:17Z</dcterms:modified>
  <cp:revision>4</cp:revision>
  <dc:subject/>
  <dc:title/>
</cp:coreProperties>
</file>