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63" r:id="rId2"/>
    <p:sldId id="828" r:id="rId3"/>
    <p:sldId id="329" r:id="rId4"/>
    <p:sldId id="264" r:id="rId5"/>
    <p:sldId id="258" r:id="rId6"/>
    <p:sldId id="259" r:id="rId7"/>
    <p:sldId id="257" r:id="rId8"/>
    <p:sldId id="260" r:id="rId9"/>
    <p:sldId id="261" r:id="rId10"/>
    <p:sldId id="262" r:id="rId11"/>
    <p:sldId id="327" r:id="rId12"/>
    <p:sldId id="272" r:id="rId13"/>
    <p:sldId id="831" r:id="rId14"/>
    <p:sldId id="832" r:id="rId15"/>
    <p:sldId id="32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1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3E9B7-B943-DB46-9965-00590DE97EAB}" type="datetimeFigureOut">
              <a:rPr lang="en-US" smtClean="0"/>
              <a:t>9/1/20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40991-8D54-3D46-B212-03E3B98D7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4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7F803-C4B4-4440-8C21-F6369760DF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34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7F803-C4B4-4440-8C21-F6369760DF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7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7F803-C4B4-4440-8C21-F6369760DF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4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B29D-57C8-104E-820C-5FC7CEF87FF2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CF27-B615-F04A-9A4D-60668ECE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B29D-57C8-104E-820C-5FC7CEF87FF2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CF27-B615-F04A-9A4D-60668ECE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3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B29D-57C8-104E-820C-5FC7CEF87FF2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CF27-B615-F04A-9A4D-60668ECE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6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B29D-57C8-104E-820C-5FC7CEF87FF2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CF27-B615-F04A-9A4D-60668ECE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5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B29D-57C8-104E-820C-5FC7CEF87FF2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CF27-B615-F04A-9A4D-60668ECE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2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B29D-57C8-104E-820C-5FC7CEF87FF2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CF27-B615-F04A-9A4D-60668ECE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B29D-57C8-104E-820C-5FC7CEF87FF2}" type="datetimeFigureOut">
              <a:rPr lang="en-US" smtClean="0"/>
              <a:t>9/1/20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CF27-B615-F04A-9A4D-60668ECE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0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B29D-57C8-104E-820C-5FC7CEF87FF2}" type="datetimeFigureOut">
              <a:rPr lang="en-US" smtClean="0"/>
              <a:t>9/1/20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CF27-B615-F04A-9A4D-60668ECE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3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B29D-57C8-104E-820C-5FC7CEF87FF2}" type="datetimeFigureOut">
              <a:rPr lang="en-US" smtClean="0"/>
              <a:t>9/1/20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CF27-B615-F04A-9A4D-60668ECE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6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B29D-57C8-104E-820C-5FC7CEF87FF2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CF27-B615-F04A-9A4D-60668ECE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B29D-57C8-104E-820C-5FC7CEF87FF2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CF27-B615-F04A-9A4D-60668ECE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4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DB29D-57C8-104E-820C-5FC7CEF87FF2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CCF27-B615-F04A-9A4D-60668ECE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erc.carleton.edu/integrate/teaching_materials/change_inthe_air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36073"/>
            <a:ext cx="7772400" cy="318585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/>
                <a:cs typeface="Arial"/>
              </a:rPr>
              <a:t>Welcome to </a:t>
            </a:r>
            <a:br>
              <a:rPr lang="en-US" b="1" dirty="0">
                <a:latin typeface="Arial"/>
                <a:cs typeface="Arial"/>
              </a:rPr>
            </a:br>
            <a:r>
              <a:rPr lang="en-US" b="1" dirty="0">
                <a:latin typeface="Arial"/>
                <a:cs typeface="Arial"/>
              </a:rPr>
              <a:t>ENS 610 / EP 603!</a:t>
            </a:r>
            <a:br>
              <a:rPr lang="en-US" b="1" dirty="0">
                <a:latin typeface="Arial"/>
                <a:cs typeface="Arial"/>
              </a:rPr>
            </a:br>
            <a:br>
              <a:rPr lang="en-US" b="1" dirty="0">
                <a:latin typeface="Arial"/>
                <a:cs typeface="Arial"/>
              </a:rPr>
            </a:b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Why are you here?</a:t>
            </a:r>
          </a:p>
        </p:txBody>
      </p:sp>
    </p:spTree>
    <p:extLst>
      <p:ext uri="{BB962C8B-B14F-4D97-AF65-F5344CB8AC3E}">
        <p14:creationId xmlns:p14="http://schemas.microsoft.com/office/powerpoint/2010/main" val="975917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9BD8BC9-1D3A-E346-A362-DD32A45AA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9925"/>
            <a:ext cx="9144000" cy="551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1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6B5E6-6312-3F43-A3B5-9148D1DD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4A1E9-03F4-BA41-A799-0030FA658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go through the semester, approach each of our topics with a critical thinking lens</a:t>
            </a:r>
          </a:p>
          <a:p>
            <a:r>
              <a:rPr lang="en-US" dirty="0"/>
              <a:t>Be mindful of logical fallacies when discussing these issues!</a:t>
            </a:r>
          </a:p>
        </p:txBody>
      </p:sp>
    </p:spTree>
    <p:extLst>
      <p:ext uri="{BB962C8B-B14F-4D97-AF65-F5344CB8AC3E}">
        <p14:creationId xmlns:p14="http://schemas.microsoft.com/office/powerpoint/2010/main" val="2903318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fallacies are: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Statements that are logically false, regardless of whether factually true or not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Very common and follow specific formats/structures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Helpful when evaluating the validity of a source or statement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Logical fallacy slides adapted from: Bentley et al. (2016). Carbon, Climate, and Energy Resources, </a:t>
            </a:r>
            <a:r>
              <a:rPr lang="en-US" sz="2000" i="1" dirty="0" err="1"/>
              <a:t>InTeGrate</a:t>
            </a:r>
            <a:r>
              <a:rPr lang="en-US" sz="2000" i="1" dirty="0"/>
              <a:t>.</a:t>
            </a:r>
            <a:r>
              <a:rPr lang="en-US" sz="2000" dirty="0"/>
              <a:t> Retrieved Aug 25, 2020, from </a:t>
            </a:r>
            <a:r>
              <a:rPr lang="en-US" sz="2000" dirty="0">
                <a:hlinkClick r:id="rId2"/>
              </a:rPr>
              <a:t>https://serc.carleton.edu/integrate/teaching_materials/change_inthe_air/index.html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0498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8395D1-FD80-F44B-A804-938186045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64" y="0"/>
            <a:ext cx="8489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3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2A3B29-F537-BD40-B680-5BBEA3CFE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485" y="0"/>
            <a:ext cx="6937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16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6B5E6-6312-3F43-A3B5-9148D1DD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4A1E9-03F4-BA41-A799-0030FA658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go through the semester, approach each of our topics with a critical thinking lens</a:t>
            </a:r>
          </a:p>
          <a:p>
            <a:r>
              <a:rPr lang="en-US" dirty="0"/>
              <a:t>Be mindful of logical fallacies when discussing these issues!</a:t>
            </a:r>
          </a:p>
          <a:p>
            <a:r>
              <a:rPr lang="en-US" dirty="0"/>
              <a:t>Which of these is most challenging for you?</a:t>
            </a:r>
          </a:p>
        </p:txBody>
      </p:sp>
    </p:spTree>
    <p:extLst>
      <p:ext uri="{BB962C8B-B14F-4D97-AF65-F5344CB8AC3E}">
        <p14:creationId xmlns:p14="http://schemas.microsoft.com/office/powerpoint/2010/main" val="76203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36073"/>
            <a:ext cx="7772400" cy="318585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/>
                <a:cs typeface="Arial"/>
              </a:rPr>
              <a:t>Welcome to </a:t>
            </a:r>
            <a:br>
              <a:rPr lang="en-US" b="1" dirty="0">
                <a:latin typeface="Arial"/>
                <a:cs typeface="Arial"/>
              </a:rPr>
            </a:br>
            <a:r>
              <a:rPr lang="en-US" b="1" dirty="0">
                <a:latin typeface="Arial"/>
                <a:cs typeface="Arial"/>
              </a:rPr>
              <a:t>ENS 610 / EP 603!</a:t>
            </a:r>
            <a:br>
              <a:rPr lang="en-US" b="1" dirty="0">
                <a:latin typeface="Arial"/>
                <a:cs typeface="Arial"/>
              </a:rPr>
            </a:br>
            <a:br>
              <a:rPr lang="en-US" b="1" dirty="0">
                <a:latin typeface="Arial"/>
                <a:cs typeface="Arial"/>
              </a:rPr>
            </a:br>
            <a:r>
              <a:rPr lang="en-US" b="1" dirty="0">
                <a:latin typeface="Arial"/>
                <a:cs typeface="Arial"/>
              </a:rPr>
              <a:t>Why are you here?</a:t>
            </a:r>
          </a:p>
        </p:txBody>
      </p:sp>
    </p:spTree>
    <p:extLst>
      <p:ext uri="{BB962C8B-B14F-4D97-AF65-F5344CB8AC3E}">
        <p14:creationId xmlns:p14="http://schemas.microsoft.com/office/powerpoint/2010/main" val="172621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/>
                <a:cs typeface="Arial"/>
              </a:rPr>
              <a:t>Introduction to Environmental Science</a:t>
            </a:r>
          </a:p>
        </p:txBody>
      </p:sp>
    </p:spTree>
    <p:extLst>
      <p:ext uri="{BB962C8B-B14F-4D97-AF65-F5344CB8AC3E}">
        <p14:creationId xmlns:p14="http://schemas.microsoft.com/office/powerpoint/2010/main" val="402775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037F-B6B9-364E-B9B8-F2D03024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environmental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C5686-B1D3-9E4E-86DB-FD66E33D5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down your thoughts on this in the following shared Google Doc (you can also link to this through Classes):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72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2A67F8-5815-3D42-BA4A-3D4701F12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3964"/>
            <a:ext cx="9144000" cy="329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94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E0FECF4-59C5-B04E-A7EA-684E6DF14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4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6E77323-7375-0741-9052-8EBB14B3A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439" y="0"/>
            <a:ext cx="5373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1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3C46EC-5DE1-744A-AB9D-84CE73A1F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308100"/>
            <a:ext cx="88138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7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9C2AC5-8F9F-1043-80DB-E756B0E6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215900"/>
            <a:ext cx="5867400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19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</TotalTime>
  <Words>223</Words>
  <Application>Microsoft Macintosh PowerPoint</Application>
  <PresentationFormat>On-screen Show (4:3)</PresentationFormat>
  <Paragraphs>23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Welcome to  ENS 610 / EP 603!  Why are you here?</vt:lpstr>
      <vt:lpstr>Welcome to  ENS 610 / EP 603!  Why are you here?</vt:lpstr>
      <vt:lpstr>Introduction to Environmental Science</vt:lpstr>
      <vt:lpstr>What is environmental science?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Things to consider</vt:lpstr>
      <vt:lpstr>Logical fallacies are:</vt:lpstr>
      <vt:lpstr>PowerPoint Presentation</vt:lpstr>
      <vt:lpstr>PowerPoint Presentation</vt:lpstr>
      <vt:lpstr>Things to consider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Aiello-Lammens, Matthew E.</dc:creator>
  <cp:lastModifiedBy>Aiello-Lammens, Matthew E.</cp:lastModifiedBy>
  <cp:revision>19</cp:revision>
  <dcterms:created xsi:type="dcterms:W3CDTF">2019-09-10T16:57:03Z</dcterms:created>
  <dcterms:modified xsi:type="dcterms:W3CDTF">2020-09-01T20:50:30Z</dcterms:modified>
</cp:coreProperties>
</file>