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B335-0428-3F44-A5ED-FCC6193E4D03}" type="datetimeFigureOut">
              <a:rPr lang="en-US" smtClean="0"/>
              <a:t>17-03-22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C9F6-7480-264B-8B94-789AA805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3431" y="3026897"/>
            <a:ext cx="2385778" cy="1198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58475" y="546029"/>
            <a:ext cx="367956" cy="367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4" idx="0"/>
          </p:cNvCxnSpPr>
          <p:nvPr/>
        </p:nvCxnSpPr>
        <p:spPr>
          <a:xfrm>
            <a:off x="2148387" y="747822"/>
            <a:ext cx="1097933" cy="227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16343" y="1242844"/>
            <a:ext cx="746356" cy="217189"/>
          </a:xfrm>
          <a:custGeom>
            <a:avLst/>
            <a:gdLst>
              <a:gd name="connsiteX0" fmla="*/ 0 w 746356"/>
              <a:gd name="connsiteY0" fmla="*/ 217189 h 217189"/>
              <a:gd name="connsiteX1" fmla="*/ 308608 w 746356"/>
              <a:gd name="connsiteY1" fmla="*/ 15396 h 217189"/>
              <a:gd name="connsiteX2" fmla="*/ 712173 w 746356"/>
              <a:gd name="connsiteY2" fmla="*/ 15396 h 217189"/>
              <a:gd name="connsiteX3" fmla="*/ 724043 w 746356"/>
              <a:gd name="connsiteY3" fmla="*/ 27266 h 21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356" h="217189">
                <a:moveTo>
                  <a:pt x="0" y="217189"/>
                </a:moveTo>
                <a:cubicBezTo>
                  <a:pt x="94956" y="133108"/>
                  <a:pt x="189913" y="49028"/>
                  <a:pt x="308608" y="15396"/>
                </a:cubicBezTo>
                <a:cubicBezTo>
                  <a:pt x="427303" y="-18236"/>
                  <a:pt x="642934" y="13418"/>
                  <a:pt x="712173" y="15396"/>
                </a:cubicBezTo>
                <a:cubicBezTo>
                  <a:pt x="781412" y="17374"/>
                  <a:pt x="724043" y="27266"/>
                  <a:pt x="724043" y="2726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4439209" y="3608537"/>
            <a:ext cx="1922867" cy="17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H="1">
            <a:off x="1507432" y="860115"/>
            <a:ext cx="504929" cy="38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1386" y="3441676"/>
            <a:ext cx="1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  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6343" y="546029"/>
            <a:ext cx="12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ass  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46338" y="30960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Force F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26431" y="4225786"/>
            <a:ext cx="451042" cy="4866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15167" y="4225786"/>
            <a:ext cx="451042" cy="4866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9469" y="72933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velocity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830286" y="1451429"/>
            <a:ext cx="266095" cy="387047"/>
          </a:xfrm>
          <a:custGeom>
            <a:avLst/>
            <a:gdLst>
              <a:gd name="connsiteX0" fmla="*/ 108857 w 266095"/>
              <a:gd name="connsiteY0" fmla="*/ 0 h 387047"/>
              <a:gd name="connsiteX1" fmla="*/ 48381 w 266095"/>
              <a:gd name="connsiteY1" fmla="*/ 12095 h 387047"/>
              <a:gd name="connsiteX2" fmla="*/ 12095 w 266095"/>
              <a:gd name="connsiteY2" fmla="*/ 181428 h 387047"/>
              <a:gd name="connsiteX3" fmla="*/ 0 w 266095"/>
              <a:gd name="connsiteY3" fmla="*/ 254000 h 387047"/>
              <a:gd name="connsiteX4" fmla="*/ 12095 w 266095"/>
              <a:gd name="connsiteY4" fmla="*/ 350761 h 387047"/>
              <a:gd name="connsiteX5" fmla="*/ 48381 w 266095"/>
              <a:gd name="connsiteY5" fmla="*/ 362857 h 387047"/>
              <a:gd name="connsiteX6" fmla="*/ 84666 w 266095"/>
              <a:gd name="connsiteY6" fmla="*/ 387047 h 387047"/>
              <a:gd name="connsiteX7" fmla="*/ 193524 w 266095"/>
              <a:gd name="connsiteY7" fmla="*/ 374952 h 387047"/>
              <a:gd name="connsiteX8" fmla="*/ 229809 w 266095"/>
              <a:gd name="connsiteY8" fmla="*/ 362857 h 387047"/>
              <a:gd name="connsiteX9" fmla="*/ 241904 w 266095"/>
              <a:gd name="connsiteY9" fmla="*/ 314476 h 387047"/>
              <a:gd name="connsiteX10" fmla="*/ 266095 w 266095"/>
              <a:gd name="connsiteY10" fmla="*/ 217714 h 387047"/>
              <a:gd name="connsiteX11" fmla="*/ 254000 w 266095"/>
              <a:gd name="connsiteY11" fmla="*/ 48381 h 387047"/>
              <a:gd name="connsiteX12" fmla="*/ 229809 w 266095"/>
              <a:gd name="connsiteY12" fmla="*/ 24190 h 387047"/>
              <a:gd name="connsiteX13" fmla="*/ 157238 w 266095"/>
              <a:gd name="connsiteY13" fmla="*/ 0 h 387047"/>
              <a:gd name="connsiteX14" fmla="*/ 36285 w 266095"/>
              <a:gd name="connsiteY14" fmla="*/ 36285 h 387047"/>
              <a:gd name="connsiteX15" fmla="*/ 24190 w 266095"/>
              <a:gd name="connsiteY15" fmla="*/ 72571 h 387047"/>
              <a:gd name="connsiteX16" fmla="*/ 60476 w 266095"/>
              <a:gd name="connsiteY16" fmla="*/ 193523 h 387047"/>
              <a:gd name="connsiteX17" fmla="*/ 133047 w 266095"/>
              <a:gd name="connsiteY17" fmla="*/ 217714 h 387047"/>
              <a:gd name="connsiteX18" fmla="*/ 169333 w 266095"/>
              <a:gd name="connsiteY18" fmla="*/ 229809 h 387047"/>
              <a:gd name="connsiteX19" fmla="*/ 217714 w 266095"/>
              <a:gd name="connsiteY19" fmla="*/ 217714 h 387047"/>
              <a:gd name="connsiteX20" fmla="*/ 254000 w 266095"/>
              <a:gd name="connsiteY20" fmla="*/ 205619 h 38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6095" h="387047">
                <a:moveTo>
                  <a:pt x="108857" y="0"/>
                </a:moveTo>
                <a:cubicBezTo>
                  <a:pt x="88698" y="4032"/>
                  <a:pt x="67277" y="3997"/>
                  <a:pt x="48381" y="12095"/>
                </a:cubicBezTo>
                <a:cubicBezTo>
                  <a:pt x="-7311" y="35962"/>
                  <a:pt x="13093" y="172442"/>
                  <a:pt x="12095" y="181428"/>
                </a:cubicBezTo>
                <a:cubicBezTo>
                  <a:pt x="9387" y="205802"/>
                  <a:pt x="4032" y="229809"/>
                  <a:pt x="0" y="254000"/>
                </a:cubicBezTo>
                <a:cubicBezTo>
                  <a:pt x="4032" y="286254"/>
                  <a:pt x="-1106" y="321058"/>
                  <a:pt x="12095" y="350761"/>
                </a:cubicBezTo>
                <a:cubicBezTo>
                  <a:pt x="17273" y="362412"/>
                  <a:pt x="36977" y="357155"/>
                  <a:pt x="48381" y="362857"/>
                </a:cubicBezTo>
                <a:cubicBezTo>
                  <a:pt x="61383" y="369358"/>
                  <a:pt x="72571" y="378984"/>
                  <a:pt x="84666" y="387047"/>
                </a:cubicBezTo>
                <a:cubicBezTo>
                  <a:pt x="120952" y="383015"/>
                  <a:pt x="157511" y="380954"/>
                  <a:pt x="193524" y="374952"/>
                </a:cubicBezTo>
                <a:cubicBezTo>
                  <a:pt x="206100" y="372856"/>
                  <a:pt x="221845" y="372813"/>
                  <a:pt x="229809" y="362857"/>
                </a:cubicBezTo>
                <a:cubicBezTo>
                  <a:pt x="240193" y="349876"/>
                  <a:pt x="237337" y="330460"/>
                  <a:pt x="241904" y="314476"/>
                </a:cubicBezTo>
                <a:cubicBezTo>
                  <a:pt x="266701" y="227688"/>
                  <a:pt x="241503" y="340676"/>
                  <a:pt x="266095" y="217714"/>
                </a:cubicBezTo>
                <a:cubicBezTo>
                  <a:pt x="262063" y="161270"/>
                  <a:pt x="264429" y="104000"/>
                  <a:pt x="254000" y="48381"/>
                </a:cubicBezTo>
                <a:cubicBezTo>
                  <a:pt x="251898" y="37173"/>
                  <a:pt x="240009" y="29290"/>
                  <a:pt x="229809" y="24190"/>
                </a:cubicBezTo>
                <a:cubicBezTo>
                  <a:pt x="207002" y="12787"/>
                  <a:pt x="157238" y="0"/>
                  <a:pt x="157238" y="0"/>
                </a:cubicBezTo>
                <a:cubicBezTo>
                  <a:pt x="107313" y="6240"/>
                  <a:pt x="63060" y="-8339"/>
                  <a:pt x="36285" y="36285"/>
                </a:cubicBezTo>
                <a:cubicBezTo>
                  <a:pt x="29725" y="47218"/>
                  <a:pt x="28222" y="60476"/>
                  <a:pt x="24190" y="72571"/>
                </a:cubicBezTo>
                <a:cubicBezTo>
                  <a:pt x="28736" y="108936"/>
                  <a:pt x="16445" y="171507"/>
                  <a:pt x="60476" y="193523"/>
                </a:cubicBezTo>
                <a:cubicBezTo>
                  <a:pt x="83283" y="204926"/>
                  <a:pt x="108857" y="209650"/>
                  <a:pt x="133047" y="217714"/>
                </a:cubicBezTo>
                <a:lnTo>
                  <a:pt x="169333" y="229809"/>
                </a:lnTo>
                <a:cubicBezTo>
                  <a:pt x="185460" y="225777"/>
                  <a:pt x="201730" y="222281"/>
                  <a:pt x="217714" y="217714"/>
                </a:cubicBezTo>
                <a:cubicBezTo>
                  <a:pt x="229973" y="214212"/>
                  <a:pt x="254000" y="205619"/>
                  <a:pt x="254000" y="20561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62476" y="931333"/>
            <a:ext cx="0" cy="2540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362476" y="1266233"/>
            <a:ext cx="45719" cy="3763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362476" y="1718733"/>
            <a:ext cx="0" cy="2540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372152" y="2099733"/>
            <a:ext cx="0" cy="2540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372152" y="2472266"/>
            <a:ext cx="0" cy="2540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372152" y="2842085"/>
            <a:ext cx="0" cy="254000"/>
          </a:xfrm>
          <a:custGeom>
            <a:avLst/>
            <a:gdLst>
              <a:gd name="connsiteX0" fmla="*/ 0 w 0"/>
              <a:gd name="connsiteY0" fmla="*/ 0 h 254000"/>
              <a:gd name="connsiteX1" fmla="*/ 0 w 0"/>
              <a:gd name="connsiteY1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Calgary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Lamoureux</dc:creator>
  <cp:lastModifiedBy>Michael Lamoureux</cp:lastModifiedBy>
  <cp:revision>1</cp:revision>
  <dcterms:created xsi:type="dcterms:W3CDTF">2017-03-22T21:32:28Z</dcterms:created>
  <dcterms:modified xsi:type="dcterms:W3CDTF">2017-03-22T21:40:49Z</dcterms:modified>
</cp:coreProperties>
</file>