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8B776-3530-4DCF-BCF1-C3B12248E14F}" v="28" dt="2023-07-28T06:40:13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anagan" userId="6b2e3be082d3b3d0" providerId="LiveId" clId="{C718B776-3530-4DCF-BCF1-C3B12248E14F}"/>
    <pc:docChg chg="undo custSel addSld delSld modSld">
      <pc:chgData name="Michael Lanagan" userId="6b2e3be082d3b3d0" providerId="LiveId" clId="{C718B776-3530-4DCF-BCF1-C3B12248E14F}" dt="2023-07-28T07:27:15.440" v="859" actId="1076"/>
      <pc:docMkLst>
        <pc:docMk/>
      </pc:docMkLst>
      <pc:sldChg chg="addSp delSp modSp mod">
        <pc:chgData name="Michael Lanagan" userId="6b2e3be082d3b3d0" providerId="LiveId" clId="{C718B776-3530-4DCF-BCF1-C3B12248E14F}" dt="2023-07-28T03:53:36.299" v="420" actId="255"/>
        <pc:sldMkLst>
          <pc:docMk/>
          <pc:sldMk cId="81477691" sldId="257"/>
        </pc:sldMkLst>
        <pc:spChg chg="mod">
          <ac:chgData name="Michael Lanagan" userId="6b2e3be082d3b3d0" providerId="LiveId" clId="{C718B776-3530-4DCF-BCF1-C3B12248E14F}" dt="2023-07-28T03:53:36.299" v="420" actId="255"/>
          <ac:spMkLst>
            <pc:docMk/>
            <pc:sldMk cId="81477691" sldId="257"/>
            <ac:spMk id="2" creationId="{80DD5FFF-B105-BCC9-3C22-E1EDE51125CD}"/>
          </ac:spMkLst>
        </pc:spChg>
        <pc:spChg chg="mod">
          <ac:chgData name="Michael Lanagan" userId="6b2e3be082d3b3d0" providerId="LiveId" clId="{C718B776-3530-4DCF-BCF1-C3B12248E14F}" dt="2023-07-28T02:34:09.456" v="153" actId="1076"/>
          <ac:spMkLst>
            <pc:docMk/>
            <pc:sldMk cId="81477691" sldId="257"/>
            <ac:spMk id="4" creationId="{BB6EAA38-306A-81FE-068B-C6B7F765B8EB}"/>
          </ac:spMkLst>
        </pc:spChg>
        <pc:spChg chg="mod">
          <ac:chgData name="Michael Lanagan" userId="6b2e3be082d3b3d0" providerId="LiveId" clId="{C718B776-3530-4DCF-BCF1-C3B12248E14F}" dt="2023-07-28T02:28:23.593" v="16" actId="1076"/>
          <ac:spMkLst>
            <pc:docMk/>
            <pc:sldMk cId="81477691" sldId="257"/>
            <ac:spMk id="25" creationId="{CF857CE4-AC95-1569-EB76-73DD7FAB27C5}"/>
          </ac:spMkLst>
        </pc:spChg>
        <pc:spChg chg="add del mod">
          <ac:chgData name="Michael Lanagan" userId="6b2e3be082d3b3d0" providerId="LiveId" clId="{C718B776-3530-4DCF-BCF1-C3B12248E14F}" dt="2023-07-28T02:27:27.455" v="2" actId="478"/>
          <ac:spMkLst>
            <pc:docMk/>
            <pc:sldMk cId="81477691" sldId="257"/>
            <ac:spMk id="26" creationId="{A7D64EC4-C31D-126B-82DB-033F5F635D96}"/>
          </ac:spMkLst>
        </pc:spChg>
        <pc:spChg chg="add mod">
          <ac:chgData name="Michael Lanagan" userId="6b2e3be082d3b3d0" providerId="LiveId" clId="{C718B776-3530-4DCF-BCF1-C3B12248E14F}" dt="2023-07-28T02:35:00.803" v="175" actId="1076"/>
          <ac:spMkLst>
            <pc:docMk/>
            <pc:sldMk cId="81477691" sldId="257"/>
            <ac:spMk id="27" creationId="{9AB59FAA-D63A-C0EF-AF60-EA7F1B11BD7E}"/>
          </ac:spMkLst>
        </pc:spChg>
        <pc:spChg chg="add mod">
          <ac:chgData name="Michael Lanagan" userId="6b2e3be082d3b3d0" providerId="LiveId" clId="{C718B776-3530-4DCF-BCF1-C3B12248E14F}" dt="2023-07-28T02:37:31.209" v="233" actId="1076"/>
          <ac:spMkLst>
            <pc:docMk/>
            <pc:sldMk cId="81477691" sldId="257"/>
            <ac:spMk id="36" creationId="{881F5DAC-584E-3EDC-FC66-432651B402E8}"/>
          </ac:spMkLst>
        </pc:spChg>
        <pc:spChg chg="add mod">
          <ac:chgData name="Michael Lanagan" userId="6b2e3be082d3b3d0" providerId="LiveId" clId="{C718B776-3530-4DCF-BCF1-C3B12248E14F}" dt="2023-07-28T02:35:57.194" v="203" actId="1076"/>
          <ac:spMkLst>
            <pc:docMk/>
            <pc:sldMk cId="81477691" sldId="257"/>
            <ac:spMk id="37" creationId="{79BB921C-75DF-63E1-9D19-3D3A0D2628D5}"/>
          </ac:spMkLst>
        </pc:spChg>
        <pc:spChg chg="add mod">
          <ac:chgData name="Michael Lanagan" userId="6b2e3be082d3b3d0" providerId="LiveId" clId="{C718B776-3530-4DCF-BCF1-C3B12248E14F}" dt="2023-07-28T02:44:36.302" v="339" actId="20577"/>
          <ac:spMkLst>
            <pc:docMk/>
            <pc:sldMk cId="81477691" sldId="257"/>
            <ac:spMk id="40" creationId="{66196F64-F16A-53FD-7D1C-7C84FB163F9A}"/>
          </ac:spMkLst>
        </pc:spChg>
        <pc:spChg chg="add del mod">
          <ac:chgData name="Michael Lanagan" userId="6b2e3be082d3b3d0" providerId="LiveId" clId="{C718B776-3530-4DCF-BCF1-C3B12248E14F}" dt="2023-07-28T02:33:23.075" v="130"/>
          <ac:spMkLst>
            <pc:docMk/>
            <pc:sldMk cId="81477691" sldId="257"/>
            <ac:spMk id="43" creationId="{BB1A240C-0ADA-660B-71A3-24EAA676AC72}"/>
          </ac:spMkLst>
        </pc:spChg>
        <pc:spChg chg="add mod">
          <ac:chgData name="Michael Lanagan" userId="6b2e3be082d3b3d0" providerId="LiveId" clId="{C718B776-3530-4DCF-BCF1-C3B12248E14F}" dt="2023-07-28T02:34:46.490" v="172" actId="14100"/>
          <ac:spMkLst>
            <pc:docMk/>
            <pc:sldMk cId="81477691" sldId="257"/>
            <ac:spMk id="44" creationId="{B3E3461A-70B8-B138-55C4-A89812AAAD17}"/>
          </ac:spMkLst>
        </pc:spChg>
        <pc:spChg chg="add mod">
          <ac:chgData name="Michael Lanagan" userId="6b2e3be082d3b3d0" providerId="LiveId" clId="{C718B776-3530-4DCF-BCF1-C3B12248E14F}" dt="2023-07-28T02:38:01.662" v="241" actId="14100"/>
          <ac:spMkLst>
            <pc:docMk/>
            <pc:sldMk cId="81477691" sldId="257"/>
            <ac:spMk id="53" creationId="{18910706-84CC-6117-6FBF-56F0358294A2}"/>
          </ac:spMkLst>
        </pc:spChg>
        <pc:spChg chg="add mod">
          <ac:chgData name="Michael Lanagan" userId="6b2e3be082d3b3d0" providerId="LiveId" clId="{C718B776-3530-4DCF-BCF1-C3B12248E14F}" dt="2023-07-28T02:37:43.505" v="235" actId="1076"/>
          <ac:spMkLst>
            <pc:docMk/>
            <pc:sldMk cId="81477691" sldId="257"/>
            <ac:spMk id="58" creationId="{619E3AAB-FEC2-1FEC-D9D3-70D1E7EFE1CA}"/>
          </ac:spMkLst>
        </pc:spChg>
        <pc:cxnChg chg="mod">
          <ac:chgData name="Michael Lanagan" userId="6b2e3be082d3b3d0" providerId="LiveId" clId="{C718B776-3530-4DCF-BCF1-C3B12248E14F}" dt="2023-07-28T02:34:13.279" v="154" actId="14100"/>
          <ac:cxnSpMkLst>
            <pc:docMk/>
            <pc:sldMk cId="81477691" sldId="257"/>
            <ac:cxnSpMk id="19" creationId="{D6ED5875-FBFC-28A8-654A-9A012D3B8C02}"/>
          </ac:cxnSpMkLst>
        </pc:cxnChg>
        <pc:cxnChg chg="mod">
          <ac:chgData name="Michael Lanagan" userId="6b2e3be082d3b3d0" providerId="LiveId" clId="{C718B776-3530-4DCF-BCF1-C3B12248E14F}" dt="2023-07-28T02:34:23.030" v="155" actId="14100"/>
          <ac:cxnSpMkLst>
            <pc:docMk/>
            <pc:sldMk cId="81477691" sldId="257"/>
            <ac:cxnSpMk id="23" creationId="{AF82086F-A8E6-20E9-7FF1-E0B696CA0984}"/>
          </ac:cxnSpMkLst>
        </pc:cxnChg>
        <pc:cxnChg chg="add mod">
          <ac:chgData name="Michael Lanagan" userId="6b2e3be082d3b3d0" providerId="LiveId" clId="{C718B776-3530-4DCF-BCF1-C3B12248E14F}" dt="2023-07-28T02:35:00.803" v="175" actId="1076"/>
          <ac:cxnSpMkLst>
            <pc:docMk/>
            <pc:sldMk cId="81477691" sldId="257"/>
            <ac:cxnSpMk id="29" creationId="{27F2277B-85E2-D5EC-3051-496FDED994DD}"/>
          </ac:cxnSpMkLst>
        </pc:cxnChg>
        <pc:cxnChg chg="add mod">
          <ac:chgData name="Michael Lanagan" userId="6b2e3be082d3b3d0" providerId="LiveId" clId="{C718B776-3530-4DCF-BCF1-C3B12248E14F}" dt="2023-07-28T02:38:01.662" v="241" actId="14100"/>
          <ac:cxnSpMkLst>
            <pc:docMk/>
            <pc:sldMk cId="81477691" sldId="257"/>
            <ac:cxnSpMk id="32" creationId="{1BC14084-2D3A-3B65-F686-3B78CC874537}"/>
          </ac:cxnSpMkLst>
        </pc:cxnChg>
        <pc:cxnChg chg="add mod">
          <ac:chgData name="Michael Lanagan" userId="6b2e3be082d3b3d0" providerId="LiveId" clId="{C718B776-3530-4DCF-BCF1-C3B12248E14F}" dt="2023-07-28T02:34:51.941" v="173" actId="1076"/>
          <ac:cxnSpMkLst>
            <pc:docMk/>
            <pc:sldMk cId="81477691" sldId="257"/>
            <ac:cxnSpMk id="42" creationId="{8E6E1360-FF63-1E49-0307-8BBC2A3D24FE}"/>
          </ac:cxnSpMkLst>
        </pc:cxnChg>
        <pc:cxnChg chg="add mod">
          <ac:chgData name="Michael Lanagan" userId="6b2e3be082d3b3d0" providerId="LiveId" clId="{C718B776-3530-4DCF-BCF1-C3B12248E14F}" dt="2023-07-28T02:38:12.303" v="243" actId="14100"/>
          <ac:cxnSpMkLst>
            <pc:docMk/>
            <pc:sldMk cId="81477691" sldId="257"/>
            <ac:cxnSpMk id="54" creationId="{2DE4B097-93C0-2D6F-4D85-B483412D45FC}"/>
          </ac:cxnSpMkLst>
        </pc:cxnChg>
        <pc:cxnChg chg="add mod">
          <ac:chgData name="Michael Lanagan" userId="6b2e3be082d3b3d0" providerId="LiveId" clId="{C718B776-3530-4DCF-BCF1-C3B12248E14F}" dt="2023-07-28T02:38:01.662" v="241" actId="14100"/>
          <ac:cxnSpMkLst>
            <pc:docMk/>
            <pc:sldMk cId="81477691" sldId="257"/>
            <ac:cxnSpMk id="60" creationId="{A744F08C-8BA8-9ECF-CBA3-FCAF3200019E}"/>
          </ac:cxnSpMkLst>
        </pc:cxnChg>
      </pc:sldChg>
      <pc:sldChg chg="addSp delSp modSp mod">
        <pc:chgData name="Michael Lanagan" userId="6b2e3be082d3b3d0" providerId="LiveId" clId="{C718B776-3530-4DCF-BCF1-C3B12248E14F}" dt="2023-07-28T03:53:28.707" v="419" actId="255"/>
        <pc:sldMkLst>
          <pc:docMk/>
          <pc:sldMk cId="1326150181" sldId="258"/>
        </pc:sldMkLst>
        <pc:spChg chg="mod">
          <ac:chgData name="Michael Lanagan" userId="6b2e3be082d3b3d0" providerId="LiveId" clId="{C718B776-3530-4DCF-BCF1-C3B12248E14F}" dt="2023-07-28T03:53:28.707" v="419" actId="255"/>
          <ac:spMkLst>
            <pc:docMk/>
            <pc:sldMk cId="1326150181" sldId="258"/>
            <ac:spMk id="2" creationId="{80DD5FFF-B105-BCC9-3C22-E1EDE51125CD}"/>
          </ac:spMkLst>
        </pc:spChg>
        <pc:spChg chg="add mod">
          <ac:chgData name="Michael Lanagan" userId="6b2e3be082d3b3d0" providerId="LiveId" clId="{C718B776-3530-4DCF-BCF1-C3B12248E14F}" dt="2023-07-28T02:40:35.819" v="268" actId="20577"/>
          <ac:spMkLst>
            <pc:docMk/>
            <pc:sldMk cId="1326150181" sldId="258"/>
            <ac:spMk id="7" creationId="{A8A5E2C9-C45D-49BA-6639-EC8D89918B78}"/>
          </ac:spMkLst>
        </pc:spChg>
        <pc:spChg chg="add mod">
          <ac:chgData name="Michael Lanagan" userId="6b2e3be082d3b3d0" providerId="LiveId" clId="{C718B776-3530-4DCF-BCF1-C3B12248E14F}" dt="2023-07-28T02:41:33.444" v="286" actId="14100"/>
          <ac:spMkLst>
            <pc:docMk/>
            <pc:sldMk cId="1326150181" sldId="258"/>
            <ac:spMk id="24" creationId="{626FF365-2408-062B-3256-37A267B9DC90}"/>
          </ac:spMkLst>
        </pc:spChg>
        <pc:spChg chg="add mod">
          <ac:chgData name="Michael Lanagan" userId="6b2e3be082d3b3d0" providerId="LiveId" clId="{C718B776-3530-4DCF-BCF1-C3B12248E14F}" dt="2023-07-28T02:41:48.017" v="288" actId="1076"/>
          <ac:spMkLst>
            <pc:docMk/>
            <pc:sldMk cId="1326150181" sldId="258"/>
            <ac:spMk id="26" creationId="{FE5F20CC-5A5E-0F38-C948-433D0638D3C0}"/>
          </ac:spMkLst>
        </pc:spChg>
        <pc:spChg chg="mod">
          <ac:chgData name="Michael Lanagan" userId="6b2e3be082d3b3d0" providerId="LiveId" clId="{C718B776-3530-4DCF-BCF1-C3B12248E14F}" dt="2023-07-28T02:39:33.039" v="249" actId="1076"/>
          <ac:spMkLst>
            <pc:docMk/>
            <pc:sldMk cId="1326150181" sldId="258"/>
            <ac:spMk id="27" creationId="{9AB59FAA-D63A-C0EF-AF60-EA7F1B11BD7E}"/>
          </ac:spMkLst>
        </pc:spChg>
        <pc:spChg chg="add mod">
          <ac:chgData name="Michael Lanagan" userId="6b2e3be082d3b3d0" providerId="LiveId" clId="{C718B776-3530-4DCF-BCF1-C3B12248E14F}" dt="2023-07-28T02:43:45.403" v="319" actId="1076"/>
          <ac:spMkLst>
            <pc:docMk/>
            <pc:sldMk cId="1326150181" sldId="258"/>
            <ac:spMk id="34" creationId="{82268834-D5EF-4E73-2BF3-F41DDE3382E9}"/>
          </ac:spMkLst>
        </pc:spChg>
        <pc:spChg chg="add mod">
          <ac:chgData name="Michael Lanagan" userId="6b2e3be082d3b3d0" providerId="LiveId" clId="{C718B776-3530-4DCF-BCF1-C3B12248E14F}" dt="2023-07-28T02:46:37.951" v="373" actId="1076"/>
          <ac:spMkLst>
            <pc:docMk/>
            <pc:sldMk cId="1326150181" sldId="258"/>
            <ac:spMk id="35" creationId="{4E85E0A5-AE4F-3A5E-A757-636EBF2540AD}"/>
          </ac:spMkLst>
        </pc:spChg>
        <pc:spChg chg="mod">
          <ac:chgData name="Michael Lanagan" userId="6b2e3be082d3b3d0" providerId="LiveId" clId="{C718B776-3530-4DCF-BCF1-C3B12248E14F}" dt="2023-07-28T02:41:03.367" v="273" actId="1076"/>
          <ac:spMkLst>
            <pc:docMk/>
            <pc:sldMk cId="1326150181" sldId="258"/>
            <ac:spMk id="36" creationId="{881F5DAC-584E-3EDC-FC66-432651B402E8}"/>
          </ac:spMkLst>
        </pc:spChg>
        <pc:spChg chg="mod">
          <ac:chgData name="Michael Lanagan" userId="6b2e3be082d3b3d0" providerId="LiveId" clId="{C718B776-3530-4DCF-BCF1-C3B12248E14F}" dt="2023-07-28T02:42:11.029" v="291" actId="1076"/>
          <ac:spMkLst>
            <pc:docMk/>
            <pc:sldMk cId="1326150181" sldId="258"/>
            <ac:spMk id="37" creationId="{79BB921C-75DF-63E1-9D19-3D3A0D2628D5}"/>
          </ac:spMkLst>
        </pc:spChg>
        <pc:spChg chg="add mod">
          <ac:chgData name="Michael Lanagan" userId="6b2e3be082d3b3d0" providerId="LiveId" clId="{C718B776-3530-4DCF-BCF1-C3B12248E14F}" dt="2023-07-28T02:46:20.168" v="372" actId="1076"/>
          <ac:spMkLst>
            <pc:docMk/>
            <pc:sldMk cId="1326150181" sldId="258"/>
            <ac:spMk id="38" creationId="{FE6FF17D-FB2D-7106-4A5F-1C083B1FF8C0}"/>
          </ac:spMkLst>
        </pc:spChg>
        <pc:spChg chg="add mod">
          <ac:chgData name="Michael Lanagan" userId="6b2e3be082d3b3d0" providerId="LiveId" clId="{C718B776-3530-4DCF-BCF1-C3B12248E14F}" dt="2023-07-28T03:52:46.776" v="405" actId="1076"/>
          <ac:spMkLst>
            <pc:docMk/>
            <pc:sldMk cId="1326150181" sldId="258"/>
            <ac:spMk id="39" creationId="{4A3A9321-0639-07F5-9FA7-126136C03236}"/>
          </ac:spMkLst>
        </pc:spChg>
        <pc:spChg chg="mod">
          <ac:chgData name="Michael Lanagan" userId="6b2e3be082d3b3d0" providerId="LiveId" clId="{C718B776-3530-4DCF-BCF1-C3B12248E14F}" dt="2023-07-28T02:44:09.390" v="334" actId="1076"/>
          <ac:spMkLst>
            <pc:docMk/>
            <pc:sldMk cId="1326150181" sldId="258"/>
            <ac:spMk id="40" creationId="{66196F64-F16A-53FD-7D1C-7C84FB163F9A}"/>
          </ac:spMkLst>
        </pc:spChg>
        <pc:spChg chg="add del mod">
          <ac:chgData name="Michael Lanagan" userId="6b2e3be082d3b3d0" providerId="LiveId" clId="{C718B776-3530-4DCF-BCF1-C3B12248E14F}" dt="2023-07-28T03:52:11.468" v="391" actId="478"/>
          <ac:spMkLst>
            <pc:docMk/>
            <pc:sldMk cId="1326150181" sldId="258"/>
            <ac:spMk id="45" creationId="{478E0FB4-BABE-30C5-D9E7-6C46893FE729}"/>
          </ac:spMkLst>
        </pc:spChg>
        <pc:spChg chg="add mod">
          <ac:chgData name="Michael Lanagan" userId="6b2e3be082d3b3d0" providerId="LiveId" clId="{C718B776-3530-4DCF-BCF1-C3B12248E14F}" dt="2023-07-28T03:52:28.275" v="402" actId="1076"/>
          <ac:spMkLst>
            <pc:docMk/>
            <pc:sldMk cId="1326150181" sldId="258"/>
            <ac:spMk id="46" creationId="{2FB6D750-0CF6-4CD3-2225-82E2468FFE33}"/>
          </ac:spMkLst>
        </pc:spChg>
        <pc:spChg chg="del">
          <ac:chgData name="Michael Lanagan" userId="6b2e3be082d3b3d0" providerId="LiveId" clId="{C718B776-3530-4DCF-BCF1-C3B12248E14F}" dt="2023-07-28T02:39:41.803" v="251" actId="478"/>
          <ac:spMkLst>
            <pc:docMk/>
            <pc:sldMk cId="1326150181" sldId="258"/>
            <ac:spMk id="53" creationId="{18910706-84CC-6117-6FBF-56F0358294A2}"/>
          </ac:spMkLst>
        </pc:spChg>
        <pc:spChg chg="mod">
          <ac:chgData name="Michael Lanagan" userId="6b2e3be082d3b3d0" providerId="LiveId" clId="{C718B776-3530-4DCF-BCF1-C3B12248E14F}" dt="2023-07-28T02:40:30.867" v="259" actId="1076"/>
          <ac:spMkLst>
            <pc:docMk/>
            <pc:sldMk cId="1326150181" sldId="258"/>
            <ac:spMk id="58" creationId="{619E3AAB-FEC2-1FEC-D9D3-70D1E7EFE1CA}"/>
          </ac:spMkLst>
        </pc:spChg>
        <pc:cxnChg chg="add">
          <ac:chgData name="Michael Lanagan" userId="6b2e3be082d3b3d0" providerId="LiveId" clId="{C718B776-3530-4DCF-BCF1-C3B12248E14F}" dt="2023-07-28T02:40:10.336" v="257" actId="11529"/>
          <ac:cxnSpMkLst>
            <pc:docMk/>
            <pc:sldMk cId="1326150181" sldId="258"/>
            <ac:cxnSpMk id="17" creationId="{418B4F4E-57B0-878D-B6FE-08A71A5BA430}"/>
          </ac:cxnSpMkLst>
        </pc:cxnChg>
        <pc:cxnChg chg="add">
          <ac:chgData name="Michael Lanagan" userId="6b2e3be082d3b3d0" providerId="LiveId" clId="{C718B776-3530-4DCF-BCF1-C3B12248E14F}" dt="2023-07-28T02:40:22.662" v="258" actId="11529"/>
          <ac:cxnSpMkLst>
            <pc:docMk/>
            <pc:sldMk cId="1326150181" sldId="258"/>
            <ac:cxnSpMk id="20" creationId="{504F8C84-F372-0934-A6F5-949CA6368985}"/>
          </ac:cxnSpMkLst>
        </pc:cxnChg>
        <pc:cxnChg chg="mod">
          <ac:chgData name="Michael Lanagan" userId="6b2e3be082d3b3d0" providerId="LiveId" clId="{C718B776-3530-4DCF-BCF1-C3B12248E14F}" dt="2023-07-28T02:39:33.039" v="249" actId="1076"/>
          <ac:cxnSpMkLst>
            <pc:docMk/>
            <pc:sldMk cId="1326150181" sldId="258"/>
            <ac:cxnSpMk id="29" creationId="{27F2277B-85E2-D5EC-3051-496FDED994DD}"/>
          </ac:cxnSpMkLst>
        </pc:cxnChg>
        <pc:cxnChg chg="add">
          <ac:chgData name="Michael Lanagan" userId="6b2e3be082d3b3d0" providerId="LiveId" clId="{C718B776-3530-4DCF-BCF1-C3B12248E14F}" dt="2023-07-28T02:41:58.224" v="289" actId="11529"/>
          <ac:cxnSpMkLst>
            <pc:docMk/>
            <pc:sldMk cId="1326150181" sldId="258"/>
            <ac:cxnSpMk id="30" creationId="{DE831CCA-4702-CCB4-28F1-FC4B73B80001}"/>
          </ac:cxnSpMkLst>
        </pc:cxnChg>
        <pc:cxnChg chg="mod">
          <ac:chgData name="Michael Lanagan" userId="6b2e3be082d3b3d0" providerId="LiveId" clId="{C718B776-3530-4DCF-BCF1-C3B12248E14F}" dt="2023-07-28T02:40:58.902" v="272" actId="14100"/>
          <ac:cxnSpMkLst>
            <pc:docMk/>
            <pc:sldMk cId="1326150181" sldId="258"/>
            <ac:cxnSpMk id="32" creationId="{1BC14084-2D3A-3B65-F686-3B78CC874537}"/>
          </ac:cxnSpMkLst>
        </pc:cxnChg>
        <pc:cxnChg chg="add">
          <ac:chgData name="Michael Lanagan" userId="6b2e3be082d3b3d0" providerId="LiveId" clId="{C718B776-3530-4DCF-BCF1-C3B12248E14F}" dt="2023-07-28T02:42:05.426" v="290" actId="11529"/>
          <ac:cxnSpMkLst>
            <pc:docMk/>
            <pc:sldMk cId="1326150181" sldId="258"/>
            <ac:cxnSpMk id="33" creationId="{5003890D-23EB-FDAB-B3A7-C81AC5844EE0}"/>
          </ac:cxnSpMkLst>
        </pc:cxnChg>
        <pc:cxnChg chg="mod">
          <ac:chgData name="Michael Lanagan" userId="6b2e3be082d3b3d0" providerId="LiveId" clId="{C718B776-3530-4DCF-BCF1-C3B12248E14F}" dt="2023-07-28T02:40:55.746" v="271" actId="1076"/>
          <ac:cxnSpMkLst>
            <pc:docMk/>
            <pc:sldMk cId="1326150181" sldId="258"/>
            <ac:cxnSpMk id="42" creationId="{8E6E1360-FF63-1E49-0307-8BBC2A3D24FE}"/>
          </ac:cxnSpMkLst>
        </pc:cxnChg>
        <pc:cxnChg chg="add del mod">
          <ac:chgData name="Michael Lanagan" userId="6b2e3be082d3b3d0" providerId="LiveId" clId="{C718B776-3530-4DCF-BCF1-C3B12248E14F}" dt="2023-07-28T03:52:09.366" v="389" actId="478"/>
          <ac:cxnSpMkLst>
            <pc:docMk/>
            <pc:sldMk cId="1326150181" sldId="258"/>
            <ac:cxnSpMk id="43" creationId="{2B23E659-CE6A-FA6D-845A-B5F2DC97F549}"/>
          </ac:cxnSpMkLst>
        </pc:cxnChg>
        <pc:cxnChg chg="add">
          <ac:chgData name="Michael Lanagan" userId="6b2e3be082d3b3d0" providerId="LiveId" clId="{C718B776-3530-4DCF-BCF1-C3B12248E14F}" dt="2023-07-28T03:52:32.462" v="403" actId="11529"/>
          <ac:cxnSpMkLst>
            <pc:docMk/>
            <pc:sldMk cId="1326150181" sldId="258"/>
            <ac:cxnSpMk id="48" creationId="{1CB4783A-1F64-93D6-9215-18907C8F18A7}"/>
          </ac:cxnSpMkLst>
        </pc:cxnChg>
        <pc:cxnChg chg="add mod">
          <ac:chgData name="Michael Lanagan" userId="6b2e3be082d3b3d0" providerId="LiveId" clId="{C718B776-3530-4DCF-BCF1-C3B12248E14F}" dt="2023-07-28T03:52:46.776" v="405" actId="1076"/>
          <ac:cxnSpMkLst>
            <pc:docMk/>
            <pc:sldMk cId="1326150181" sldId="258"/>
            <ac:cxnSpMk id="50" creationId="{99204199-8FEB-1A6F-D010-EA323CBBF743}"/>
          </ac:cxnSpMkLst>
        </pc:cxnChg>
        <pc:cxnChg chg="mod">
          <ac:chgData name="Michael Lanagan" userId="6b2e3be082d3b3d0" providerId="LiveId" clId="{C718B776-3530-4DCF-BCF1-C3B12248E14F}" dt="2023-07-28T02:40:03.678" v="256" actId="14100"/>
          <ac:cxnSpMkLst>
            <pc:docMk/>
            <pc:sldMk cId="1326150181" sldId="258"/>
            <ac:cxnSpMk id="54" creationId="{2DE4B097-93C0-2D6F-4D85-B483412D45FC}"/>
          </ac:cxnSpMkLst>
        </pc:cxnChg>
        <pc:cxnChg chg="del mod">
          <ac:chgData name="Michael Lanagan" userId="6b2e3be082d3b3d0" providerId="LiveId" clId="{C718B776-3530-4DCF-BCF1-C3B12248E14F}" dt="2023-07-28T02:39:38.748" v="250" actId="478"/>
          <ac:cxnSpMkLst>
            <pc:docMk/>
            <pc:sldMk cId="1326150181" sldId="258"/>
            <ac:cxnSpMk id="60" creationId="{A744F08C-8BA8-9ECF-CBA3-FCAF3200019E}"/>
          </ac:cxnSpMkLst>
        </pc:cxnChg>
      </pc:sldChg>
      <pc:sldChg chg="addSp modSp del mod">
        <pc:chgData name="Michael Lanagan" userId="6b2e3be082d3b3d0" providerId="LiveId" clId="{C718B776-3530-4DCF-BCF1-C3B12248E14F}" dt="2023-07-28T02:39:16.687" v="244" actId="47"/>
        <pc:sldMkLst>
          <pc:docMk/>
          <pc:sldMk cId="2548979238" sldId="258"/>
        </pc:sldMkLst>
        <pc:spChg chg="mod">
          <ac:chgData name="Michael Lanagan" userId="6b2e3be082d3b3d0" providerId="LiveId" clId="{C718B776-3530-4DCF-BCF1-C3B12248E14F}" dt="2023-07-28T02:32:12.695" v="106" actId="20577"/>
          <ac:spMkLst>
            <pc:docMk/>
            <pc:sldMk cId="2548979238" sldId="258"/>
            <ac:spMk id="2" creationId="{80DD5FFF-B105-BCC9-3C22-E1EDE51125CD}"/>
          </ac:spMkLst>
        </pc:spChg>
        <pc:spChg chg="add mod">
          <ac:chgData name="Michael Lanagan" userId="6b2e3be082d3b3d0" providerId="LiveId" clId="{C718B776-3530-4DCF-BCF1-C3B12248E14F}" dt="2023-07-28T02:32:45.894" v="125" actId="20577"/>
          <ac:spMkLst>
            <pc:docMk/>
            <pc:sldMk cId="2548979238" sldId="258"/>
            <ac:spMk id="3" creationId="{69E035D2-47F0-18BF-F56A-57E6367B971E}"/>
          </ac:spMkLst>
        </pc:spChg>
        <pc:spChg chg="mod">
          <ac:chgData name="Michael Lanagan" userId="6b2e3be082d3b3d0" providerId="LiveId" clId="{C718B776-3530-4DCF-BCF1-C3B12248E14F}" dt="2023-07-28T02:32:59.200" v="126" actId="1076"/>
          <ac:spMkLst>
            <pc:docMk/>
            <pc:sldMk cId="2548979238" sldId="258"/>
            <ac:spMk id="27" creationId="{9AB59FAA-D63A-C0EF-AF60-EA7F1B11BD7E}"/>
          </ac:spMkLst>
        </pc:spChg>
        <pc:cxnChg chg="mod">
          <ac:chgData name="Michael Lanagan" userId="6b2e3be082d3b3d0" providerId="LiveId" clId="{C718B776-3530-4DCF-BCF1-C3B12248E14F}" dt="2023-07-28T02:32:59.200" v="126" actId="1076"/>
          <ac:cxnSpMkLst>
            <pc:docMk/>
            <pc:sldMk cId="2548979238" sldId="258"/>
            <ac:cxnSpMk id="29" creationId="{27F2277B-85E2-D5EC-3051-496FDED994DD}"/>
          </ac:cxnSpMkLst>
        </pc:cxnChg>
        <pc:cxnChg chg="mod">
          <ac:chgData name="Michael Lanagan" userId="6b2e3be082d3b3d0" providerId="LiveId" clId="{C718B776-3530-4DCF-BCF1-C3B12248E14F}" dt="2023-07-28T02:33:05.159" v="127" actId="14100"/>
          <ac:cxnSpMkLst>
            <pc:docMk/>
            <pc:sldMk cId="2548979238" sldId="258"/>
            <ac:cxnSpMk id="32" creationId="{1BC14084-2D3A-3B65-F686-3B78CC874537}"/>
          </ac:cxnSpMkLst>
        </pc:cxnChg>
      </pc:sldChg>
      <pc:sldChg chg="addSp delSp modSp new mod">
        <pc:chgData name="Michael Lanagan" userId="6b2e3be082d3b3d0" providerId="LiveId" clId="{C718B776-3530-4DCF-BCF1-C3B12248E14F}" dt="2023-07-28T06:13:59.481" v="691" actId="20577"/>
        <pc:sldMkLst>
          <pc:docMk/>
          <pc:sldMk cId="2518778719" sldId="259"/>
        </pc:sldMkLst>
        <pc:spChg chg="mod">
          <ac:chgData name="Michael Lanagan" userId="6b2e3be082d3b3d0" providerId="LiveId" clId="{C718B776-3530-4DCF-BCF1-C3B12248E14F}" dt="2023-07-28T06:06:43.802" v="455" actId="20577"/>
          <ac:spMkLst>
            <pc:docMk/>
            <pc:sldMk cId="2518778719" sldId="259"/>
            <ac:spMk id="2" creationId="{690EF27E-4AD3-1D57-74BE-F75A2EB8B459}"/>
          </ac:spMkLst>
        </pc:spChg>
        <pc:spChg chg="del">
          <ac:chgData name="Michael Lanagan" userId="6b2e3be082d3b3d0" providerId="LiveId" clId="{C718B776-3530-4DCF-BCF1-C3B12248E14F}" dt="2023-07-28T03:53:42.723" v="421" actId="478"/>
          <ac:spMkLst>
            <pc:docMk/>
            <pc:sldMk cId="2518778719" sldId="259"/>
            <ac:spMk id="3" creationId="{26558526-714C-E4E0-EB7A-780463934B2C}"/>
          </ac:spMkLst>
        </pc:spChg>
        <pc:spChg chg="add del mod">
          <ac:chgData name="Michael Lanagan" userId="6b2e3be082d3b3d0" providerId="LiveId" clId="{C718B776-3530-4DCF-BCF1-C3B12248E14F}" dt="2023-07-28T06:06:34.077" v="439"/>
          <ac:spMkLst>
            <pc:docMk/>
            <pc:sldMk cId="2518778719" sldId="259"/>
            <ac:spMk id="4" creationId="{BC5F63BB-001B-C194-94A4-B9DCEF725829}"/>
          </ac:spMkLst>
        </pc:spChg>
        <pc:spChg chg="add del mod">
          <ac:chgData name="Michael Lanagan" userId="6b2e3be082d3b3d0" providerId="LiveId" clId="{C718B776-3530-4DCF-BCF1-C3B12248E14F}" dt="2023-07-28T06:07:10.097" v="459" actId="11529"/>
          <ac:spMkLst>
            <pc:docMk/>
            <pc:sldMk cId="2518778719" sldId="259"/>
            <ac:spMk id="7" creationId="{53FE7E96-6860-7BAA-8BCD-93F916AD9B08}"/>
          </ac:spMkLst>
        </pc:spChg>
        <pc:spChg chg="add mod">
          <ac:chgData name="Michael Lanagan" userId="6b2e3be082d3b3d0" providerId="LiveId" clId="{C718B776-3530-4DCF-BCF1-C3B12248E14F}" dt="2023-07-28T06:08:01.969" v="479" actId="14100"/>
          <ac:spMkLst>
            <pc:docMk/>
            <pc:sldMk cId="2518778719" sldId="259"/>
            <ac:spMk id="8" creationId="{01B27159-DD17-6476-671C-3CEA0B3E4711}"/>
          </ac:spMkLst>
        </pc:spChg>
        <pc:spChg chg="add mod">
          <ac:chgData name="Michael Lanagan" userId="6b2e3be082d3b3d0" providerId="LiveId" clId="{C718B776-3530-4DCF-BCF1-C3B12248E14F}" dt="2023-07-28T06:08:32.914" v="505" actId="20577"/>
          <ac:spMkLst>
            <pc:docMk/>
            <pc:sldMk cId="2518778719" sldId="259"/>
            <ac:spMk id="9" creationId="{DB4F8B65-CE2D-1827-2EE4-D8FD13D5BDAA}"/>
          </ac:spMkLst>
        </pc:spChg>
        <pc:spChg chg="add mod">
          <ac:chgData name="Michael Lanagan" userId="6b2e3be082d3b3d0" providerId="LiveId" clId="{C718B776-3530-4DCF-BCF1-C3B12248E14F}" dt="2023-07-28T06:13:26.177" v="661" actId="20577"/>
          <ac:spMkLst>
            <pc:docMk/>
            <pc:sldMk cId="2518778719" sldId="259"/>
            <ac:spMk id="10" creationId="{2B51F6ED-654C-BCB8-6A28-5B1B2AF6D9B0}"/>
          </ac:spMkLst>
        </pc:spChg>
        <pc:spChg chg="add mod">
          <ac:chgData name="Michael Lanagan" userId="6b2e3be082d3b3d0" providerId="LiveId" clId="{C718B776-3530-4DCF-BCF1-C3B12248E14F}" dt="2023-07-28T06:12:41.695" v="627" actId="14100"/>
          <ac:spMkLst>
            <pc:docMk/>
            <pc:sldMk cId="2518778719" sldId="259"/>
            <ac:spMk id="11" creationId="{81CF9570-37B2-4F73-25C7-557C067B425C}"/>
          </ac:spMkLst>
        </pc:spChg>
        <pc:spChg chg="add mod">
          <ac:chgData name="Michael Lanagan" userId="6b2e3be082d3b3d0" providerId="LiveId" clId="{C718B776-3530-4DCF-BCF1-C3B12248E14F}" dt="2023-07-28T06:13:59.481" v="691" actId="20577"/>
          <ac:spMkLst>
            <pc:docMk/>
            <pc:sldMk cId="2518778719" sldId="259"/>
            <ac:spMk id="12" creationId="{2810771B-7374-13DD-2E38-9449F8D3A5EF}"/>
          </ac:spMkLst>
        </pc:spChg>
        <pc:picChg chg="add mod">
          <ac:chgData name="Michael Lanagan" userId="6b2e3be082d3b3d0" providerId="LiveId" clId="{C718B776-3530-4DCF-BCF1-C3B12248E14F}" dt="2023-07-28T06:06:33.225" v="437" actId="1076"/>
          <ac:picMkLst>
            <pc:docMk/>
            <pc:sldMk cId="2518778719" sldId="259"/>
            <ac:picMk id="6" creationId="{69A3FFE9-A88C-38AE-48BC-685AFEC55308}"/>
          </ac:picMkLst>
        </pc:picChg>
      </pc:sldChg>
      <pc:sldChg chg="addSp delSp modSp add mod">
        <pc:chgData name="Michael Lanagan" userId="6b2e3be082d3b3d0" providerId="LiveId" clId="{C718B776-3530-4DCF-BCF1-C3B12248E14F}" dt="2023-07-28T06:40:30.809" v="825" actId="14100"/>
        <pc:sldMkLst>
          <pc:docMk/>
          <pc:sldMk cId="2867110100" sldId="260"/>
        </pc:sldMkLst>
        <pc:spChg chg="mod">
          <ac:chgData name="Michael Lanagan" userId="6b2e3be082d3b3d0" providerId="LiveId" clId="{C718B776-3530-4DCF-BCF1-C3B12248E14F}" dt="2023-07-28T06:14:29.422" v="699" actId="20577"/>
          <ac:spMkLst>
            <pc:docMk/>
            <pc:sldMk cId="2867110100" sldId="260"/>
            <ac:spMk id="2" creationId="{690EF27E-4AD3-1D57-74BE-F75A2EB8B459}"/>
          </ac:spMkLst>
        </pc:spChg>
        <pc:spChg chg="add mod">
          <ac:chgData name="Michael Lanagan" userId="6b2e3be082d3b3d0" providerId="LiveId" clId="{C718B776-3530-4DCF-BCF1-C3B12248E14F}" dt="2023-07-28T06:40:30.809" v="825" actId="14100"/>
          <ac:spMkLst>
            <pc:docMk/>
            <pc:sldMk cId="2867110100" sldId="260"/>
            <ac:spMk id="5" creationId="{34A799FF-97C6-6718-518A-D4207B290B82}"/>
          </ac:spMkLst>
        </pc:spChg>
        <pc:spChg chg="mod ord">
          <ac:chgData name="Michael Lanagan" userId="6b2e3be082d3b3d0" providerId="LiveId" clId="{C718B776-3530-4DCF-BCF1-C3B12248E14F}" dt="2023-07-28T06:39:38.116" v="797" actId="14100"/>
          <ac:spMkLst>
            <pc:docMk/>
            <pc:sldMk cId="2867110100" sldId="260"/>
            <ac:spMk id="8" creationId="{01B27159-DD17-6476-671C-3CEA0B3E4711}"/>
          </ac:spMkLst>
        </pc:spChg>
        <pc:spChg chg="mod ord">
          <ac:chgData name="Michael Lanagan" userId="6b2e3be082d3b3d0" providerId="LiveId" clId="{C718B776-3530-4DCF-BCF1-C3B12248E14F}" dt="2023-07-28T06:36:37.293" v="720" actId="14100"/>
          <ac:spMkLst>
            <pc:docMk/>
            <pc:sldMk cId="2867110100" sldId="260"/>
            <ac:spMk id="9" creationId="{DB4F8B65-CE2D-1827-2EE4-D8FD13D5BDAA}"/>
          </ac:spMkLst>
        </pc:spChg>
        <pc:spChg chg="mod ord">
          <ac:chgData name="Michael Lanagan" userId="6b2e3be082d3b3d0" providerId="LiveId" clId="{C718B776-3530-4DCF-BCF1-C3B12248E14F}" dt="2023-07-28T06:38:49.160" v="764" actId="20577"/>
          <ac:spMkLst>
            <pc:docMk/>
            <pc:sldMk cId="2867110100" sldId="260"/>
            <ac:spMk id="10" creationId="{2B51F6ED-654C-BCB8-6A28-5B1B2AF6D9B0}"/>
          </ac:spMkLst>
        </pc:spChg>
        <pc:spChg chg="mod ord">
          <ac:chgData name="Michael Lanagan" userId="6b2e3be082d3b3d0" providerId="LiveId" clId="{C718B776-3530-4DCF-BCF1-C3B12248E14F}" dt="2023-07-28T06:39:54.318" v="812" actId="20577"/>
          <ac:spMkLst>
            <pc:docMk/>
            <pc:sldMk cId="2867110100" sldId="260"/>
            <ac:spMk id="11" creationId="{81CF9570-37B2-4F73-25C7-557C067B425C}"/>
          </ac:spMkLst>
        </pc:spChg>
        <pc:spChg chg="mod ord">
          <ac:chgData name="Michael Lanagan" userId="6b2e3be082d3b3d0" providerId="LiveId" clId="{C718B776-3530-4DCF-BCF1-C3B12248E14F}" dt="2023-07-28T06:39:21.181" v="793" actId="20577"/>
          <ac:spMkLst>
            <pc:docMk/>
            <pc:sldMk cId="2867110100" sldId="260"/>
            <ac:spMk id="12" creationId="{2810771B-7374-13DD-2E38-9449F8D3A5EF}"/>
          </ac:spMkLst>
        </pc:spChg>
        <pc:picChg chg="add mod">
          <ac:chgData name="Michael Lanagan" userId="6b2e3be082d3b3d0" providerId="LiveId" clId="{C718B776-3530-4DCF-BCF1-C3B12248E14F}" dt="2023-07-28T06:39:34.095" v="796" actId="1076"/>
          <ac:picMkLst>
            <pc:docMk/>
            <pc:sldMk cId="2867110100" sldId="260"/>
            <ac:picMk id="4" creationId="{B37931DB-AF2D-A6E8-8674-7F5D4CD4D95C}"/>
          </ac:picMkLst>
        </pc:picChg>
        <pc:picChg chg="del">
          <ac:chgData name="Michael Lanagan" userId="6b2e3be082d3b3d0" providerId="LiveId" clId="{C718B776-3530-4DCF-BCF1-C3B12248E14F}" dt="2023-07-28T06:14:21.551" v="693" actId="478"/>
          <ac:picMkLst>
            <pc:docMk/>
            <pc:sldMk cId="2867110100" sldId="260"/>
            <ac:picMk id="6" creationId="{69A3FFE9-A88C-38AE-48BC-685AFEC55308}"/>
          </ac:picMkLst>
        </pc:picChg>
      </pc:sldChg>
      <pc:sldChg chg="addSp delSp modSp new mod">
        <pc:chgData name="Michael Lanagan" userId="6b2e3be082d3b3d0" providerId="LiveId" clId="{C718B776-3530-4DCF-BCF1-C3B12248E14F}" dt="2023-07-28T07:27:15.440" v="859" actId="1076"/>
        <pc:sldMkLst>
          <pc:docMk/>
          <pc:sldMk cId="4018231546" sldId="261"/>
        </pc:sldMkLst>
        <pc:spChg chg="mod">
          <ac:chgData name="Michael Lanagan" userId="6b2e3be082d3b3d0" providerId="LiveId" clId="{C718B776-3530-4DCF-BCF1-C3B12248E14F}" dt="2023-07-28T07:03:21.791" v="852" actId="27636"/>
          <ac:spMkLst>
            <pc:docMk/>
            <pc:sldMk cId="4018231546" sldId="261"/>
            <ac:spMk id="2" creationId="{1A21204D-93C6-1827-AE37-F783720A2E16}"/>
          </ac:spMkLst>
        </pc:spChg>
        <pc:spChg chg="del">
          <ac:chgData name="Michael Lanagan" userId="6b2e3be082d3b3d0" providerId="LiveId" clId="{C718B776-3530-4DCF-BCF1-C3B12248E14F}" dt="2023-07-28T07:02:21.625" v="838" actId="478"/>
          <ac:spMkLst>
            <pc:docMk/>
            <pc:sldMk cId="4018231546" sldId="261"/>
            <ac:spMk id="3" creationId="{CE8E6DB4-9B8B-FD14-B49D-023093FC3BC4}"/>
          </ac:spMkLst>
        </pc:spChg>
        <pc:picChg chg="add mod">
          <ac:chgData name="Michael Lanagan" userId="6b2e3be082d3b3d0" providerId="LiveId" clId="{C718B776-3530-4DCF-BCF1-C3B12248E14F}" dt="2023-07-28T07:27:15.440" v="859" actId="1076"/>
          <ac:picMkLst>
            <pc:docMk/>
            <pc:sldMk cId="4018231546" sldId="261"/>
            <ac:picMk id="4" creationId="{2088D732-CBE9-2C0F-75BE-F5DD0ACB4099}"/>
          </ac:picMkLst>
        </pc:picChg>
        <pc:picChg chg="add del mod">
          <ac:chgData name="Michael Lanagan" userId="6b2e3be082d3b3d0" providerId="LiveId" clId="{C718B776-3530-4DCF-BCF1-C3B12248E14F}" dt="2023-07-28T07:26:44.401" v="854" actId="478"/>
          <ac:picMkLst>
            <pc:docMk/>
            <pc:sldMk cId="4018231546" sldId="261"/>
            <ac:picMk id="5" creationId="{0D150942-5319-040B-A391-1FE59F84FBF9}"/>
          </ac:picMkLst>
        </pc:picChg>
      </pc:sldChg>
      <pc:sldChg chg="delSp modSp new mod">
        <pc:chgData name="Michael Lanagan" userId="6b2e3be082d3b3d0" providerId="LiveId" clId="{C718B776-3530-4DCF-BCF1-C3B12248E14F}" dt="2023-07-28T07:03:15.810" v="850" actId="14100"/>
        <pc:sldMkLst>
          <pc:docMk/>
          <pc:sldMk cId="314883765" sldId="262"/>
        </pc:sldMkLst>
        <pc:spChg chg="mod">
          <ac:chgData name="Michael Lanagan" userId="6b2e3be082d3b3d0" providerId="LiveId" clId="{C718B776-3530-4DCF-BCF1-C3B12248E14F}" dt="2023-07-28T07:03:15.810" v="850" actId="14100"/>
          <ac:spMkLst>
            <pc:docMk/>
            <pc:sldMk cId="314883765" sldId="262"/>
            <ac:spMk id="2" creationId="{83EC66D3-829B-3329-2589-D013DEAA1647}"/>
          </ac:spMkLst>
        </pc:spChg>
        <pc:spChg chg="del">
          <ac:chgData name="Michael Lanagan" userId="6b2e3be082d3b3d0" providerId="LiveId" clId="{C718B776-3530-4DCF-BCF1-C3B12248E14F}" dt="2023-07-28T07:03:06.679" v="848" actId="478"/>
          <ac:spMkLst>
            <pc:docMk/>
            <pc:sldMk cId="314883765" sldId="262"/>
            <ac:spMk id="3" creationId="{3238A79E-6429-3116-B1B5-A1663BEBA6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8E21-2B05-3A44-52D0-85A1845B6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97CBA-DABD-AC00-55EE-8239802EA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F199D-A34B-4C3A-95CC-505F3C18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142A-4BF6-497A-80A8-B918904324ED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AB654-834C-CD28-B5A7-1CEB08F6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0E80F-F46A-F6CE-D270-7B6B28DC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865-AB97-4472-9F5F-1FCC57C783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69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E8FB-90F4-7235-F2D5-6B409739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AE0B6-EBEF-AAEA-ED0A-71E994551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4D752-3B87-79CB-3C65-E12E1910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142A-4BF6-497A-80A8-B918904324ED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22A18-7C55-CF20-899C-66DD5459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133BD-5BB9-A36A-1BB2-E3DF231C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865-AB97-4472-9F5F-1FCC57C783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3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A1EBD-C811-AC74-DDB3-FB158D86D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1D0BA-8BB3-A1A8-3C82-24C12612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9F646-92FE-4CCD-1084-BEA5EF6C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142A-4BF6-497A-80A8-B918904324ED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A0B09-5BFA-6C9A-90F0-AAF57130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7D3A-F979-7F02-AAFB-2533570F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865-AB97-4472-9F5F-1FCC57C783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89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C14C-843E-D09F-4FFA-51D65C43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877D0-1ED9-D06A-C6CD-AFC148C7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0998E-FE7C-96CC-8289-C385C6A1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142A-4BF6-497A-80A8-B918904324ED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DD655-5264-F06A-C281-D215BD45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193F5-B06B-5ED1-8E6A-3B1DE0C7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865-AB97-4472-9F5F-1FCC57C783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863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EC1D-8A52-AEC2-BCA1-74B20D43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8E990-D047-8E37-C0AF-52740C621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C7A4-ECE5-CE83-1C68-045844AF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142A-4BF6-497A-80A8-B918904324ED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1E219-E921-AA8F-B975-9579579A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DEC2C-DF46-A71C-FFCB-D3DFC8C0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865-AB97-4472-9F5F-1FCC57C783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21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70FA-F2D7-9ED3-A2D2-9F07B88E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9A64C-4117-7F63-7FEE-8E755FE30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1A24C-E917-905D-6172-DDE4C2DF2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9BB91-BF9E-23E1-9062-D0399EE8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142A-4BF6-497A-80A8-B918904324ED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244A3-3E7C-D521-7FC9-4E48FCA1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11FD3-6FA2-1B7D-C0A1-42097C8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865-AB97-4472-9F5F-1FCC57C783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914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37D3-C904-5009-500A-94BE9E46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B957C-A901-13D9-23B2-EDD73FD0D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70CF9-658B-536B-7DC8-4F4FCE41F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2693B-26BA-FA80-7568-0B4BBFC43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20B63-F253-986A-9B85-822619594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FB069-9D8D-E954-F979-BB6C5E06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142A-4BF6-497A-80A8-B918904324ED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19670-3C22-EA1A-8F67-89C79459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09416-994E-6E88-6B84-A479752A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865-AB97-4472-9F5F-1FCC57C783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06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AA7F-AD28-825A-D0C8-03B369D4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5BD47-2244-BC30-99BA-ECB6CEEF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142A-4BF6-497A-80A8-B918904324ED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E0696-4226-63A8-F205-F3E6D71F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37E13-A593-0538-CA50-1A31D7FD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865-AB97-4472-9F5F-1FCC57C783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59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1A714-9988-119D-5158-13E3B202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142A-4BF6-497A-80A8-B918904324ED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85E07-2F3B-8B11-E5EA-498AB129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0DB0E-413D-2574-6A6E-87C0D498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865-AB97-4472-9F5F-1FCC57C783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31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433A-7C8D-AF35-B9FC-2F58B4A5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CBB18-C92E-1192-6FD3-7F4B261A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3F1D4-9FF7-74CA-18E5-9495EA5B6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96921-E22F-E11C-5705-3BE2C2EA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142A-4BF6-497A-80A8-B918904324ED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D0889-C2AD-E9E1-CD74-43D5F944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8FA59-BB98-6DAD-3F06-3CEE518A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865-AB97-4472-9F5F-1FCC57C783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21E9-A1FE-A21C-135C-44CE25C6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96FD8-7AC8-A030-A689-E54A29F1A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12A2-7B03-012B-4B1B-3C49257E6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4C141-C0D5-6351-4D0A-BF69437C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142A-4BF6-497A-80A8-B918904324ED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B83C4-4B4C-2289-80C3-343C5F0A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3F31C-6A2A-B72F-1683-F23D6C66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865-AB97-4472-9F5F-1FCC57C783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29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A2F9C-1EEE-402D-9D8E-67EC3DEB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A10EE-7ECD-5D46-4EE9-15E83DCC5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A2530-C49A-5BED-4C75-DAA28F404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A142A-4BF6-497A-80A8-B918904324ED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A7DB0-F2B6-0DA1-DB24-05630EBF5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A30D9-F743-54A1-4351-BADB8C7A9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B865-AB97-4472-9F5F-1FCC57C783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556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C4FC-5DB5-05E5-2EF8-BB75CCC26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BARC Remote HF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2406C-FA2C-BB95-118C-2C1BB8FBC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3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5FFF-B105-BCC9-3C22-E1EDE511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002"/>
            <a:ext cx="10515600" cy="315912"/>
          </a:xfrm>
        </p:spPr>
        <p:txBody>
          <a:bodyPr>
            <a:noAutofit/>
          </a:bodyPr>
          <a:lstStyle/>
          <a:p>
            <a:r>
              <a:rPr lang="en-AU" sz="2800" dirty="0"/>
              <a:t>System Schematic – No Remote HF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6EAA38-306A-81FE-068B-C6B7F765B8EB}"/>
              </a:ext>
            </a:extLst>
          </p:cNvPr>
          <p:cNvSpPr/>
          <p:nvPr/>
        </p:nvSpPr>
        <p:spPr>
          <a:xfrm>
            <a:off x="4513848" y="2211318"/>
            <a:ext cx="1155032" cy="529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SDA100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73E3AA-F9E1-F06D-80D6-BB70C8EED114}"/>
              </a:ext>
            </a:extLst>
          </p:cNvPr>
          <p:cNvCxnSpPr>
            <a:cxnSpLocks/>
          </p:cNvCxnSpPr>
          <p:nvPr/>
        </p:nvCxnSpPr>
        <p:spPr>
          <a:xfrm flipV="1">
            <a:off x="4553953" y="908384"/>
            <a:ext cx="770021" cy="46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E213D2-B8AD-A543-B5F0-694E734B0F87}"/>
              </a:ext>
            </a:extLst>
          </p:cNvPr>
          <p:cNvCxnSpPr>
            <a:cxnSpLocks/>
          </p:cNvCxnSpPr>
          <p:nvPr/>
        </p:nvCxnSpPr>
        <p:spPr>
          <a:xfrm flipV="1">
            <a:off x="4706353" y="1060784"/>
            <a:ext cx="770021" cy="46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F57267-AD6F-F1A7-4895-1DAC695E0E7D}"/>
              </a:ext>
            </a:extLst>
          </p:cNvPr>
          <p:cNvCxnSpPr>
            <a:cxnSpLocks/>
          </p:cNvCxnSpPr>
          <p:nvPr/>
        </p:nvCxnSpPr>
        <p:spPr>
          <a:xfrm flipV="1">
            <a:off x="4858753" y="1213184"/>
            <a:ext cx="770021" cy="46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015F25-B848-A1F8-BAF6-832DAA8A7E6E}"/>
              </a:ext>
            </a:extLst>
          </p:cNvPr>
          <p:cNvCxnSpPr>
            <a:cxnSpLocks/>
          </p:cNvCxnSpPr>
          <p:nvPr/>
        </p:nvCxnSpPr>
        <p:spPr>
          <a:xfrm>
            <a:off x="4938963" y="1139992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50AF1F-056C-1B00-09D9-E8EF4D5BF2B9}"/>
              </a:ext>
            </a:extLst>
          </p:cNvPr>
          <p:cNvCxnSpPr>
            <a:cxnSpLocks/>
          </p:cNvCxnSpPr>
          <p:nvPr/>
        </p:nvCxnSpPr>
        <p:spPr>
          <a:xfrm>
            <a:off x="5091363" y="1292392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9182C6-2091-D92D-CC12-6252C33FD1AC}"/>
              </a:ext>
            </a:extLst>
          </p:cNvPr>
          <p:cNvSpPr/>
          <p:nvPr/>
        </p:nvSpPr>
        <p:spPr>
          <a:xfrm>
            <a:off x="2506579" y="2219826"/>
            <a:ext cx="1155032" cy="529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/>
              <a:t>Yeasu</a:t>
            </a:r>
            <a:endParaRPr lang="en-AU" sz="1400" dirty="0"/>
          </a:p>
          <a:p>
            <a:pPr algn="ctr"/>
            <a:r>
              <a:rPr lang="en-AU" sz="1400" dirty="0"/>
              <a:t>G-800DXA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ED5875-FBFC-28A8-654A-9A012D3B8C0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091362" y="1289886"/>
            <a:ext cx="2" cy="92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82086F-A8E6-20E9-7FF1-E0B696CA098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084095" y="1289886"/>
            <a:ext cx="2007266" cy="92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857CE4-AC95-1569-EB76-73DD7FAB27C5}"/>
              </a:ext>
            </a:extLst>
          </p:cNvPr>
          <p:cNvSpPr txBox="1"/>
          <p:nvPr/>
        </p:nvSpPr>
        <p:spPr>
          <a:xfrm>
            <a:off x="4401553" y="770021"/>
            <a:ext cx="770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/>
              <a:t>SteppIR</a:t>
            </a:r>
            <a:endParaRPr lang="en-AU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B59FAA-D63A-C0EF-AF60-EA7F1B11BD7E}"/>
              </a:ext>
            </a:extLst>
          </p:cNvPr>
          <p:cNvSpPr/>
          <p:nvPr/>
        </p:nvSpPr>
        <p:spPr>
          <a:xfrm>
            <a:off x="7660099" y="3502138"/>
            <a:ext cx="1155032" cy="529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IC7300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F2277B-85E2-D5EC-3051-496FDED994DD}"/>
              </a:ext>
            </a:extLst>
          </p:cNvPr>
          <p:cNvCxnSpPr>
            <a:cxnSpLocks/>
            <a:stCxn id="27" idx="0"/>
            <a:endCxn id="4" idx="2"/>
          </p:cNvCxnSpPr>
          <p:nvPr/>
        </p:nvCxnSpPr>
        <p:spPr>
          <a:xfrm flipH="1" flipV="1">
            <a:off x="5091364" y="2740708"/>
            <a:ext cx="3146251" cy="76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C14084-2D3A-3B65-F686-3B78CC874537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197509" y="1139992"/>
            <a:ext cx="126334" cy="1719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1F5DAC-584E-3EDC-FC66-432651B402E8}"/>
              </a:ext>
            </a:extLst>
          </p:cNvPr>
          <p:cNvSpPr txBox="1"/>
          <p:nvPr/>
        </p:nvSpPr>
        <p:spPr>
          <a:xfrm>
            <a:off x="7787431" y="1898411"/>
            <a:ext cx="100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Feed Line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BB921C-75DF-63E1-9D19-3D3A0D2628D5}"/>
              </a:ext>
            </a:extLst>
          </p:cNvPr>
          <p:cNvSpPr txBox="1"/>
          <p:nvPr/>
        </p:nvSpPr>
        <p:spPr>
          <a:xfrm>
            <a:off x="6357178" y="2859813"/>
            <a:ext cx="86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CI-V</a:t>
            </a:r>
          </a:p>
          <a:p>
            <a:r>
              <a:rPr lang="en-AU" sz="1400" dirty="0"/>
              <a:t>Freq Info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196F64-F16A-53FD-7D1C-7C84FB163F9A}"/>
              </a:ext>
            </a:extLst>
          </p:cNvPr>
          <p:cNvSpPr txBox="1"/>
          <p:nvPr/>
        </p:nvSpPr>
        <p:spPr>
          <a:xfrm>
            <a:off x="3221958" y="1582614"/>
            <a:ext cx="1085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Rotator</a:t>
            </a:r>
          </a:p>
          <a:p>
            <a:r>
              <a:rPr lang="en-AU" sz="1400" dirty="0" err="1"/>
              <a:t>Pwr</a:t>
            </a:r>
            <a:r>
              <a:rPr lang="en-AU" sz="1400" dirty="0"/>
              <a:t>/Signals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6E1360-FF63-1E49-0307-8BBC2A3D24FE}"/>
              </a:ext>
            </a:extLst>
          </p:cNvPr>
          <p:cNvCxnSpPr/>
          <p:nvPr/>
        </p:nvCxnSpPr>
        <p:spPr>
          <a:xfrm>
            <a:off x="8151394" y="1128932"/>
            <a:ext cx="3453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3E3461A-70B8-B138-55C4-A89812AAAD17}"/>
              </a:ext>
            </a:extLst>
          </p:cNvPr>
          <p:cNvSpPr txBox="1"/>
          <p:nvPr/>
        </p:nvSpPr>
        <p:spPr>
          <a:xfrm>
            <a:off x="8151394" y="770021"/>
            <a:ext cx="1239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40/80m EFHW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8910706-84CC-6117-6FBF-56F0358294A2}"/>
              </a:ext>
            </a:extLst>
          </p:cNvPr>
          <p:cNvSpPr/>
          <p:nvPr/>
        </p:nvSpPr>
        <p:spPr>
          <a:xfrm>
            <a:off x="8039091" y="2859812"/>
            <a:ext cx="569504" cy="4357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ANT</a:t>
            </a:r>
          </a:p>
          <a:p>
            <a:pPr algn="ctr"/>
            <a:r>
              <a:rPr lang="en-AU" sz="1000" dirty="0"/>
              <a:t>SW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E4B097-93C0-2D6F-4D85-B483412D45F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091361" y="1289886"/>
            <a:ext cx="3031132" cy="163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19E3AAB-FEC2-1FEC-D9D3-70D1E7EFE1CA}"/>
              </a:ext>
            </a:extLst>
          </p:cNvPr>
          <p:cNvSpPr txBox="1"/>
          <p:nvPr/>
        </p:nvSpPr>
        <p:spPr>
          <a:xfrm>
            <a:off x="6161164" y="2013501"/>
            <a:ext cx="100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Feed Line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44F08C-8BA8-9ECF-CBA3-FCAF3200019E}"/>
              </a:ext>
            </a:extLst>
          </p:cNvPr>
          <p:cNvCxnSpPr>
            <a:cxnSpLocks/>
            <a:stCxn id="27" idx="0"/>
            <a:endCxn id="53" idx="4"/>
          </p:cNvCxnSpPr>
          <p:nvPr/>
        </p:nvCxnSpPr>
        <p:spPr>
          <a:xfrm flipV="1">
            <a:off x="8237615" y="3295565"/>
            <a:ext cx="86228" cy="206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5FFF-B105-BCC9-3C22-E1EDE511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002"/>
            <a:ext cx="10515600" cy="315912"/>
          </a:xfrm>
        </p:spPr>
        <p:txBody>
          <a:bodyPr>
            <a:noAutofit/>
          </a:bodyPr>
          <a:lstStyle/>
          <a:p>
            <a:r>
              <a:rPr lang="en-AU" sz="2800" dirty="0"/>
              <a:t>System Schematic – With Remote HF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6EAA38-306A-81FE-068B-C6B7F765B8EB}"/>
              </a:ext>
            </a:extLst>
          </p:cNvPr>
          <p:cNvSpPr/>
          <p:nvPr/>
        </p:nvSpPr>
        <p:spPr>
          <a:xfrm>
            <a:off x="4513848" y="2211318"/>
            <a:ext cx="1155032" cy="529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SDA100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73E3AA-F9E1-F06D-80D6-BB70C8EED114}"/>
              </a:ext>
            </a:extLst>
          </p:cNvPr>
          <p:cNvCxnSpPr>
            <a:cxnSpLocks/>
          </p:cNvCxnSpPr>
          <p:nvPr/>
        </p:nvCxnSpPr>
        <p:spPr>
          <a:xfrm flipV="1">
            <a:off x="4553953" y="908384"/>
            <a:ext cx="770021" cy="46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E213D2-B8AD-A543-B5F0-694E734B0F87}"/>
              </a:ext>
            </a:extLst>
          </p:cNvPr>
          <p:cNvCxnSpPr>
            <a:cxnSpLocks/>
          </p:cNvCxnSpPr>
          <p:nvPr/>
        </p:nvCxnSpPr>
        <p:spPr>
          <a:xfrm flipV="1">
            <a:off x="4706353" y="1060784"/>
            <a:ext cx="770021" cy="46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F57267-AD6F-F1A7-4895-1DAC695E0E7D}"/>
              </a:ext>
            </a:extLst>
          </p:cNvPr>
          <p:cNvCxnSpPr>
            <a:cxnSpLocks/>
          </p:cNvCxnSpPr>
          <p:nvPr/>
        </p:nvCxnSpPr>
        <p:spPr>
          <a:xfrm flipV="1">
            <a:off x="4858753" y="1213184"/>
            <a:ext cx="770021" cy="46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015F25-B848-A1F8-BAF6-832DAA8A7E6E}"/>
              </a:ext>
            </a:extLst>
          </p:cNvPr>
          <p:cNvCxnSpPr>
            <a:cxnSpLocks/>
          </p:cNvCxnSpPr>
          <p:nvPr/>
        </p:nvCxnSpPr>
        <p:spPr>
          <a:xfrm>
            <a:off x="4938963" y="1139992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50AF1F-056C-1B00-09D9-E8EF4D5BF2B9}"/>
              </a:ext>
            </a:extLst>
          </p:cNvPr>
          <p:cNvCxnSpPr>
            <a:cxnSpLocks/>
          </p:cNvCxnSpPr>
          <p:nvPr/>
        </p:nvCxnSpPr>
        <p:spPr>
          <a:xfrm>
            <a:off x="5091363" y="1292392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9182C6-2091-D92D-CC12-6252C33FD1AC}"/>
              </a:ext>
            </a:extLst>
          </p:cNvPr>
          <p:cNvSpPr/>
          <p:nvPr/>
        </p:nvSpPr>
        <p:spPr>
          <a:xfrm>
            <a:off x="2506579" y="2219826"/>
            <a:ext cx="1155032" cy="529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/>
              <a:t>Yeasu</a:t>
            </a:r>
            <a:endParaRPr lang="en-AU" sz="1400" dirty="0"/>
          </a:p>
          <a:p>
            <a:pPr algn="ctr"/>
            <a:r>
              <a:rPr lang="en-AU" sz="1400" dirty="0"/>
              <a:t>G-800DXA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ED5875-FBFC-28A8-654A-9A012D3B8C0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091362" y="1289886"/>
            <a:ext cx="2" cy="92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82086F-A8E6-20E9-7FF1-E0B696CA098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084095" y="1289886"/>
            <a:ext cx="2007266" cy="92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857CE4-AC95-1569-EB76-73DD7FAB27C5}"/>
              </a:ext>
            </a:extLst>
          </p:cNvPr>
          <p:cNvSpPr txBox="1"/>
          <p:nvPr/>
        </p:nvSpPr>
        <p:spPr>
          <a:xfrm>
            <a:off x="4401553" y="770021"/>
            <a:ext cx="770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/>
              <a:t>SteppIR</a:t>
            </a:r>
            <a:endParaRPr lang="en-AU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B59FAA-D63A-C0EF-AF60-EA7F1B11BD7E}"/>
              </a:ext>
            </a:extLst>
          </p:cNvPr>
          <p:cNvSpPr/>
          <p:nvPr/>
        </p:nvSpPr>
        <p:spPr>
          <a:xfrm>
            <a:off x="6791070" y="5679854"/>
            <a:ext cx="1155032" cy="529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IC7300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F2277B-85E2-D5EC-3051-496FDED994DD}"/>
              </a:ext>
            </a:extLst>
          </p:cNvPr>
          <p:cNvCxnSpPr>
            <a:cxnSpLocks/>
            <a:stCxn id="27" idx="0"/>
            <a:endCxn id="4" idx="2"/>
          </p:cNvCxnSpPr>
          <p:nvPr/>
        </p:nvCxnSpPr>
        <p:spPr>
          <a:xfrm flipH="1" flipV="1">
            <a:off x="5091364" y="2740708"/>
            <a:ext cx="2277222" cy="2939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C14084-2D3A-3B65-F686-3B78CC87453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290755" y="1139992"/>
            <a:ext cx="125703" cy="2897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1F5DAC-584E-3EDC-FC66-432651B402E8}"/>
              </a:ext>
            </a:extLst>
          </p:cNvPr>
          <p:cNvSpPr txBox="1"/>
          <p:nvPr/>
        </p:nvSpPr>
        <p:spPr>
          <a:xfrm>
            <a:off x="7913133" y="1901028"/>
            <a:ext cx="100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Feed Line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BB921C-75DF-63E1-9D19-3D3A0D2628D5}"/>
              </a:ext>
            </a:extLst>
          </p:cNvPr>
          <p:cNvSpPr txBox="1"/>
          <p:nvPr/>
        </p:nvSpPr>
        <p:spPr>
          <a:xfrm>
            <a:off x="6416321" y="4685806"/>
            <a:ext cx="86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CI-V</a:t>
            </a:r>
          </a:p>
          <a:p>
            <a:r>
              <a:rPr lang="en-AU" sz="1400" dirty="0"/>
              <a:t>Freq Info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196F64-F16A-53FD-7D1C-7C84FB163F9A}"/>
              </a:ext>
            </a:extLst>
          </p:cNvPr>
          <p:cNvSpPr txBox="1"/>
          <p:nvPr/>
        </p:nvSpPr>
        <p:spPr>
          <a:xfrm>
            <a:off x="3205645" y="1658255"/>
            <a:ext cx="106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Rotator</a:t>
            </a:r>
          </a:p>
          <a:p>
            <a:r>
              <a:rPr lang="en-AU" sz="1400" dirty="0" err="1"/>
              <a:t>Pwr</a:t>
            </a:r>
            <a:r>
              <a:rPr lang="en-AU" sz="1400" dirty="0"/>
              <a:t>/Signals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6E1360-FF63-1E49-0307-8BBC2A3D24FE}"/>
              </a:ext>
            </a:extLst>
          </p:cNvPr>
          <p:cNvCxnSpPr>
            <a:cxnSpLocks/>
          </p:cNvCxnSpPr>
          <p:nvPr/>
        </p:nvCxnSpPr>
        <p:spPr>
          <a:xfrm>
            <a:off x="8349908" y="1128932"/>
            <a:ext cx="2743201" cy="1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3E3461A-70B8-B138-55C4-A89812AAAD17}"/>
              </a:ext>
            </a:extLst>
          </p:cNvPr>
          <p:cNvSpPr txBox="1"/>
          <p:nvPr/>
        </p:nvSpPr>
        <p:spPr>
          <a:xfrm>
            <a:off x="8151394" y="770021"/>
            <a:ext cx="1239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40/80m EFHW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E4B097-93C0-2D6F-4D85-B483412D45F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091361" y="1289886"/>
            <a:ext cx="3199394" cy="2747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19E3AAB-FEC2-1FEC-D9D3-70D1E7EFE1CA}"/>
              </a:ext>
            </a:extLst>
          </p:cNvPr>
          <p:cNvSpPr txBox="1"/>
          <p:nvPr/>
        </p:nvSpPr>
        <p:spPr>
          <a:xfrm>
            <a:off x="5972661" y="2240692"/>
            <a:ext cx="100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Feed 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5E2C9-C45D-49BA-6639-EC8D89918B78}"/>
              </a:ext>
            </a:extLst>
          </p:cNvPr>
          <p:cNvSpPr/>
          <p:nvPr/>
        </p:nvSpPr>
        <p:spPr>
          <a:xfrm>
            <a:off x="7713239" y="4037045"/>
            <a:ext cx="1155032" cy="529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Remote HF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8B4F4E-57B0-878D-B6FE-08A71A5BA430}"/>
              </a:ext>
            </a:extLst>
          </p:cNvPr>
          <p:cNvCxnSpPr>
            <a:stCxn id="7" idx="2"/>
            <a:endCxn id="27" idx="3"/>
          </p:cNvCxnSpPr>
          <p:nvPr/>
        </p:nvCxnSpPr>
        <p:spPr>
          <a:xfrm flipH="1">
            <a:off x="7946102" y="4566435"/>
            <a:ext cx="344653" cy="1378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4F8C84-F372-0934-A6F5-949CA6368985}"/>
              </a:ext>
            </a:extLst>
          </p:cNvPr>
          <p:cNvCxnSpPr>
            <a:stCxn id="7" idx="1"/>
            <a:endCxn id="27" idx="0"/>
          </p:cNvCxnSpPr>
          <p:nvPr/>
        </p:nvCxnSpPr>
        <p:spPr>
          <a:xfrm flipH="1">
            <a:off x="7368586" y="4301740"/>
            <a:ext cx="344653" cy="1378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6FF365-2408-062B-3256-37A267B9DC90}"/>
              </a:ext>
            </a:extLst>
          </p:cNvPr>
          <p:cNvSpPr txBox="1"/>
          <p:nvPr/>
        </p:nvSpPr>
        <p:spPr>
          <a:xfrm>
            <a:off x="7284107" y="4933428"/>
            <a:ext cx="50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USB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5F20CC-5A5E-0F38-C948-433D0638D3C0}"/>
              </a:ext>
            </a:extLst>
          </p:cNvPr>
          <p:cNvSpPr txBox="1"/>
          <p:nvPr/>
        </p:nvSpPr>
        <p:spPr>
          <a:xfrm>
            <a:off x="7648069" y="5198122"/>
            <a:ext cx="100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Feed Line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831CCA-4702-CCB4-28F1-FC4B73B80001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 flipV="1">
            <a:off x="5668880" y="2476013"/>
            <a:ext cx="2044359" cy="182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03890D-23EB-FDAB-B3A7-C81AC5844EE0}"/>
              </a:ext>
            </a:extLst>
          </p:cNvPr>
          <p:cNvCxnSpPr>
            <a:stCxn id="7" idx="1"/>
            <a:endCxn id="16" idx="2"/>
          </p:cNvCxnSpPr>
          <p:nvPr/>
        </p:nvCxnSpPr>
        <p:spPr>
          <a:xfrm flipH="1" flipV="1">
            <a:off x="3084095" y="2749216"/>
            <a:ext cx="4629144" cy="155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2268834-D5EF-4E73-2BF3-F41DDE3382E9}"/>
              </a:ext>
            </a:extLst>
          </p:cNvPr>
          <p:cNvSpPr txBox="1"/>
          <p:nvPr/>
        </p:nvSpPr>
        <p:spPr>
          <a:xfrm>
            <a:off x="3292628" y="2868530"/>
            <a:ext cx="100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Rot Ext Ctrl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85E0A5-AE4F-3A5E-A757-636EBF2540AD}"/>
              </a:ext>
            </a:extLst>
          </p:cNvPr>
          <p:cNvSpPr txBox="1"/>
          <p:nvPr/>
        </p:nvSpPr>
        <p:spPr>
          <a:xfrm>
            <a:off x="5628774" y="2697625"/>
            <a:ext cx="907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Data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6FF17D-FB2D-7106-4A5F-1C083B1FF8C0}"/>
              </a:ext>
            </a:extLst>
          </p:cNvPr>
          <p:cNvSpPr txBox="1"/>
          <p:nvPr/>
        </p:nvSpPr>
        <p:spPr>
          <a:xfrm>
            <a:off x="4935582" y="2798907"/>
            <a:ext cx="826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Data 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3A9321-0639-07F5-9FA7-126136C03236}"/>
              </a:ext>
            </a:extLst>
          </p:cNvPr>
          <p:cNvSpPr/>
          <p:nvPr/>
        </p:nvSpPr>
        <p:spPr>
          <a:xfrm>
            <a:off x="10890572" y="3009460"/>
            <a:ext cx="1155032" cy="529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Home PC</a:t>
            </a:r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2FB6D750-0CF6-4CD3-2225-82E2468FFE33}"/>
              </a:ext>
            </a:extLst>
          </p:cNvPr>
          <p:cNvSpPr/>
          <p:nvPr/>
        </p:nvSpPr>
        <p:spPr>
          <a:xfrm>
            <a:off x="9166042" y="3274155"/>
            <a:ext cx="1251106" cy="63009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Internet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B4783A-1F64-93D6-9215-18907C8F18A7}"/>
              </a:ext>
            </a:extLst>
          </p:cNvPr>
          <p:cNvCxnSpPr>
            <a:stCxn id="7" idx="3"/>
            <a:endCxn id="46" idx="2"/>
          </p:cNvCxnSpPr>
          <p:nvPr/>
        </p:nvCxnSpPr>
        <p:spPr>
          <a:xfrm flipV="1">
            <a:off x="8868271" y="3589202"/>
            <a:ext cx="301652" cy="71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204199-8FEB-1A6F-D010-EA323CBBF743}"/>
              </a:ext>
            </a:extLst>
          </p:cNvPr>
          <p:cNvCxnSpPr>
            <a:stCxn id="39" idx="1"/>
            <a:endCxn id="46" idx="0"/>
          </p:cNvCxnSpPr>
          <p:nvPr/>
        </p:nvCxnSpPr>
        <p:spPr>
          <a:xfrm flipH="1">
            <a:off x="10416105" y="3274155"/>
            <a:ext cx="474467" cy="31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5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F27E-4AD3-1D57-74BE-F75A2EB8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354"/>
          </a:xfrm>
        </p:spPr>
        <p:txBody>
          <a:bodyPr>
            <a:normAutofit/>
          </a:bodyPr>
          <a:lstStyle/>
          <a:p>
            <a:r>
              <a:rPr lang="en-AU" sz="2800" dirty="0"/>
              <a:t>Home PC – Antenna/Rotator Control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3FFE9-A88C-38AE-48BC-685AFEC55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05" y="1044425"/>
            <a:ext cx="7412039" cy="5214318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1B27159-DD17-6476-671C-3CEA0B3E4711}"/>
              </a:ext>
            </a:extLst>
          </p:cNvPr>
          <p:cNvSpPr/>
          <p:nvPr/>
        </p:nvSpPr>
        <p:spPr>
          <a:xfrm>
            <a:off x="246647" y="1690437"/>
            <a:ext cx="1594185" cy="493295"/>
          </a:xfrm>
          <a:prstGeom prst="wedgeRoundRectCallout">
            <a:avLst>
              <a:gd name="adj1" fmla="val 180414"/>
              <a:gd name="adj2" fmla="val -5823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Select Antenna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B4F8B65-CE2D-1827-2EE4-D8FD13D5BDAA}"/>
              </a:ext>
            </a:extLst>
          </p:cNvPr>
          <p:cNvSpPr/>
          <p:nvPr/>
        </p:nvSpPr>
        <p:spPr>
          <a:xfrm>
            <a:off x="246646" y="3244516"/>
            <a:ext cx="1594185" cy="493295"/>
          </a:xfrm>
          <a:prstGeom prst="wedgeRoundRectCallout">
            <a:avLst>
              <a:gd name="adj1" fmla="val 150225"/>
              <a:gd name="adj2" fmla="val -7530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Current Antenna Heading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B51F6ED-654C-BCB8-6A28-5B1B2AF6D9B0}"/>
              </a:ext>
            </a:extLst>
          </p:cNvPr>
          <p:cNvSpPr/>
          <p:nvPr/>
        </p:nvSpPr>
        <p:spPr>
          <a:xfrm>
            <a:off x="246646" y="4750468"/>
            <a:ext cx="1594185" cy="493295"/>
          </a:xfrm>
          <a:prstGeom prst="wedgeRoundRectCallout">
            <a:avLst>
              <a:gd name="adj1" fmla="val 158149"/>
              <a:gd name="adj2" fmla="val 2957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Rotate the Antenna</a:t>
            </a:r>
          </a:p>
          <a:p>
            <a:pPr algn="ctr"/>
            <a:r>
              <a:rPr lang="en-AU" sz="1200" dirty="0"/>
              <a:t>CW/CCW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1CF9570-37B2-4F73-25C7-557C067B425C}"/>
              </a:ext>
            </a:extLst>
          </p:cNvPr>
          <p:cNvSpPr/>
          <p:nvPr/>
        </p:nvSpPr>
        <p:spPr>
          <a:xfrm>
            <a:off x="10276973" y="1143001"/>
            <a:ext cx="1594185" cy="579354"/>
          </a:xfrm>
          <a:prstGeom prst="wedgeRoundRectCallout">
            <a:avLst>
              <a:gd name="adj1" fmla="val -105488"/>
              <a:gd name="adj2" fmla="val 7559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Control the </a:t>
            </a:r>
            <a:r>
              <a:rPr lang="en-AU" sz="1200" dirty="0" err="1"/>
              <a:t>SteppIR</a:t>
            </a:r>
            <a:endParaRPr lang="en-AU" sz="1200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2810771B-7374-13DD-2E38-9449F8D3A5EF}"/>
              </a:ext>
            </a:extLst>
          </p:cNvPr>
          <p:cNvSpPr/>
          <p:nvPr/>
        </p:nvSpPr>
        <p:spPr>
          <a:xfrm>
            <a:off x="246646" y="5763125"/>
            <a:ext cx="1594185" cy="493295"/>
          </a:xfrm>
          <a:prstGeom prst="wedgeRoundRectCallout">
            <a:avLst>
              <a:gd name="adj1" fmla="val 140036"/>
              <a:gd name="adj2" fmla="val -6676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Control the speed of rotation</a:t>
            </a:r>
          </a:p>
        </p:txBody>
      </p:sp>
    </p:spTree>
    <p:extLst>
      <p:ext uri="{BB962C8B-B14F-4D97-AF65-F5344CB8AC3E}">
        <p14:creationId xmlns:p14="http://schemas.microsoft.com/office/powerpoint/2010/main" val="251877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F27E-4AD3-1D57-74BE-F75A2EB8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354"/>
          </a:xfrm>
        </p:spPr>
        <p:txBody>
          <a:bodyPr>
            <a:normAutofit/>
          </a:bodyPr>
          <a:lstStyle/>
          <a:p>
            <a:r>
              <a:rPr lang="en-AU" sz="2800" dirty="0"/>
              <a:t>Home PC – </a:t>
            </a:r>
            <a:r>
              <a:rPr lang="en-AU" sz="2800" dirty="0" err="1"/>
              <a:t>WFView</a:t>
            </a:r>
            <a:endParaRPr lang="en-AU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931DB-AF2D-A6E8-8674-7F5D4CD4D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61" y="1076825"/>
            <a:ext cx="8174073" cy="5131469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1B27159-DD17-6476-671C-3CEA0B3E4711}"/>
              </a:ext>
            </a:extLst>
          </p:cNvPr>
          <p:cNvSpPr/>
          <p:nvPr/>
        </p:nvSpPr>
        <p:spPr>
          <a:xfrm>
            <a:off x="246645" y="1666374"/>
            <a:ext cx="1594185" cy="493295"/>
          </a:xfrm>
          <a:prstGeom prst="wedgeRoundRectCallout">
            <a:avLst>
              <a:gd name="adj1" fmla="val 184565"/>
              <a:gd name="adj2" fmla="val 539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Frequency Graph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B4F8B65-CE2D-1827-2EE4-D8FD13D5BDAA}"/>
              </a:ext>
            </a:extLst>
          </p:cNvPr>
          <p:cNvSpPr/>
          <p:nvPr/>
        </p:nvSpPr>
        <p:spPr>
          <a:xfrm>
            <a:off x="246646" y="3244516"/>
            <a:ext cx="1594185" cy="493295"/>
          </a:xfrm>
          <a:prstGeom prst="wedgeRoundRectCallout">
            <a:avLst>
              <a:gd name="adj1" fmla="val 165697"/>
              <a:gd name="adj2" fmla="val 6006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Waterfall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B51F6ED-654C-BCB8-6A28-5B1B2AF6D9B0}"/>
              </a:ext>
            </a:extLst>
          </p:cNvPr>
          <p:cNvSpPr/>
          <p:nvPr/>
        </p:nvSpPr>
        <p:spPr>
          <a:xfrm>
            <a:off x="246646" y="4750468"/>
            <a:ext cx="1594185" cy="493295"/>
          </a:xfrm>
          <a:prstGeom prst="wedgeRoundRectCallout">
            <a:avLst>
              <a:gd name="adj1" fmla="val 97394"/>
              <a:gd name="adj2" fmla="val -2896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Frequency/S Meter/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1CF9570-37B2-4F73-25C7-557C067B425C}"/>
              </a:ext>
            </a:extLst>
          </p:cNvPr>
          <p:cNvSpPr/>
          <p:nvPr/>
        </p:nvSpPr>
        <p:spPr>
          <a:xfrm>
            <a:off x="10321139" y="5243763"/>
            <a:ext cx="1594185" cy="579354"/>
          </a:xfrm>
          <a:prstGeom prst="wedgeRoundRectCallout">
            <a:avLst>
              <a:gd name="adj1" fmla="val -351526"/>
              <a:gd name="adj2" fmla="val 1433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Radio settings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2810771B-7374-13DD-2E38-9449F8D3A5EF}"/>
              </a:ext>
            </a:extLst>
          </p:cNvPr>
          <p:cNvSpPr/>
          <p:nvPr/>
        </p:nvSpPr>
        <p:spPr>
          <a:xfrm>
            <a:off x="246644" y="5714999"/>
            <a:ext cx="1594185" cy="493295"/>
          </a:xfrm>
          <a:prstGeom prst="wedgeRoundRectCallout">
            <a:avLst>
              <a:gd name="adj1" fmla="val 97772"/>
              <a:gd name="adj2" fmla="val -4237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Soft power on/off the radio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4A799FF-97C6-6718-518A-D4207B290B82}"/>
              </a:ext>
            </a:extLst>
          </p:cNvPr>
          <p:cNvSpPr/>
          <p:nvPr/>
        </p:nvSpPr>
        <p:spPr>
          <a:xfrm>
            <a:off x="10351169" y="4171114"/>
            <a:ext cx="1594185" cy="579354"/>
          </a:xfrm>
          <a:prstGeom prst="wedgeRoundRectCallout">
            <a:avLst>
              <a:gd name="adj1" fmla="val -281337"/>
              <a:gd name="adj2" fmla="val 5171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PTT</a:t>
            </a:r>
          </a:p>
        </p:txBody>
      </p:sp>
    </p:spTree>
    <p:extLst>
      <p:ext uri="{BB962C8B-B14F-4D97-AF65-F5344CB8AC3E}">
        <p14:creationId xmlns:p14="http://schemas.microsoft.com/office/powerpoint/2010/main" val="286711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204D-93C6-1827-AE37-F783720A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3022"/>
          </a:xfrm>
        </p:spPr>
        <p:txBody>
          <a:bodyPr>
            <a:normAutofit fontScale="90000"/>
          </a:bodyPr>
          <a:lstStyle/>
          <a:p>
            <a:r>
              <a:rPr lang="en-AU" sz="2800" dirty="0"/>
              <a:t>Permissions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8D732-CBE9-2C0F-75BE-F5DD0ACB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08" y="894521"/>
            <a:ext cx="8700183" cy="550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3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66D3-829B-3329-2589-D013DEAA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5212"/>
          </a:xfrm>
        </p:spPr>
        <p:txBody>
          <a:bodyPr>
            <a:normAutofit/>
          </a:bodyPr>
          <a:lstStyle/>
          <a:p>
            <a:r>
              <a:rPr lang="en-AU" sz="2800" dirty="0"/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31488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118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BARC Remote HF</vt:lpstr>
      <vt:lpstr>System Schematic – No Remote HF</vt:lpstr>
      <vt:lpstr>System Schematic – With Remote HF</vt:lpstr>
      <vt:lpstr>Home PC – Antenna/Rotator Control </vt:lpstr>
      <vt:lpstr>Home PC – WFView</vt:lpstr>
      <vt:lpstr>Permissions</vt:lpstr>
      <vt:lpstr>VPN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 Remote HF</dc:title>
  <dc:creator>Michael Lanagan</dc:creator>
  <cp:lastModifiedBy>Michael Lanagan</cp:lastModifiedBy>
  <cp:revision>1</cp:revision>
  <dcterms:created xsi:type="dcterms:W3CDTF">2023-07-28T02:09:27Z</dcterms:created>
  <dcterms:modified xsi:type="dcterms:W3CDTF">2023-07-28T07:27:17Z</dcterms:modified>
</cp:coreProperties>
</file>