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Landgraf" userId="cfaea45cfcfe40b0" providerId="LiveId" clId="{BF0518CC-17CA-40F7-8EC8-740BA6436359}"/>
    <pc:docChg chg="undo custSel modSld">
      <pc:chgData name="Mo Landgraf" userId="cfaea45cfcfe40b0" providerId="LiveId" clId="{BF0518CC-17CA-40F7-8EC8-740BA6436359}" dt="2019-03-17T01:14:27.130" v="1133" actId="1076"/>
      <pc:docMkLst>
        <pc:docMk/>
      </pc:docMkLst>
      <pc:sldChg chg="addSp delSp modSp">
        <pc:chgData name="Mo Landgraf" userId="cfaea45cfcfe40b0" providerId="LiveId" clId="{BF0518CC-17CA-40F7-8EC8-740BA6436359}" dt="2019-03-17T01:14:27.130" v="1133" actId="1076"/>
        <pc:sldMkLst>
          <pc:docMk/>
          <pc:sldMk cId="2271288106" sldId="256"/>
        </pc:sldMkLst>
        <pc:spChg chg="mod">
          <ac:chgData name="Mo Landgraf" userId="cfaea45cfcfe40b0" providerId="LiveId" clId="{BF0518CC-17CA-40F7-8EC8-740BA6436359}" dt="2019-03-17T01:13:50.440" v="1126" actId="5793"/>
          <ac:spMkLst>
            <pc:docMk/>
            <pc:sldMk cId="2271288106" sldId="256"/>
            <ac:spMk id="4" creationId="{F2E64BF6-483C-4504-90C2-D3A333C568E0}"/>
          </ac:spMkLst>
        </pc:spChg>
        <pc:spChg chg="add mod">
          <ac:chgData name="Mo Landgraf" userId="cfaea45cfcfe40b0" providerId="LiveId" clId="{BF0518CC-17CA-40F7-8EC8-740BA6436359}" dt="2019-03-17T01:10:21.255" v="1001" actId="255"/>
          <ac:spMkLst>
            <pc:docMk/>
            <pc:sldMk cId="2271288106" sldId="256"/>
            <ac:spMk id="5" creationId="{1A67BA5D-1266-4325-8012-251AF82A6C09}"/>
          </ac:spMkLst>
        </pc:spChg>
        <pc:spChg chg="add mod">
          <ac:chgData name="Mo Landgraf" userId="cfaea45cfcfe40b0" providerId="LiveId" clId="{BF0518CC-17CA-40F7-8EC8-740BA6436359}" dt="2019-03-17T01:12:37.709" v="1063" actId="20577"/>
          <ac:spMkLst>
            <pc:docMk/>
            <pc:sldMk cId="2271288106" sldId="256"/>
            <ac:spMk id="6" creationId="{A2C4DC3B-1AD4-4BA7-8EEA-1D9826A4980E}"/>
          </ac:spMkLst>
        </pc:spChg>
        <pc:spChg chg="add mod">
          <ac:chgData name="Mo Landgraf" userId="cfaea45cfcfe40b0" providerId="LiveId" clId="{BF0518CC-17CA-40F7-8EC8-740BA6436359}" dt="2019-03-17T01:11:57.701" v="1009" actId="20577"/>
          <ac:spMkLst>
            <pc:docMk/>
            <pc:sldMk cId="2271288106" sldId="256"/>
            <ac:spMk id="7" creationId="{F3C5F99D-200A-494B-B036-1B19B1027D64}"/>
          </ac:spMkLst>
        </pc:spChg>
        <pc:spChg chg="add mod">
          <ac:chgData name="Mo Landgraf" userId="cfaea45cfcfe40b0" providerId="LiveId" clId="{BF0518CC-17CA-40F7-8EC8-740BA6436359}" dt="2019-03-17T01:10:12.828" v="999" actId="255"/>
          <ac:spMkLst>
            <pc:docMk/>
            <pc:sldMk cId="2271288106" sldId="256"/>
            <ac:spMk id="8" creationId="{34B921DC-C73B-41D2-A37E-B8D3398F664F}"/>
          </ac:spMkLst>
        </pc:spChg>
        <pc:spChg chg="add mod">
          <ac:chgData name="Mo Landgraf" userId="cfaea45cfcfe40b0" providerId="LiveId" clId="{BF0518CC-17CA-40F7-8EC8-740BA6436359}" dt="2019-03-17T01:14:27.130" v="1133" actId="1076"/>
          <ac:spMkLst>
            <pc:docMk/>
            <pc:sldMk cId="2271288106" sldId="256"/>
            <ac:spMk id="9" creationId="{FFA60E4B-E850-4044-98EB-E5DF6BA23761}"/>
          </ac:spMkLst>
        </pc:spChg>
        <pc:spChg chg="add mod">
          <ac:chgData name="Mo Landgraf" userId="cfaea45cfcfe40b0" providerId="LiveId" clId="{BF0518CC-17CA-40F7-8EC8-740BA6436359}" dt="2019-03-17T01:14:03.324" v="1128" actId="1076"/>
          <ac:spMkLst>
            <pc:docMk/>
            <pc:sldMk cId="2271288106" sldId="256"/>
            <ac:spMk id="10" creationId="{1F56B15C-2DAB-434F-BE55-B682D72A94A4}"/>
          </ac:spMkLst>
        </pc:spChg>
        <pc:spChg chg="add mod">
          <ac:chgData name="Mo Landgraf" userId="cfaea45cfcfe40b0" providerId="LiveId" clId="{BF0518CC-17CA-40F7-8EC8-740BA6436359}" dt="2019-03-17T01:13:05.430" v="1104" actId="20577"/>
          <ac:spMkLst>
            <pc:docMk/>
            <pc:sldMk cId="2271288106" sldId="256"/>
            <ac:spMk id="11" creationId="{11B59BB2-FD6E-4E8B-B6DB-4DF2A56A5A47}"/>
          </ac:spMkLst>
        </pc:spChg>
        <pc:spChg chg="add mod">
          <ac:chgData name="Mo Landgraf" userId="cfaea45cfcfe40b0" providerId="LiveId" clId="{BF0518CC-17CA-40F7-8EC8-740BA6436359}" dt="2019-03-17T01:13:18.612" v="1125" actId="20577"/>
          <ac:spMkLst>
            <pc:docMk/>
            <pc:sldMk cId="2271288106" sldId="256"/>
            <ac:spMk id="12" creationId="{1F4ADED0-022A-40AE-A570-BD7965330214}"/>
          </ac:spMkLst>
        </pc:spChg>
        <pc:spChg chg="add mod">
          <ac:chgData name="Mo Landgraf" userId="cfaea45cfcfe40b0" providerId="LiveId" clId="{BF0518CC-17CA-40F7-8EC8-740BA6436359}" dt="2019-03-17T01:12:10.203" v="1035" actId="20577"/>
          <ac:spMkLst>
            <pc:docMk/>
            <pc:sldMk cId="2271288106" sldId="256"/>
            <ac:spMk id="13" creationId="{9B66A744-B70A-4D1C-8DDC-DE563546BDA7}"/>
          </ac:spMkLst>
        </pc:spChg>
        <pc:spChg chg="add mod">
          <ac:chgData name="Mo Landgraf" userId="cfaea45cfcfe40b0" providerId="LiveId" clId="{BF0518CC-17CA-40F7-8EC8-740BA6436359}" dt="2019-03-17T01:12:32.606" v="1062" actId="20577"/>
          <ac:spMkLst>
            <pc:docMk/>
            <pc:sldMk cId="2271288106" sldId="256"/>
            <ac:spMk id="14" creationId="{6B41ECAA-C926-4FBA-B462-ADF735275BDE}"/>
          </ac:spMkLst>
        </pc:spChg>
        <pc:spChg chg="add mod">
          <ac:chgData name="Mo Landgraf" userId="cfaea45cfcfe40b0" providerId="LiveId" clId="{BF0518CC-17CA-40F7-8EC8-740BA6436359}" dt="2019-03-17T00:31:47.146" v="147" actId="20577"/>
          <ac:spMkLst>
            <pc:docMk/>
            <pc:sldMk cId="2271288106" sldId="256"/>
            <ac:spMk id="15" creationId="{C1ECB9EC-AB6A-4CFB-A4C1-4E1DBBF31CBB}"/>
          </ac:spMkLst>
        </pc:spChg>
        <pc:cxnChg chg="add del mod">
          <ac:chgData name="Mo Landgraf" userId="cfaea45cfcfe40b0" providerId="LiveId" clId="{BF0518CC-17CA-40F7-8EC8-740BA6436359}" dt="2019-03-17T00:36:08.362" v="193" actId="478"/>
          <ac:cxnSpMkLst>
            <pc:docMk/>
            <pc:sldMk cId="2271288106" sldId="256"/>
            <ac:cxnSpMk id="17" creationId="{14068D4C-0189-4821-91F1-128BA3C9B718}"/>
          </ac:cxnSpMkLst>
        </pc:cxnChg>
        <pc:cxnChg chg="add mod">
          <ac:chgData name="Mo Landgraf" userId="cfaea45cfcfe40b0" providerId="LiveId" clId="{BF0518CC-17CA-40F7-8EC8-740BA6436359}" dt="2019-03-17T01:11:57.701" v="1009" actId="20577"/>
          <ac:cxnSpMkLst>
            <pc:docMk/>
            <pc:sldMk cId="2271288106" sldId="256"/>
            <ac:cxnSpMk id="19" creationId="{812773AC-485C-4609-9042-0C4A6C9935F4}"/>
          </ac:cxnSpMkLst>
        </pc:cxnChg>
        <pc:cxnChg chg="add mod">
          <ac:chgData name="Mo Landgraf" userId="cfaea45cfcfe40b0" providerId="LiveId" clId="{BF0518CC-17CA-40F7-8EC8-740BA6436359}" dt="2019-03-17T01:11:57.701" v="1009" actId="20577"/>
          <ac:cxnSpMkLst>
            <pc:docMk/>
            <pc:sldMk cId="2271288106" sldId="256"/>
            <ac:cxnSpMk id="21" creationId="{9F3B6616-FA09-422B-B191-30896409AEDE}"/>
          </ac:cxnSpMkLst>
        </pc:cxnChg>
        <pc:cxnChg chg="add mod">
          <ac:chgData name="Mo Landgraf" userId="cfaea45cfcfe40b0" providerId="LiveId" clId="{BF0518CC-17CA-40F7-8EC8-740BA6436359}" dt="2019-03-17T01:14:27.130" v="1133" actId="1076"/>
          <ac:cxnSpMkLst>
            <pc:docMk/>
            <pc:sldMk cId="2271288106" sldId="256"/>
            <ac:cxnSpMk id="24" creationId="{D569FA5A-A15F-43DD-BA31-A3D056A857A7}"/>
          </ac:cxnSpMkLst>
        </pc:cxnChg>
        <pc:cxnChg chg="add mod">
          <ac:chgData name="Mo Landgraf" userId="cfaea45cfcfe40b0" providerId="LiveId" clId="{BF0518CC-17CA-40F7-8EC8-740BA6436359}" dt="2019-03-17T01:14:03.324" v="1128" actId="1076"/>
          <ac:cxnSpMkLst>
            <pc:docMk/>
            <pc:sldMk cId="2271288106" sldId="256"/>
            <ac:cxnSpMk id="26" creationId="{A044D42E-36DB-4152-96DD-6389870BDD37}"/>
          </ac:cxnSpMkLst>
        </pc:cxnChg>
        <pc:cxnChg chg="add del mod">
          <ac:chgData name="Mo Landgraf" userId="cfaea45cfcfe40b0" providerId="LiveId" clId="{BF0518CC-17CA-40F7-8EC8-740BA6436359}" dt="2019-03-17T00:44:31.186" v="385" actId="478"/>
          <ac:cxnSpMkLst>
            <pc:docMk/>
            <pc:sldMk cId="2271288106" sldId="256"/>
            <ac:cxnSpMk id="28" creationId="{60CA2482-FE27-4AE3-A047-C717870A3D7A}"/>
          </ac:cxnSpMkLst>
        </pc:cxnChg>
        <pc:cxnChg chg="add mod">
          <ac:chgData name="Mo Landgraf" userId="cfaea45cfcfe40b0" providerId="LiveId" clId="{BF0518CC-17CA-40F7-8EC8-740BA6436359}" dt="2019-03-17T01:10:36.142" v="1005" actId="14100"/>
          <ac:cxnSpMkLst>
            <pc:docMk/>
            <pc:sldMk cId="2271288106" sldId="256"/>
            <ac:cxnSpMk id="30" creationId="{028B9B0D-0A7B-4193-A185-5868E507A327}"/>
          </ac:cxnSpMkLst>
        </pc:cxnChg>
        <pc:cxnChg chg="add mod">
          <ac:chgData name="Mo Landgraf" userId="cfaea45cfcfe40b0" providerId="LiveId" clId="{BF0518CC-17CA-40F7-8EC8-740BA6436359}" dt="2019-03-17T01:10:54.033" v="1008" actId="1076"/>
          <ac:cxnSpMkLst>
            <pc:docMk/>
            <pc:sldMk cId="2271288106" sldId="256"/>
            <ac:cxnSpMk id="32" creationId="{BB2FC710-B0AA-473E-BAD3-E860C415FEA4}"/>
          </ac:cxnSpMkLst>
        </pc:cxnChg>
        <pc:cxnChg chg="add del mod">
          <ac:chgData name="Mo Landgraf" userId="cfaea45cfcfe40b0" providerId="LiveId" clId="{BF0518CC-17CA-40F7-8EC8-740BA6436359}" dt="2019-03-17T00:37:23.347" v="210" actId="11529"/>
          <ac:cxnSpMkLst>
            <pc:docMk/>
            <pc:sldMk cId="2271288106" sldId="256"/>
            <ac:cxnSpMk id="34" creationId="{AEDB16C0-F914-4B79-B99B-E3DB04E48E0D}"/>
          </ac:cxnSpMkLst>
        </pc:cxnChg>
        <pc:cxnChg chg="add del mod">
          <ac:chgData name="Mo Landgraf" userId="cfaea45cfcfe40b0" providerId="LiveId" clId="{BF0518CC-17CA-40F7-8EC8-740BA6436359}" dt="2019-03-17T01:00:06.683" v="491" actId="478"/>
          <ac:cxnSpMkLst>
            <pc:docMk/>
            <pc:sldMk cId="2271288106" sldId="256"/>
            <ac:cxnSpMk id="36" creationId="{DAB7BA8C-8FE6-49C1-BD71-8804F5633F04}"/>
          </ac:cxnSpMkLst>
        </pc:cxnChg>
        <pc:cxnChg chg="add mod">
          <ac:chgData name="Mo Landgraf" userId="cfaea45cfcfe40b0" providerId="LiveId" clId="{BF0518CC-17CA-40F7-8EC8-740BA6436359}" dt="2019-03-17T01:10:54.033" v="1008" actId="1076"/>
          <ac:cxnSpMkLst>
            <pc:docMk/>
            <pc:sldMk cId="2271288106" sldId="256"/>
            <ac:cxnSpMk id="39" creationId="{99B786FE-64F7-4F21-954B-F6A704A5B063}"/>
          </ac:cxnSpMkLst>
        </pc:cxnChg>
        <pc:cxnChg chg="add mod">
          <ac:chgData name="Mo Landgraf" userId="cfaea45cfcfe40b0" providerId="LiveId" clId="{BF0518CC-17CA-40F7-8EC8-740BA6436359}" dt="2019-03-17T01:10:54.033" v="1008" actId="1076"/>
          <ac:cxnSpMkLst>
            <pc:docMk/>
            <pc:sldMk cId="2271288106" sldId="256"/>
            <ac:cxnSpMk id="41" creationId="{50217B4C-53DA-483C-8601-C731279F1E38}"/>
          </ac:cxnSpMkLst>
        </pc:cxnChg>
        <pc:cxnChg chg="add mod">
          <ac:chgData name="Mo Landgraf" userId="cfaea45cfcfe40b0" providerId="LiveId" clId="{BF0518CC-17CA-40F7-8EC8-740BA6436359}" dt="2019-03-17T01:10:54.033" v="1008" actId="1076"/>
          <ac:cxnSpMkLst>
            <pc:docMk/>
            <pc:sldMk cId="2271288106" sldId="256"/>
            <ac:cxnSpMk id="43" creationId="{FB1187EC-F515-414A-8C26-359FABC4CB32}"/>
          </ac:cxnSpMkLst>
        </pc:cxnChg>
        <pc:cxnChg chg="add mod">
          <ac:chgData name="Mo Landgraf" userId="cfaea45cfcfe40b0" providerId="LiveId" clId="{BF0518CC-17CA-40F7-8EC8-740BA6436359}" dt="2019-03-17T01:10:31.200" v="1003" actId="1076"/>
          <ac:cxnSpMkLst>
            <pc:docMk/>
            <pc:sldMk cId="2271288106" sldId="256"/>
            <ac:cxnSpMk id="99" creationId="{0829313F-228B-4783-9830-8BB2E6676E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D0DC-3050-41CE-9834-2FB3C3AFD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582E0-EB32-4804-A490-18A02B8B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743E-02F4-44DE-AF84-ABCC2DC1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1B08-D8CC-423C-AD90-A654A46E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B7CD-7BF2-46E1-971D-07591CC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A430-92D4-4411-B326-47E765BC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D86B-10E0-4699-BAC8-EAC4C8C7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D50C-0EF5-4647-AE78-6C50B5EE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3DBF-E52E-46E7-9B2C-0FD8E73A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308D-A87E-47D7-AEC2-D2532E8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CFE72-E766-4F2B-9326-3419EDF2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0A58-2288-436C-B55D-D97DD81E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C013-90E9-466C-BC1B-32C1A62C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15BA-C769-43F7-B2F2-F9DD351A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42DA-FC82-48FD-8C05-1404FE3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28AD-8265-4616-ABF8-4B0BDCFB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A55E-48BD-4297-AB83-2519D514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AB5C-DEA2-4946-9122-05C0D2C4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F638-FFFC-40C2-B55E-48850ED8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4861-8B63-4237-AD4F-2497158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82AC-DF09-41AA-ADD1-7DF90900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06239-10F3-4539-B1E7-47102EFD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AD01-7B3C-431C-A94D-79A1F722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C4BF-7BAD-4337-A7A5-BD04D25E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32FF-354C-483E-8176-98812D67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54C-2D62-4D4A-AB7B-E7C172B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A7EB-1E71-40AA-BEB0-C82C362A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2778-F00C-40F5-B328-6C820C0B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33EC1-F695-40A9-B9AF-991B1A3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FE00-98AE-46FD-9EF2-984BFCD4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0583-692D-44DF-9A29-B901481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4586-8B48-427F-B319-1DE4B0A7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02F5-FFE3-4DEE-96B9-5B1B23D7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8082-AD71-4351-B7B1-961320BB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C2ABF-2EDF-4239-8844-E2FD44C0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EC1D8-A689-4EEE-94BE-BAD8349B4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7F2E1-CE23-484A-9EEB-9AEEBB18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89FF9-F32C-46E4-9A06-DC3B805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03702-7971-4DAD-8956-F249D2E6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10E8-E8BE-4783-B65B-E5FCBFFD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12B4F-2FD4-43B9-A78C-4442CFB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5D0C-3105-47CC-93EE-EEF4760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4C8FF-7E80-4CF3-8A63-B05E8D2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1C93-F9C8-43A4-A421-1761A4FE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4D9D3-9C34-4DB8-8E0E-12B6DE0F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E3062-E9E8-4E50-ACAE-CEDAEFE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08F-7877-403B-81B3-D733E2E8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A994-6726-4704-9B53-5B2C21D6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8BEA-9B0B-485A-AEC5-3CF4425C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E3006-125C-4975-A742-CEAF8298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0A734-6BCB-4DE1-842C-BD4A726A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AEF4-62FD-405F-BAAF-A92B7F34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8F8D-09A4-46C8-8442-77CA436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32C6A-42D5-45DB-9EE0-64E692D46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F53C-FEC6-4B88-AE46-DBE6F3F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3E46E-7317-4805-9A39-E06C47C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66E1-6F26-48AA-BD8A-4F22013C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7017-3D66-40AF-A66A-E21DF37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29A40-3941-4CAB-A516-BF17B483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9937-9B43-4934-B43B-F26E741C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970A-B178-4209-9216-AEBE519B0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8FC1-D34F-40EA-9299-D732F7543E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AB28-7BF7-40C7-AFC7-57E0CB37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5D82-D4C2-4CE5-A302-8B27E96CE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492F-0337-4B6E-84DD-66859FE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64BF6-483C-4504-90C2-D3A333C568E0}"/>
              </a:ext>
            </a:extLst>
          </p:cNvPr>
          <p:cNvSpPr txBox="1"/>
          <p:nvPr/>
        </p:nvSpPr>
        <p:spPr>
          <a:xfrm>
            <a:off x="4782330" y="326416"/>
            <a:ext cx="296713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Nav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Featured News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Last Game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Next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Social Media section</a:t>
            </a:r>
          </a:p>
          <a:p>
            <a:r>
              <a:rPr lang="en-US" sz="1200" dirty="0"/>
              <a:t>home.html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7BA5D-1266-4325-8012-251AF82A6C09}"/>
              </a:ext>
            </a:extLst>
          </p:cNvPr>
          <p:cNvSpPr txBox="1"/>
          <p:nvPr/>
        </p:nvSpPr>
        <p:spPr>
          <a:xfrm>
            <a:off x="2631456" y="2948445"/>
            <a:ext cx="2677606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showing past and upcoming games</a:t>
            </a:r>
          </a:p>
          <a:p>
            <a:r>
              <a:rPr lang="en-US" sz="1100" dirty="0"/>
              <a:t>schedule.html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4DC3B-1AD4-4BA7-8EEA-1D9826A4980E}"/>
              </a:ext>
            </a:extLst>
          </p:cNvPr>
          <p:cNvSpPr txBox="1"/>
          <p:nvPr/>
        </p:nvSpPr>
        <p:spPr>
          <a:xfrm>
            <a:off x="5831544" y="2948445"/>
            <a:ext cx="20374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5F99D-200A-494B-B036-1B19B1027D64}"/>
              </a:ext>
            </a:extLst>
          </p:cNvPr>
          <p:cNvSpPr txBox="1"/>
          <p:nvPr/>
        </p:nvSpPr>
        <p:spPr>
          <a:xfrm>
            <a:off x="114722" y="2927865"/>
            <a:ext cx="20942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Roster with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Coaches with bio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21DC-C73B-41D2-A37E-B8D3398F664F}"/>
              </a:ext>
            </a:extLst>
          </p:cNvPr>
          <p:cNvSpPr txBox="1"/>
          <p:nvPr/>
        </p:nvSpPr>
        <p:spPr>
          <a:xfrm>
            <a:off x="8851640" y="2927866"/>
            <a:ext cx="1897225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Accessories</a:t>
            </a:r>
          </a:p>
          <a:p>
            <a:r>
              <a:rPr lang="en-US" sz="1100" dirty="0"/>
              <a:t>shop.html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0E4B-E850-4044-98EB-E5DF6BA23761}"/>
              </a:ext>
            </a:extLst>
          </p:cNvPr>
          <p:cNvSpPr txBox="1"/>
          <p:nvPr/>
        </p:nvSpPr>
        <p:spPr>
          <a:xfrm>
            <a:off x="4541184" y="4242652"/>
            <a:ext cx="1945114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About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Paragraph with information on team</a:t>
            </a:r>
          </a:p>
          <a:p>
            <a:r>
              <a:rPr lang="en-US" sz="1200" dirty="0"/>
              <a:t>about.html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6B15C-2DAB-434F-BE55-B682D72A94A4}"/>
              </a:ext>
            </a:extLst>
          </p:cNvPr>
          <p:cNvSpPr txBox="1"/>
          <p:nvPr/>
        </p:nvSpPr>
        <p:spPr>
          <a:xfrm>
            <a:off x="6611051" y="4354757"/>
            <a:ext cx="14825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 to contact team administrator</a:t>
            </a:r>
          </a:p>
          <a:p>
            <a:r>
              <a:rPr lang="en-US" sz="1400" dirty="0"/>
              <a:t>contact.html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9BB2-FD6E-4E8B-B6DB-4DF2A56A5A47}"/>
              </a:ext>
            </a:extLst>
          </p:cNvPr>
          <p:cNvSpPr txBox="1"/>
          <p:nvPr/>
        </p:nvSpPr>
        <p:spPr>
          <a:xfrm>
            <a:off x="8217401" y="4384612"/>
            <a:ext cx="189722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Clothing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Green Lyons Shirt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Grey Lyons Shirt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Lyons Hat</a:t>
            </a:r>
          </a:p>
          <a:p>
            <a:r>
              <a:rPr lang="en-US" sz="1400" dirty="0"/>
              <a:t>clothing.html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DED0-022A-40AE-A570-BD7965330214}"/>
              </a:ext>
            </a:extLst>
          </p:cNvPr>
          <p:cNvSpPr txBox="1"/>
          <p:nvPr/>
        </p:nvSpPr>
        <p:spPr>
          <a:xfrm>
            <a:off x="10322032" y="4284047"/>
            <a:ext cx="17339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Koozie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Jersey Koozie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Water bottle</a:t>
            </a:r>
          </a:p>
          <a:p>
            <a:r>
              <a:rPr lang="en-US" sz="1400" dirty="0"/>
              <a:t>accessories.html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6A744-B70A-4D1C-8DDC-DE563546BDA7}"/>
              </a:ext>
            </a:extLst>
          </p:cNvPr>
          <p:cNvSpPr txBox="1"/>
          <p:nvPr/>
        </p:nvSpPr>
        <p:spPr>
          <a:xfrm>
            <a:off x="21024" y="4384612"/>
            <a:ext cx="25544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Table with player roster showing name, position, goals, assists, total points</a:t>
            </a:r>
          </a:p>
          <a:p>
            <a:r>
              <a:rPr lang="en-US" sz="1400" dirty="0"/>
              <a:t>roster.html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1ECAA-C926-4FBA-B462-ADF735275BDE}"/>
              </a:ext>
            </a:extLst>
          </p:cNvPr>
          <p:cNvSpPr txBox="1"/>
          <p:nvPr/>
        </p:nvSpPr>
        <p:spPr>
          <a:xfrm>
            <a:off x="2725602" y="4403544"/>
            <a:ext cx="173393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Coaches and their bios</a:t>
            </a:r>
          </a:p>
          <a:p>
            <a:r>
              <a:rPr lang="en-US" sz="1400" dirty="0"/>
              <a:t>coaches.html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CB9EC-AB6A-4CFB-A4C1-4E1DBBF31CBB}"/>
              </a:ext>
            </a:extLst>
          </p:cNvPr>
          <p:cNvSpPr txBox="1"/>
          <p:nvPr/>
        </p:nvSpPr>
        <p:spPr>
          <a:xfrm>
            <a:off x="839755" y="5617029"/>
            <a:ext cx="100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Nav Bar</a:t>
            </a:r>
          </a:p>
          <a:p>
            <a:pPr algn="ctr"/>
            <a:r>
              <a:rPr lang="en-US" dirty="0"/>
              <a:t>Home | Team | Schedule | About | Shop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2773AC-485C-4609-9042-0C4A6C9935F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963358" y="4049697"/>
            <a:ext cx="533417" cy="136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3B6616-FA09-422B-B191-30896409AED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2101042" y="2912014"/>
            <a:ext cx="552349" cy="2430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69FA5A-A15F-43DD-BA31-A3D056A857A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996571" y="3388946"/>
            <a:ext cx="370877" cy="1336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044D42E-36DB-4152-96DD-6389870BDD3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859805" y="3862245"/>
            <a:ext cx="482982" cy="502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28B9B0D-0A7B-4193-A185-5868E507A32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10362840" y="3457885"/>
            <a:ext cx="263574" cy="1388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B2FC710-B0AA-473E-BAD3-E860C415FEA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567318" y="229284"/>
            <a:ext cx="293125" cy="5104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B786FE-64F7-4F21-954B-F6A704A5B06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961227" y="1643773"/>
            <a:ext cx="313705" cy="2295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217B4C-53DA-483C-8601-C731279F1E3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1235" y="2499403"/>
            <a:ext cx="313705" cy="584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1187EC-F515-414A-8C26-359FABC4CB3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886512" y="1014125"/>
            <a:ext cx="293126" cy="35343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829313F-228B-4783-9830-8BB2E6676ED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9301065" y="3885423"/>
            <a:ext cx="364139" cy="63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Landgraf</dc:creator>
  <cp:lastModifiedBy>Mo Landgraf</cp:lastModifiedBy>
  <cp:revision>2</cp:revision>
  <dcterms:created xsi:type="dcterms:W3CDTF">2019-03-16T20:11:58Z</dcterms:created>
  <dcterms:modified xsi:type="dcterms:W3CDTF">2019-03-17T01:14:30Z</dcterms:modified>
</cp:coreProperties>
</file>