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9"/>
    <p:restoredTop sz="94645"/>
  </p:normalViewPr>
  <p:slideViewPr>
    <p:cSldViewPr snapToGrid="0" snapToObjects="1">
      <p:cViewPr>
        <p:scale>
          <a:sx n="119" d="100"/>
          <a:sy n="119" d="100"/>
        </p:scale>
        <p:origin x="5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9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5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0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98790-DC81-9242-87F0-388B4B9D996B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9C3C40-0056-AB40-89CE-0B7C8E17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419" y="3911142"/>
            <a:ext cx="3703581" cy="294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22A009-4DCD-8E42-B198-A262E0F3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79" y="3911142"/>
            <a:ext cx="3703581" cy="2946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B9C96C-2E50-4C49-A80E-7508FC16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419" y="206476"/>
            <a:ext cx="3703581" cy="2946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08861F-539C-AE48-837D-77BFECCFA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78" y="206476"/>
            <a:ext cx="3703581" cy="29468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3FE03B-4EA0-0D42-A298-5C775BBD5E8F}"/>
              </a:ext>
            </a:extLst>
          </p:cNvPr>
          <p:cNvSpPr txBox="1"/>
          <p:nvPr/>
        </p:nvSpPr>
        <p:spPr>
          <a:xfrm>
            <a:off x="893678" y="2064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03422-CE5E-B647-96A0-4DD080ED4D82}"/>
              </a:ext>
            </a:extLst>
          </p:cNvPr>
          <p:cNvSpPr txBox="1"/>
          <p:nvPr/>
        </p:nvSpPr>
        <p:spPr>
          <a:xfrm>
            <a:off x="893356" y="391478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80B17-7E49-CF41-ABE2-9AFFC070EDF4}"/>
              </a:ext>
            </a:extLst>
          </p:cNvPr>
          <p:cNvSpPr txBox="1"/>
          <p:nvPr/>
        </p:nvSpPr>
        <p:spPr>
          <a:xfrm>
            <a:off x="5440419" y="20647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FAFC4D-DB99-1442-85DB-0114CB87017D}"/>
              </a:ext>
            </a:extLst>
          </p:cNvPr>
          <p:cNvSpPr txBox="1"/>
          <p:nvPr/>
        </p:nvSpPr>
        <p:spPr>
          <a:xfrm>
            <a:off x="5440419" y="391478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517496939"/>
      </p:ext>
    </p:extLst>
  </p:cSld>
  <p:clrMapOvr>
    <a:masterClrMapping/>
  </p:clrMapOvr>
</p:sld>
</file>

<file path=ppt/theme/theme1.xml><?xml version="1.0" encoding="utf-8"?>
<a:theme xmlns:a="http://schemas.openxmlformats.org/drawingml/2006/main" name="mjl_them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jl_theme" id="{85C8206B-6DBB-B241-A739-D03A283EF2F5}" vid="{75DFFD7E-43E8-654F-9B44-087136C5A3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mjl_theme</Template>
  <TotalTime>3</TotalTime>
  <Words>12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News Gothic MT</vt:lpstr>
      <vt:lpstr>mjl_theme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Landis, Michael</dc:creator>
  <cp:lastModifiedBy>Landis, Michael</cp:lastModifiedBy>
  <cp:revision>1</cp:revision>
  <dcterms:created xsi:type="dcterms:W3CDTF">2019-10-05T19:22:45Z</dcterms:created>
  <dcterms:modified xsi:type="dcterms:W3CDTF">2019-10-05T19:26:07Z</dcterms:modified>
</cp:coreProperties>
</file>