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68B"/>
    <a:srgbClr val="208B22"/>
    <a:srgbClr val="1632F6"/>
    <a:srgbClr val="00B0F0"/>
    <a:srgbClr val="FE36F3"/>
    <a:srgbClr val="0AC0FD"/>
    <a:srgbClr val="FF2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2"/>
    <p:restoredTop sz="94681"/>
  </p:normalViewPr>
  <p:slideViewPr>
    <p:cSldViewPr snapToGrid="0" snapToObjects="1">
      <p:cViewPr>
        <p:scale>
          <a:sx n="141" d="100"/>
          <a:sy n="141" d="100"/>
        </p:scale>
        <p:origin x="680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D86CD"/>
            </a:solidFill>
            <a:ln w="6350"/>
          </c:spPr>
          <c:dPt>
            <c:idx val="0"/>
            <c:bubble3D val="0"/>
            <c:spPr>
              <a:solidFill>
                <a:srgbClr val="FF2500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A-8D48-A327-2C9BB2A4DD34}"/>
              </c:ext>
            </c:extLst>
          </c:dPt>
          <c:dPt>
            <c:idx val="1"/>
            <c:bubble3D val="0"/>
            <c:spPr>
              <a:solidFill>
                <a:srgbClr val="218B22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A-8D48-A327-2C9BB2A4DD34}"/>
              </c:ext>
            </c:extLst>
          </c:dPt>
          <c:dPt>
            <c:idx val="2"/>
            <c:bubble3D val="0"/>
            <c:spPr>
              <a:solidFill>
                <a:srgbClr val="0AC0FF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A-8D48-A327-2C9BB2A4DD34}"/>
              </c:ext>
            </c:extLst>
          </c:dPt>
          <c:dPt>
            <c:idx val="3"/>
            <c:bubble3D val="0"/>
            <c:spPr>
              <a:solidFill>
                <a:srgbClr val="01168B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A-8D48-A327-2C9BB2A4DD34}"/>
              </c:ext>
            </c:extLst>
          </c:dPt>
          <c:dLbls>
            <c:dLbl>
              <c:idx val="0"/>
              <c:layout>
                <c:manualLayout>
                  <c:x val="-4.5905747349635498E-2"/>
                  <c:y val="3.596257660971706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03493904045939"/>
                      <c:h val="0.382009415608130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05A-8D48-A327-2C9BB2A4DD34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5A-8D48-A327-2C9BB2A4DD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5A-8D48-A327-2C9BB2A4D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D86CD"/>
            </a:solidFill>
          </c:spPr>
          <c:dPt>
            <c:idx val="0"/>
            <c:bubble3D val="0"/>
            <c:spPr>
              <a:solidFill>
                <a:srgbClr val="01168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B0-024C-B0D1-B20B86539D20}"/>
              </c:ext>
            </c:extLst>
          </c:dPt>
          <c:dPt>
            <c:idx val="1"/>
            <c:bubble3D val="0"/>
            <c:spPr>
              <a:solidFill>
                <a:srgbClr val="218B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B0-024C-B0D1-B20B86539D20}"/>
              </c:ext>
            </c:extLst>
          </c:dPt>
          <c:dPt>
            <c:idx val="2"/>
            <c:bubble3D val="0"/>
            <c:spPr>
              <a:solidFill>
                <a:srgbClr val="0AC0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B0-024C-B0D1-B20B86539D20}"/>
              </c:ext>
            </c:extLst>
          </c:dPt>
          <c:dPt>
            <c:idx val="3"/>
            <c:bubble3D val="0"/>
            <c:spPr>
              <a:solidFill>
                <a:srgbClr val="01168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B0-024C-B0D1-B20B86539D20}"/>
              </c:ext>
            </c:extLst>
          </c:dPt>
          <c:dLbls>
            <c:dLbl>
              <c:idx val="0"/>
              <c:layout>
                <c:manualLayout>
                  <c:x val="-5.4586340682155635E-2"/>
                  <c:y val="8.5263888346647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223475262308866"/>
                      <c:h val="0.43472719510244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FB0-024C-B0D1-B20B86539D20}"/>
                </c:ext>
              </c:extLst>
            </c:dLbl>
            <c:dLbl>
              <c:idx val="1"/>
              <c:layout>
                <c:manualLayout>
                  <c:x val="-5.5423961208488593E-3"/>
                  <c:y val="-9.4958748358061121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B0-024C-B0D1-B20B86539D20}"/>
                </c:ext>
              </c:extLst>
            </c:dLbl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B0-024C-B0D1-B20B86539D20}"/>
                </c:ext>
              </c:extLst>
            </c:dLbl>
            <c:dLbl>
              <c:idx val="3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B0-024C-B0D1-B20B86539D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2nd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B0-024C-B0D1-B20B86539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D86CD"/>
            </a:solidFill>
            <a:ln w="6350"/>
          </c:spPr>
          <c:dPt>
            <c:idx val="0"/>
            <c:bubble3D val="0"/>
            <c:spPr>
              <a:solidFill>
                <a:srgbClr val="FF2500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CC-F240-8622-CC2A2BA2C1B1}"/>
              </c:ext>
            </c:extLst>
          </c:dPt>
          <c:dPt>
            <c:idx val="1"/>
            <c:bubble3D val="0"/>
            <c:spPr>
              <a:solidFill>
                <a:srgbClr val="218B22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CC-F240-8622-CC2A2BA2C1B1}"/>
              </c:ext>
            </c:extLst>
          </c:dPt>
          <c:dPt>
            <c:idx val="2"/>
            <c:bubble3D val="0"/>
            <c:spPr>
              <a:solidFill>
                <a:srgbClr val="01168B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CC-F240-8622-CC2A2BA2C1B1}"/>
              </c:ext>
            </c:extLst>
          </c:dPt>
          <c:dPt>
            <c:idx val="3"/>
            <c:bubble3D val="0"/>
            <c:spPr>
              <a:solidFill>
                <a:srgbClr val="01168B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CC-F240-8622-CC2A2BA2C1B1}"/>
              </c:ext>
            </c:extLst>
          </c:dPt>
          <c:dLbls>
            <c:dLbl>
              <c:idx val="0"/>
              <c:layout>
                <c:manualLayout>
                  <c:x val="5.5058117735283088E-2"/>
                  <c:y val="0.11936956308744459"/>
                </c:manualLayout>
              </c:layout>
              <c:tx>
                <c:rich>
                  <a:bodyPr/>
                  <a:lstStyle/>
                  <a:p>
                    <a:fld id="{7269BDDE-076B-184E-99B5-26A8ABFC299C}" type="VALUE">
                      <a:rPr lang="en-US" dirty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DCC-F240-8622-CC2A2BA2C1B1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CC-F240-8622-CC2A2BA2C1B1}"/>
                </c:ext>
              </c:extLst>
            </c:dLbl>
            <c:dLbl>
              <c:idx val="3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CC-F240-8622-CC2A2BA2C1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Tropical</c:v>
                </c:pt>
                <c:pt idx="1">
                  <c:v>W Temp</c:v>
                </c:pt>
                <c:pt idx="2">
                  <c:v>Fr Temp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44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CC-F240-8622-CC2A2BA2C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1168B"/>
            </a:solidFill>
            <a:ln w="6350"/>
          </c:spPr>
          <c:dPt>
            <c:idx val="0"/>
            <c:bubble3D val="0"/>
            <c:spPr>
              <a:solidFill>
                <a:srgbClr val="218B22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A0-A640-A20B-9C659C462855}"/>
              </c:ext>
            </c:extLst>
          </c:dPt>
          <c:dPt>
            <c:idx val="1"/>
            <c:bubble3D val="0"/>
            <c:spPr>
              <a:solidFill>
                <a:srgbClr val="01168B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A0-A640-A20B-9C659C462855}"/>
              </c:ext>
            </c:extLst>
          </c:dPt>
          <c:dPt>
            <c:idx val="2"/>
            <c:bubble3D val="0"/>
            <c:spPr>
              <a:solidFill>
                <a:srgbClr val="01168B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A0-A640-A20B-9C659C462855}"/>
              </c:ext>
            </c:extLst>
          </c:dPt>
          <c:dPt>
            <c:idx val="3"/>
            <c:bubble3D val="0"/>
            <c:spPr>
              <a:solidFill>
                <a:srgbClr val="01168B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A0-A640-A20B-9C659C462855}"/>
              </c:ext>
            </c:extLst>
          </c:dPt>
          <c:dLbls>
            <c:dLbl>
              <c:idx val="0"/>
              <c:layout>
                <c:manualLayout>
                  <c:x val="-0.22022990062214598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99999999999996"/>
                      <c:h val="0.34509564531551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1A0-A640-A20B-9C659C462855}"/>
                </c:ext>
              </c:extLst>
            </c:dLbl>
            <c:dLbl>
              <c:idx val="1"/>
              <c:layout>
                <c:manualLayout>
                  <c:x val="0.20112392516193098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1A0-A640-A20B-9C659C46285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4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1A0-A640-A20B-9C659C4628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 Temp</c:v>
                </c:pt>
                <c:pt idx="1">
                  <c:v>Fr Temp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A0-A640-A20B-9C659C462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D86CD"/>
            </a:solidFill>
            <a:ln w="6350"/>
          </c:spPr>
          <c:dPt>
            <c:idx val="0"/>
            <c:bubble3D val="0"/>
            <c:spPr>
              <a:solidFill>
                <a:srgbClr val="218B22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85-7C4A-B7CF-7A862D42723C}"/>
              </c:ext>
            </c:extLst>
          </c:dPt>
          <c:dPt>
            <c:idx val="1"/>
            <c:bubble3D val="0"/>
            <c:spPr>
              <a:solidFill>
                <a:srgbClr val="0AC0FF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85-7C4A-B7CF-7A862D42723C}"/>
              </c:ext>
            </c:extLst>
          </c:dPt>
          <c:dPt>
            <c:idx val="2"/>
            <c:bubble3D val="0"/>
            <c:spPr>
              <a:solidFill>
                <a:srgbClr val="01168B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85-7C4A-B7CF-7A862D42723C}"/>
              </c:ext>
            </c:extLst>
          </c:dPt>
          <c:dPt>
            <c:idx val="3"/>
            <c:bubble3D val="0"/>
            <c:spPr>
              <a:solidFill>
                <a:srgbClr val="01168B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85-7C4A-B7CF-7A862D42723C}"/>
              </c:ext>
            </c:extLst>
          </c:dPt>
          <c:dLbls>
            <c:dLbl>
              <c:idx val="0"/>
              <c:layout>
                <c:manualLayout>
                  <c:x val="5.8424201440740738E-2"/>
                  <c:y val="0.18736981962184318"/>
                </c:manualLayout>
              </c:layout>
              <c:tx>
                <c:rich>
                  <a:bodyPr/>
                  <a:lstStyle/>
                  <a:p>
                    <a:fld id="{6AD1BBD3-240C-5749-B9B0-A3E2129935E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F85-7C4A-B7CF-7A862D42723C}"/>
                </c:ext>
              </c:extLst>
            </c:dLbl>
            <c:dLbl>
              <c:idx val="1"/>
              <c:layout>
                <c:manualLayout>
                  <c:x val="0.12369896593502579"/>
                  <c:y val="-0.1159952834377399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586777868567618"/>
                      <c:h val="0.3880103098925284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F85-7C4A-B7CF-7A862D42723C}"/>
                </c:ext>
              </c:extLst>
            </c:dLbl>
            <c:dLbl>
              <c:idx val="3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85-7C4A-B7CF-7A862D4272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 Temp</c:v>
                </c:pt>
                <c:pt idx="1">
                  <c:v>Cloud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85-7C4A-B7CF-7A862D427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D86CD"/>
            </a:solidFill>
            <a:ln w="0">
              <a:noFill/>
            </a:ln>
          </c:spPr>
          <c:explosion val="1"/>
          <c:dPt>
            <c:idx val="0"/>
            <c:bubble3D val="0"/>
            <c:explosion val="0"/>
            <c:spPr>
              <a:solidFill>
                <a:srgbClr val="0AC0FF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C2-D84B-83BA-E54E228B318B}"/>
              </c:ext>
            </c:extLst>
          </c:dPt>
          <c:dPt>
            <c:idx val="1"/>
            <c:bubble3D val="0"/>
            <c:spPr>
              <a:solidFill>
                <a:srgbClr val="0AC0FF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3C2-D84B-83BA-E54E228B318B}"/>
              </c:ext>
            </c:extLst>
          </c:dPt>
          <c:dPt>
            <c:idx val="2"/>
            <c:bubble3D val="0"/>
            <c:spPr>
              <a:solidFill>
                <a:srgbClr val="01168B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C2-D84B-83BA-E54E228B318B}"/>
              </c:ext>
            </c:extLst>
          </c:dPt>
          <c:dPt>
            <c:idx val="3"/>
            <c:bubble3D val="0"/>
            <c:spPr>
              <a:solidFill>
                <a:srgbClr val="01168B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3C2-D84B-83BA-E54E228B318B}"/>
              </c:ext>
            </c:extLst>
          </c:dPt>
          <c:dLbls>
            <c:dLbl>
              <c:idx val="0"/>
              <c:layout>
                <c:manualLayout>
                  <c:x val="-3.623231306612989E-4"/>
                  <c:y val="-0.115351264895803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623226566852404"/>
                      <c:h val="0.388010042882432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3C2-D84B-83BA-E54E228B318B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C2-D84B-83BA-E54E228B318B}"/>
                </c:ext>
              </c:extLst>
            </c:dLbl>
            <c:dLbl>
              <c:idx val="3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C2-D84B-83BA-E54E228B31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Cloud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C2-D84B-83BA-E54E228B3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1168B"/>
            </a:solidFill>
            <a:ln w="6350"/>
          </c:spPr>
          <c:dPt>
            <c:idx val="0"/>
            <c:bubble3D val="0"/>
            <c:spPr>
              <a:solidFill>
                <a:srgbClr val="218B22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1B-BB48-BD87-F3DC09B8D322}"/>
              </c:ext>
            </c:extLst>
          </c:dPt>
          <c:dPt>
            <c:idx val="1"/>
            <c:bubble3D val="0"/>
            <c:spPr>
              <a:solidFill>
                <a:srgbClr val="01168B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1B-BB48-BD87-F3DC09B8D322}"/>
              </c:ext>
            </c:extLst>
          </c:dPt>
          <c:dPt>
            <c:idx val="2"/>
            <c:bubble3D val="0"/>
            <c:spPr>
              <a:solidFill>
                <a:srgbClr val="01168B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1B-BB48-BD87-F3DC09B8D322}"/>
              </c:ext>
            </c:extLst>
          </c:dPt>
          <c:dPt>
            <c:idx val="3"/>
            <c:bubble3D val="0"/>
            <c:spPr>
              <a:solidFill>
                <a:srgbClr val="01168B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1B-BB48-BD87-F3DC09B8D322}"/>
              </c:ext>
            </c:extLst>
          </c:dPt>
          <c:cat>
            <c:strRef>
              <c:f>Sheet1!$A$2:$A$3</c:f>
              <c:strCache>
                <c:ptCount val="2"/>
                <c:pt idx="0">
                  <c:v>W Temp</c:v>
                </c:pt>
                <c:pt idx="1">
                  <c:v>Fr Temp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1B-BB48-BD87-F3DC09B8D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0.1686</cdr:x>
      <cdr:y>0.40805</cdr:y>
    </cdr:from>
    <cdr:to>
      <cdr:x>0.74003</cdr:x>
      <cdr:y>0.59195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5961788-1E86-2145-8156-28FF01BAD86E}"/>
            </a:ext>
          </a:extLst>
        </cdr:cNvPr>
        <cdr:cNvSpPr txBox="1"/>
      </cdr:nvSpPr>
      <cdr:spPr>
        <a:xfrm xmlns:a="http://schemas.openxmlformats.org/drawingml/2006/main">
          <a:off x="269794" y="545580"/>
          <a:ext cx="914400" cy="2458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bg1"/>
              </a:solidFill>
            </a:rPr>
            <a:t>44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0.81215</cdr:x>
      <cdr:y>0.33766</cdr:y>
    </cdr:from>
    <cdr:to>
      <cdr:x>0.94844</cdr:x>
      <cdr:y>0.39037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93FC5CBE-5F0A-7144-B736-9F8BADCBFA4A}"/>
            </a:ext>
          </a:extLst>
        </cdr:cNvPr>
        <cdr:cNvCxnSpPr/>
      </cdr:nvCxnSpPr>
      <cdr:spPr>
        <a:xfrm xmlns:a="http://schemas.openxmlformats.org/drawingml/2006/main" flipV="1">
          <a:off x="864725" y="300393"/>
          <a:ext cx="145106" cy="4689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B0F0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9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5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0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98790-DC81-9242-87F0-388B4B9D996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3B028-2B28-4E43-86E7-4FE8DB84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A1759D6-66C0-134C-AFFF-A116BFDCDEC0}"/>
              </a:ext>
            </a:extLst>
          </p:cNvPr>
          <p:cNvGrpSpPr/>
          <p:nvPr/>
        </p:nvGrpSpPr>
        <p:grpSpPr>
          <a:xfrm>
            <a:off x="0" y="316912"/>
            <a:ext cx="6228254" cy="6201490"/>
            <a:chOff x="1294210" y="510876"/>
            <a:chExt cx="6228254" cy="62014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389F7D-31B6-504B-8215-5F8E5719A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91" t="1307" r="4007" b="3397"/>
            <a:stretch/>
          </p:blipFill>
          <p:spPr>
            <a:xfrm>
              <a:off x="1404012" y="510876"/>
              <a:ext cx="6010508" cy="60997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4BE297-BACA-3941-BEAB-2DDA5C8247A4}"/>
                </a:ext>
              </a:extLst>
            </p:cNvPr>
            <p:cNvSpPr/>
            <p:nvPr/>
          </p:nvSpPr>
          <p:spPr>
            <a:xfrm>
              <a:off x="1633278" y="784746"/>
              <a:ext cx="5698280" cy="569828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8D9550-F7E5-AA46-BB75-DEB9CA1ADC38}"/>
                </a:ext>
              </a:extLst>
            </p:cNvPr>
            <p:cNvSpPr/>
            <p:nvPr/>
          </p:nvSpPr>
          <p:spPr>
            <a:xfrm>
              <a:off x="1633278" y="760362"/>
              <a:ext cx="5698280" cy="5698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B880B3-0074-2A46-AEBD-3BB37FE44C3A}"/>
                </a:ext>
              </a:extLst>
            </p:cNvPr>
            <p:cNvSpPr/>
            <p:nvPr/>
          </p:nvSpPr>
          <p:spPr>
            <a:xfrm>
              <a:off x="1294210" y="555406"/>
              <a:ext cx="6228254" cy="6156960"/>
            </a:xfrm>
            <a:prstGeom prst="rect">
              <a:avLst/>
            </a:prstGeom>
            <a:noFill/>
            <a:ln w="2540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9" name="Oval 128">
            <a:extLst>
              <a:ext uri="{FF2B5EF4-FFF2-40B4-BE49-F238E27FC236}">
                <a16:creationId xmlns:a16="http://schemas.microsoft.com/office/drawing/2014/main" id="{32888A25-FA6A-064A-B41F-2D46DA98D778}"/>
              </a:ext>
            </a:extLst>
          </p:cNvPr>
          <p:cNvSpPr/>
          <p:nvPr/>
        </p:nvSpPr>
        <p:spPr>
          <a:xfrm>
            <a:off x="352144" y="658443"/>
            <a:ext cx="5613237" cy="552831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B0932-9058-B940-A16D-D8E7F1E3A629}"/>
              </a:ext>
            </a:extLst>
          </p:cNvPr>
          <p:cNvSpPr/>
          <p:nvPr/>
        </p:nvSpPr>
        <p:spPr>
          <a:xfrm>
            <a:off x="2554076" y="4166770"/>
            <a:ext cx="101808" cy="101808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0DBA2BAD-74CA-7249-A2C8-8A53DD1BBFA1}"/>
              </a:ext>
            </a:extLst>
          </p:cNvPr>
          <p:cNvSpPr/>
          <p:nvPr/>
        </p:nvSpPr>
        <p:spPr>
          <a:xfrm>
            <a:off x="2767636" y="1128709"/>
            <a:ext cx="1286327" cy="673512"/>
          </a:xfrm>
          <a:custGeom>
            <a:avLst/>
            <a:gdLst>
              <a:gd name="connsiteX0" fmla="*/ 519995 w 1286327"/>
              <a:gd name="connsiteY0" fmla="*/ 86 h 673512"/>
              <a:gd name="connsiteX1" fmla="*/ 635468 w 1286327"/>
              <a:gd name="connsiteY1" fmla="*/ 6021 h 673512"/>
              <a:gd name="connsiteX2" fmla="*/ 1031017 w 1286327"/>
              <a:gd name="connsiteY2" fmla="*/ 116801 h 673512"/>
              <a:gd name="connsiteX3" fmla="*/ 1176321 w 1286327"/>
              <a:gd name="connsiteY3" fmla="*/ 235494 h 673512"/>
              <a:gd name="connsiteX4" fmla="*/ 1273191 w 1286327"/>
              <a:gd name="connsiteY4" fmla="*/ 401665 h 673512"/>
              <a:gd name="connsiteX5" fmla="*/ 1273191 w 1286327"/>
              <a:gd name="connsiteY5" fmla="*/ 488708 h 673512"/>
              <a:gd name="connsiteX6" fmla="*/ 1160176 w 1286327"/>
              <a:gd name="connsiteY6" fmla="*/ 662791 h 673512"/>
              <a:gd name="connsiteX7" fmla="*/ 1133598 w 1286327"/>
              <a:gd name="connsiteY7" fmla="*/ 673512 h 673512"/>
              <a:gd name="connsiteX8" fmla="*/ 1105584 w 1286327"/>
              <a:gd name="connsiteY8" fmla="*/ 670284 h 673512"/>
              <a:gd name="connsiteX9" fmla="*/ 1064727 w 1286327"/>
              <a:gd name="connsiteY9" fmla="*/ 663829 h 673512"/>
              <a:gd name="connsiteX10" fmla="*/ 856179 w 1286327"/>
              <a:gd name="connsiteY10" fmla="*/ 615703 h 673512"/>
              <a:gd name="connsiteX11" fmla="*/ 687737 w 1286327"/>
              <a:gd name="connsiteY11" fmla="*/ 551534 h 673512"/>
              <a:gd name="connsiteX12" fmla="*/ 398979 w 1286327"/>
              <a:gd name="connsiteY12" fmla="*/ 583619 h 673512"/>
              <a:gd name="connsiteX13" fmla="*/ 352921 w 1286327"/>
              <a:gd name="connsiteY13" fmla="*/ 599348 h 673512"/>
              <a:gd name="connsiteX14" fmla="*/ 339531 w 1286327"/>
              <a:gd name="connsiteY14" fmla="*/ 606636 h 673512"/>
              <a:gd name="connsiteX15" fmla="*/ 334770 w 1286327"/>
              <a:gd name="connsiteY15" fmla="*/ 605732 h 673512"/>
              <a:gd name="connsiteX16" fmla="*/ 207629 w 1286327"/>
              <a:gd name="connsiteY16" fmla="*/ 536185 h 673512"/>
              <a:gd name="connsiteX17" fmla="*/ 118833 w 1286327"/>
              <a:gd name="connsiteY17" fmla="*/ 401665 h 673512"/>
              <a:gd name="connsiteX18" fmla="*/ 78470 w 1286327"/>
              <a:gd name="connsiteY18" fmla="*/ 290885 h 673512"/>
              <a:gd name="connsiteX19" fmla="*/ 46180 w 1286327"/>
              <a:gd name="connsiteY19" fmla="*/ 219669 h 673512"/>
              <a:gd name="connsiteX20" fmla="*/ 5818 w 1286327"/>
              <a:gd name="connsiteY20" fmla="*/ 156366 h 673512"/>
              <a:gd name="connsiteX21" fmla="*/ 183412 w 1286327"/>
              <a:gd name="connsiteY21" fmla="*/ 29759 h 673512"/>
              <a:gd name="connsiteX22" fmla="*/ 519995 w 1286327"/>
              <a:gd name="connsiteY22" fmla="*/ 86 h 67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86327" h="673512">
                <a:moveTo>
                  <a:pt x="519995" y="86"/>
                </a:moveTo>
                <a:cubicBezTo>
                  <a:pt x="560798" y="499"/>
                  <a:pt x="600151" y="2394"/>
                  <a:pt x="635468" y="6021"/>
                </a:cubicBezTo>
                <a:cubicBezTo>
                  <a:pt x="776735" y="20527"/>
                  <a:pt x="940875" y="78555"/>
                  <a:pt x="1031017" y="116801"/>
                </a:cubicBezTo>
                <a:cubicBezTo>
                  <a:pt x="1121159" y="155046"/>
                  <a:pt x="1135959" y="188017"/>
                  <a:pt x="1176321" y="235494"/>
                </a:cubicBezTo>
                <a:cubicBezTo>
                  <a:pt x="1216683" y="282971"/>
                  <a:pt x="1257046" y="362101"/>
                  <a:pt x="1273191" y="401665"/>
                </a:cubicBezTo>
                <a:cubicBezTo>
                  <a:pt x="1289335" y="441229"/>
                  <a:pt x="1292026" y="445186"/>
                  <a:pt x="1273191" y="488708"/>
                </a:cubicBezTo>
                <a:cubicBezTo>
                  <a:pt x="1254355" y="532229"/>
                  <a:pt x="1212647" y="631140"/>
                  <a:pt x="1160176" y="662791"/>
                </a:cubicBezTo>
                <a:lnTo>
                  <a:pt x="1133598" y="673512"/>
                </a:lnTo>
                <a:lnTo>
                  <a:pt x="1105584" y="670284"/>
                </a:lnTo>
                <a:cubicBezTo>
                  <a:pt x="1093302" y="668592"/>
                  <a:pt x="1080101" y="666503"/>
                  <a:pt x="1064727" y="663829"/>
                </a:cubicBezTo>
                <a:cubicBezTo>
                  <a:pt x="1003232" y="653134"/>
                  <a:pt x="919011" y="634419"/>
                  <a:pt x="856179" y="615703"/>
                </a:cubicBezTo>
                <a:cubicBezTo>
                  <a:pt x="793347" y="596987"/>
                  <a:pt x="763937" y="556881"/>
                  <a:pt x="687737" y="551534"/>
                </a:cubicBezTo>
                <a:cubicBezTo>
                  <a:pt x="611537" y="546187"/>
                  <a:pt x="471168" y="564903"/>
                  <a:pt x="398979" y="583619"/>
                </a:cubicBezTo>
                <a:cubicBezTo>
                  <a:pt x="380932" y="588298"/>
                  <a:pt x="365976" y="593562"/>
                  <a:pt x="352921" y="599348"/>
                </a:cubicBezTo>
                <a:lnTo>
                  <a:pt x="339531" y="606636"/>
                </a:lnTo>
                <a:lnTo>
                  <a:pt x="334770" y="605732"/>
                </a:lnTo>
                <a:cubicBezTo>
                  <a:pt x="285579" y="591081"/>
                  <a:pt x="240928" y="562891"/>
                  <a:pt x="207629" y="536185"/>
                </a:cubicBezTo>
                <a:cubicBezTo>
                  <a:pt x="163230" y="500576"/>
                  <a:pt x="140359" y="442548"/>
                  <a:pt x="118833" y="401665"/>
                </a:cubicBezTo>
                <a:cubicBezTo>
                  <a:pt x="97307" y="360782"/>
                  <a:pt x="90579" y="321218"/>
                  <a:pt x="78470" y="290885"/>
                </a:cubicBezTo>
                <a:cubicBezTo>
                  <a:pt x="66361" y="260553"/>
                  <a:pt x="58288" y="242088"/>
                  <a:pt x="46180" y="219669"/>
                </a:cubicBezTo>
                <a:cubicBezTo>
                  <a:pt x="34071" y="197249"/>
                  <a:pt x="-17053" y="188017"/>
                  <a:pt x="5818" y="156366"/>
                </a:cubicBezTo>
                <a:cubicBezTo>
                  <a:pt x="28690" y="124714"/>
                  <a:pt x="78470" y="54817"/>
                  <a:pt x="183412" y="29759"/>
                </a:cubicBezTo>
                <a:cubicBezTo>
                  <a:pt x="262119" y="10966"/>
                  <a:pt x="397584" y="-1150"/>
                  <a:pt x="519995" y="86"/>
                </a:cubicBezTo>
                <a:close/>
              </a:path>
            </a:pathLst>
          </a:custGeom>
          <a:solidFill>
            <a:srgbClr val="FE36F3">
              <a:alpha val="20000"/>
            </a:srgbClr>
          </a:solidFill>
          <a:ln w="25400" cmpd="sng">
            <a:solidFill>
              <a:srgbClr val="FE36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347C9311-3555-214A-8671-34FAF6BBDE66}"/>
              </a:ext>
            </a:extLst>
          </p:cNvPr>
          <p:cNvSpPr/>
          <p:nvPr/>
        </p:nvSpPr>
        <p:spPr>
          <a:xfrm>
            <a:off x="2546539" y="1701101"/>
            <a:ext cx="2048527" cy="1597617"/>
          </a:xfrm>
          <a:custGeom>
            <a:avLst/>
            <a:gdLst>
              <a:gd name="connsiteX0" fmla="*/ 908834 w 2048527"/>
              <a:gd name="connsiteY0" fmla="*/ 927 h 1597617"/>
              <a:gd name="connsiteX1" fmla="*/ 1077276 w 2048527"/>
              <a:gd name="connsiteY1" fmla="*/ 65096 h 1597617"/>
              <a:gd name="connsiteX2" fmla="*/ 1285824 w 2048527"/>
              <a:gd name="connsiteY2" fmla="*/ 113222 h 1597617"/>
              <a:gd name="connsiteX3" fmla="*/ 1326681 w 2048527"/>
              <a:gd name="connsiteY3" fmla="*/ 119677 h 1597617"/>
              <a:gd name="connsiteX4" fmla="*/ 1354693 w 2048527"/>
              <a:gd name="connsiteY4" fmla="*/ 122905 h 1597617"/>
              <a:gd name="connsiteX5" fmla="*/ 1354695 w 2048527"/>
              <a:gd name="connsiteY5" fmla="*/ 122904 h 1597617"/>
              <a:gd name="connsiteX6" fmla="*/ 1362024 w 2048527"/>
              <a:gd name="connsiteY6" fmla="*/ 123749 h 1597617"/>
              <a:gd name="connsiteX7" fmla="*/ 1446245 w 2048527"/>
              <a:gd name="connsiteY7" fmla="*/ 129263 h 1597617"/>
              <a:gd name="connsiteX8" fmla="*/ 1718960 w 2048527"/>
              <a:gd name="connsiteY8" fmla="*/ 137284 h 1597617"/>
              <a:gd name="connsiteX9" fmla="*/ 1903445 w 2048527"/>
              <a:gd name="connsiteY9" fmla="*/ 145305 h 1597617"/>
              <a:gd name="connsiteX10" fmla="*/ 2047824 w 2048527"/>
              <a:gd name="connsiteY10" fmla="*/ 305726 h 1597617"/>
              <a:gd name="connsiteX11" fmla="*/ 1959592 w 2048527"/>
              <a:gd name="connsiteY11" fmla="*/ 666674 h 1597617"/>
              <a:gd name="connsiteX12" fmla="*/ 1983655 w 2048527"/>
              <a:gd name="connsiteY12" fmla="*/ 827095 h 1597617"/>
              <a:gd name="connsiteX13" fmla="*/ 2039803 w 2048527"/>
              <a:gd name="connsiteY13" fmla="*/ 1083769 h 1597617"/>
              <a:gd name="connsiteX14" fmla="*/ 1982394 w 2048527"/>
              <a:gd name="connsiteY14" fmla="*/ 1296295 h 1597617"/>
              <a:gd name="connsiteX15" fmla="*/ 1968689 w 2048527"/>
              <a:gd name="connsiteY15" fmla="*/ 1305225 h 1597617"/>
              <a:gd name="connsiteX16" fmla="*/ 1962725 w 2048527"/>
              <a:gd name="connsiteY16" fmla="*/ 1301779 h 1597617"/>
              <a:gd name="connsiteX17" fmla="*/ 1895424 w 2048527"/>
              <a:gd name="connsiteY17" fmla="*/ 1276275 h 1597617"/>
              <a:gd name="connsiteX18" fmla="*/ 1606666 w 2048527"/>
              <a:gd name="connsiteY18" fmla="*/ 1292317 h 1597617"/>
              <a:gd name="connsiteX19" fmla="*/ 1366034 w 2048527"/>
              <a:gd name="connsiteY19" fmla="*/ 1380549 h 1597617"/>
              <a:gd name="connsiteX20" fmla="*/ 1141445 w 2048527"/>
              <a:gd name="connsiteY20" fmla="*/ 1532949 h 1597617"/>
              <a:gd name="connsiteX21" fmla="*/ 1108170 w 2048527"/>
              <a:gd name="connsiteY21" fmla="*/ 1577879 h 1597617"/>
              <a:gd name="connsiteX22" fmla="*/ 1098174 w 2048527"/>
              <a:gd name="connsiteY22" fmla="*/ 1597486 h 1597617"/>
              <a:gd name="connsiteX23" fmla="*/ 1091877 w 2048527"/>
              <a:gd name="connsiteY23" fmla="*/ 1597617 h 1597617"/>
              <a:gd name="connsiteX24" fmla="*/ 964982 w 2048527"/>
              <a:gd name="connsiteY24" fmla="*/ 1557011 h 1597617"/>
              <a:gd name="connsiteX25" fmla="*/ 804560 w 2048527"/>
              <a:gd name="connsiteY25" fmla="*/ 1532948 h 1597617"/>
              <a:gd name="connsiteX26" fmla="*/ 644139 w 2048527"/>
              <a:gd name="connsiteY26" fmla="*/ 1452737 h 1597617"/>
              <a:gd name="connsiteX27" fmla="*/ 467676 w 2048527"/>
              <a:gd name="connsiteY27" fmla="*/ 1396590 h 1597617"/>
              <a:gd name="connsiteX28" fmla="*/ 307255 w 2048527"/>
              <a:gd name="connsiteY28" fmla="*/ 1444716 h 1597617"/>
              <a:gd name="connsiteX29" fmla="*/ 235066 w 2048527"/>
              <a:gd name="connsiteY29" fmla="*/ 1508884 h 1597617"/>
              <a:gd name="connsiteX30" fmla="*/ 210878 w 2048527"/>
              <a:gd name="connsiteY30" fmla="*/ 1512331 h 1597617"/>
              <a:gd name="connsiteX31" fmla="*/ 189438 w 2048527"/>
              <a:gd name="connsiteY31" fmla="*/ 1510785 h 1597617"/>
              <a:gd name="connsiteX32" fmla="*/ 178918 w 2048527"/>
              <a:gd name="connsiteY32" fmla="*/ 1500864 h 1597617"/>
              <a:gd name="connsiteX33" fmla="*/ 23636 w 2048527"/>
              <a:gd name="connsiteY33" fmla="*/ 1437698 h 1597617"/>
              <a:gd name="connsiteX34" fmla="*/ 23360 w 2048527"/>
              <a:gd name="connsiteY34" fmla="*/ 1437643 h 1597617"/>
              <a:gd name="connsiteX35" fmla="*/ 10476 w 2048527"/>
              <a:gd name="connsiteY35" fmla="*/ 1409060 h 1597617"/>
              <a:gd name="connsiteX36" fmla="*/ 2455 w 2048527"/>
              <a:gd name="connsiteY36" fmla="*/ 1372526 h 1597617"/>
              <a:gd name="connsiteX37" fmla="*/ 26518 w 2048527"/>
              <a:gd name="connsiteY37" fmla="*/ 1172000 h 1597617"/>
              <a:gd name="connsiteX38" fmla="*/ 2455 w 2048527"/>
              <a:gd name="connsiteY38" fmla="*/ 923348 h 1597617"/>
              <a:gd name="connsiteX39" fmla="*/ 98708 w 2048527"/>
              <a:gd name="connsiteY39" fmla="*/ 642611 h 1597617"/>
              <a:gd name="connsiteX40" fmla="*/ 138813 w 2048527"/>
              <a:gd name="connsiteY40" fmla="*/ 401979 h 1597617"/>
              <a:gd name="connsiteX41" fmla="*/ 323297 w 2048527"/>
              <a:gd name="connsiteY41" fmla="*/ 233537 h 1597617"/>
              <a:gd name="connsiteX42" fmla="*/ 475697 w 2048527"/>
              <a:gd name="connsiteY42" fmla="*/ 113221 h 1597617"/>
              <a:gd name="connsiteX43" fmla="*/ 539364 w 2048527"/>
              <a:gd name="connsiteY43" fmla="*/ 67602 h 1597617"/>
              <a:gd name="connsiteX44" fmla="*/ 560628 w 2048527"/>
              <a:gd name="connsiteY44" fmla="*/ 56028 h 1597617"/>
              <a:gd name="connsiteX45" fmla="*/ 560630 w 2048527"/>
              <a:gd name="connsiteY45" fmla="*/ 56028 h 1597617"/>
              <a:gd name="connsiteX46" fmla="*/ 574018 w 2048527"/>
              <a:gd name="connsiteY46" fmla="*/ 48741 h 1597617"/>
              <a:gd name="connsiteX47" fmla="*/ 620076 w 2048527"/>
              <a:gd name="connsiteY47" fmla="*/ 33012 h 1597617"/>
              <a:gd name="connsiteX48" fmla="*/ 908834 w 2048527"/>
              <a:gd name="connsiteY48" fmla="*/ 927 h 159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048527" h="1597617">
                <a:moveTo>
                  <a:pt x="908834" y="927"/>
                </a:moveTo>
                <a:cubicBezTo>
                  <a:pt x="985034" y="6274"/>
                  <a:pt x="1014444" y="46380"/>
                  <a:pt x="1077276" y="65096"/>
                </a:cubicBezTo>
                <a:cubicBezTo>
                  <a:pt x="1140108" y="83812"/>
                  <a:pt x="1224329" y="102527"/>
                  <a:pt x="1285824" y="113222"/>
                </a:cubicBezTo>
                <a:cubicBezTo>
                  <a:pt x="1301198" y="115896"/>
                  <a:pt x="1314399" y="117985"/>
                  <a:pt x="1326681" y="119677"/>
                </a:cubicBezTo>
                <a:lnTo>
                  <a:pt x="1354693" y="122905"/>
                </a:lnTo>
                <a:lnTo>
                  <a:pt x="1354695" y="122904"/>
                </a:lnTo>
                <a:lnTo>
                  <a:pt x="1362024" y="123749"/>
                </a:lnTo>
                <a:cubicBezTo>
                  <a:pt x="1385419" y="125921"/>
                  <a:pt x="1410151" y="127258"/>
                  <a:pt x="1446245" y="129263"/>
                </a:cubicBezTo>
                <a:cubicBezTo>
                  <a:pt x="1518434" y="133273"/>
                  <a:pt x="1718960" y="137284"/>
                  <a:pt x="1718960" y="137284"/>
                </a:cubicBezTo>
                <a:cubicBezTo>
                  <a:pt x="1795160" y="139958"/>
                  <a:pt x="1848634" y="117231"/>
                  <a:pt x="1903445" y="145305"/>
                </a:cubicBezTo>
                <a:cubicBezTo>
                  <a:pt x="1958256" y="173379"/>
                  <a:pt x="2038466" y="218831"/>
                  <a:pt x="2047824" y="305726"/>
                </a:cubicBezTo>
                <a:cubicBezTo>
                  <a:pt x="2057182" y="392621"/>
                  <a:pt x="1970287" y="579779"/>
                  <a:pt x="1959592" y="666674"/>
                </a:cubicBezTo>
                <a:cubicBezTo>
                  <a:pt x="1948897" y="753569"/>
                  <a:pt x="1970287" y="757579"/>
                  <a:pt x="1983655" y="827095"/>
                </a:cubicBezTo>
                <a:cubicBezTo>
                  <a:pt x="1997024" y="896611"/>
                  <a:pt x="2045150" y="1002222"/>
                  <a:pt x="2039803" y="1083769"/>
                </a:cubicBezTo>
                <a:cubicBezTo>
                  <a:pt x="2035125" y="1155122"/>
                  <a:pt x="2043751" y="1243876"/>
                  <a:pt x="1982394" y="1296295"/>
                </a:cubicBezTo>
                <a:lnTo>
                  <a:pt x="1968689" y="1305225"/>
                </a:lnTo>
                <a:lnTo>
                  <a:pt x="1962725" y="1301779"/>
                </a:lnTo>
                <a:cubicBezTo>
                  <a:pt x="1940208" y="1290813"/>
                  <a:pt x="1917482" y="1281957"/>
                  <a:pt x="1895424" y="1276275"/>
                </a:cubicBezTo>
                <a:cubicBezTo>
                  <a:pt x="1807193" y="1253549"/>
                  <a:pt x="1694898" y="1274938"/>
                  <a:pt x="1606666" y="1292317"/>
                </a:cubicBezTo>
                <a:cubicBezTo>
                  <a:pt x="1518434" y="1309696"/>
                  <a:pt x="1443571" y="1340444"/>
                  <a:pt x="1366034" y="1380549"/>
                </a:cubicBezTo>
                <a:cubicBezTo>
                  <a:pt x="1288497" y="1420654"/>
                  <a:pt x="1190908" y="1475465"/>
                  <a:pt x="1141445" y="1532949"/>
                </a:cubicBezTo>
                <a:cubicBezTo>
                  <a:pt x="1129079" y="1547320"/>
                  <a:pt x="1117883" y="1562360"/>
                  <a:pt x="1108170" y="1577879"/>
                </a:cubicBezTo>
                <a:lnTo>
                  <a:pt x="1098174" y="1597486"/>
                </a:lnTo>
                <a:lnTo>
                  <a:pt x="1091877" y="1597617"/>
                </a:lnTo>
                <a:cubicBezTo>
                  <a:pt x="1025892" y="1593106"/>
                  <a:pt x="964982" y="1557011"/>
                  <a:pt x="964982" y="1557011"/>
                </a:cubicBezTo>
                <a:cubicBezTo>
                  <a:pt x="906161" y="1547653"/>
                  <a:pt x="858034" y="1550327"/>
                  <a:pt x="804560" y="1532948"/>
                </a:cubicBezTo>
                <a:cubicBezTo>
                  <a:pt x="751086" y="1515569"/>
                  <a:pt x="700286" y="1475463"/>
                  <a:pt x="644139" y="1452737"/>
                </a:cubicBezTo>
                <a:cubicBezTo>
                  <a:pt x="587992" y="1430011"/>
                  <a:pt x="523823" y="1397927"/>
                  <a:pt x="467676" y="1396590"/>
                </a:cubicBezTo>
                <a:cubicBezTo>
                  <a:pt x="411529" y="1395253"/>
                  <a:pt x="346023" y="1426000"/>
                  <a:pt x="307255" y="1444716"/>
                </a:cubicBezTo>
                <a:cubicBezTo>
                  <a:pt x="268487" y="1463432"/>
                  <a:pt x="264477" y="1499526"/>
                  <a:pt x="235066" y="1508884"/>
                </a:cubicBezTo>
                <a:cubicBezTo>
                  <a:pt x="227714" y="1511224"/>
                  <a:pt x="219526" y="1512226"/>
                  <a:pt x="210878" y="1512331"/>
                </a:cubicBezTo>
                <a:lnTo>
                  <a:pt x="189438" y="1510785"/>
                </a:lnTo>
                <a:lnTo>
                  <a:pt x="178918" y="1500864"/>
                </a:lnTo>
                <a:cubicBezTo>
                  <a:pt x="144828" y="1476801"/>
                  <a:pt x="76148" y="1451234"/>
                  <a:pt x="23636" y="1437698"/>
                </a:cubicBezTo>
                <a:lnTo>
                  <a:pt x="23360" y="1437643"/>
                </a:lnTo>
                <a:lnTo>
                  <a:pt x="10476" y="1409060"/>
                </a:lnTo>
                <a:cubicBezTo>
                  <a:pt x="6633" y="1397759"/>
                  <a:pt x="3792" y="1385560"/>
                  <a:pt x="2455" y="1372526"/>
                </a:cubicBezTo>
                <a:cubicBezTo>
                  <a:pt x="-2893" y="1320389"/>
                  <a:pt x="26518" y="1246863"/>
                  <a:pt x="26518" y="1172000"/>
                </a:cubicBezTo>
                <a:cubicBezTo>
                  <a:pt x="26518" y="1097137"/>
                  <a:pt x="-9577" y="1011579"/>
                  <a:pt x="2455" y="923348"/>
                </a:cubicBezTo>
                <a:cubicBezTo>
                  <a:pt x="14487" y="835116"/>
                  <a:pt x="75982" y="729506"/>
                  <a:pt x="98708" y="642611"/>
                </a:cubicBezTo>
                <a:cubicBezTo>
                  <a:pt x="121434" y="555716"/>
                  <a:pt x="101382" y="470158"/>
                  <a:pt x="138813" y="401979"/>
                </a:cubicBezTo>
                <a:cubicBezTo>
                  <a:pt x="176244" y="333800"/>
                  <a:pt x="267150" y="281663"/>
                  <a:pt x="323297" y="233537"/>
                </a:cubicBezTo>
                <a:cubicBezTo>
                  <a:pt x="379444" y="185411"/>
                  <a:pt x="426234" y="146642"/>
                  <a:pt x="475697" y="113221"/>
                </a:cubicBezTo>
                <a:cubicBezTo>
                  <a:pt x="500429" y="96511"/>
                  <a:pt x="518476" y="81137"/>
                  <a:pt x="539364" y="67602"/>
                </a:cubicBezTo>
                <a:lnTo>
                  <a:pt x="560628" y="56028"/>
                </a:lnTo>
                <a:lnTo>
                  <a:pt x="560630" y="56028"/>
                </a:lnTo>
                <a:lnTo>
                  <a:pt x="574018" y="48741"/>
                </a:lnTo>
                <a:cubicBezTo>
                  <a:pt x="587073" y="42955"/>
                  <a:pt x="602029" y="37691"/>
                  <a:pt x="620076" y="33012"/>
                </a:cubicBezTo>
                <a:cubicBezTo>
                  <a:pt x="692265" y="14296"/>
                  <a:pt x="832634" y="-4420"/>
                  <a:pt x="908834" y="927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254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91419D98-DBDC-D04F-AED1-5CDC67CD2D8C}"/>
              </a:ext>
            </a:extLst>
          </p:cNvPr>
          <p:cNvSpPr/>
          <p:nvPr/>
        </p:nvSpPr>
        <p:spPr>
          <a:xfrm>
            <a:off x="2023543" y="2924987"/>
            <a:ext cx="1566462" cy="1920015"/>
          </a:xfrm>
          <a:custGeom>
            <a:avLst/>
            <a:gdLst>
              <a:gd name="connsiteX0" fmla="*/ 398344 w 1690358"/>
              <a:gd name="connsiteY0" fmla="*/ 1447 h 1732921"/>
              <a:gd name="connsiteX1" fmla="*/ 491212 w 1690358"/>
              <a:gd name="connsiteY1" fmla="*/ 44497 h 1732921"/>
              <a:gd name="connsiteX2" fmla="*/ 579444 w 1690358"/>
              <a:gd name="connsiteY2" fmla="*/ 4392 h 1732921"/>
              <a:gd name="connsiteX3" fmla="*/ 624412 w 1690358"/>
              <a:gd name="connsiteY3" fmla="*/ 13360 h 1732921"/>
              <a:gd name="connsiteX4" fmla="*/ 624688 w 1690358"/>
              <a:gd name="connsiteY4" fmla="*/ 13415 h 1732921"/>
              <a:gd name="connsiteX5" fmla="*/ 779970 w 1690358"/>
              <a:gd name="connsiteY5" fmla="*/ 76581 h 1732921"/>
              <a:gd name="connsiteX6" fmla="*/ 790490 w 1690358"/>
              <a:gd name="connsiteY6" fmla="*/ 86502 h 1732921"/>
              <a:gd name="connsiteX7" fmla="*/ 809673 w 1690358"/>
              <a:gd name="connsiteY7" fmla="*/ 104592 h 1732921"/>
              <a:gd name="connsiteX8" fmla="*/ 852160 w 1690358"/>
              <a:gd name="connsiteY8" fmla="*/ 196897 h 1732921"/>
              <a:gd name="connsiteX9" fmla="*/ 812055 w 1690358"/>
              <a:gd name="connsiteY9" fmla="*/ 261066 h 1732921"/>
              <a:gd name="connsiteX10" fmla="*/ 796012 w 1690358"/>
              <a:gd name="connsiteY10" fmla="*/ 365339 h 1732921"/>
              <a:gd name="connsiteX11" fmla="*/ 860181 w 1690358"/>
              <a:gd name="connsiteY11" fmla="*/ 381381 h 1732921"/>
              <a:gd name="connsiteX12" fmla="*/ 964455 w 1690358"/>
              <a:gd name="connsiteY12" fmla="*/ 381381 h 1732921"/>
              <a:gd name="connsiteX13" fmla="*/ 1108834 w 1690358"/>
              <a:gd name="connsiteY13" fmla="*/ 365339 h 1732921"/>
              <a:gd name="connsiteX14" fmla="*/ 1277276 w 1690358"/>
              <a:gd name="connsiteY14" fmla="*/ 349297 h 1732921"/>
              <a:gd name="connsiteX15" fmla="*/ 1421655 w 1690358"/>
              <a:gd name="connsiteY15" fmla="*/ 357318 h 1732921"/>
              <a:gd name="connsiteX16" fmla="*/ 1517907 w 1690358"/>
              <a:gd name="connsiteY16" fmla="*/ 517739 h 1732921"/>
              <a:gd name="connsiteX17" fmla="*/ 1598118 w 1690358"/>
              <a:gd name="connsiteY17" fmla="*/ 622013 h 1732921"/>
              <a:gd name="connsiteX18" fmla="*/ 1678328 w 1690358"/>
              <a:gd name="connsiteY18" fmla="*/ 670139 h 1732921"/>
              <a:gd name="connsiteX19" fmla="*/ 1682116 w 1690358"/>
              <a:gd name="connsiteY19" fmla="*/ 682928 h 1732921"/>
              <a:gd name="connsiteX20" fmla="*/ 1671106 w 1690358"/>
              <a:gd name="connsiteY20" fmla="*/ 690497 h 1732921"/>
              <a:gd name="connsiteX21" fmla="*/ 1662286 w 1690358"/>
              <a:gd name="connsiteY21" fmla="*/ 702223 h 1732921"/>
              <a:gd name="connsiteX22" fmla="*/ 1676825 w 1690358"/>
              <a:gd name="connsiteY22" fmla="*/ 767394 h 1732921"/>
              <a:gd name="connsiteX23" fmla="*/ 1690358 w 1690358"/>
              <a:gd name="connsiteY23" fmla="*/ 788031 h 1732921"/>
              <a:gd name="connsiteX24" fmla="*/ 1686349 w 1690358"/>
              <a:gd name="connsiteY24" fmla="*/ 806497 h 1732921"/>
              <a:gd name="connsiteX25" fmla="*/ 1606139 w 1690358"/>
              <a:gd name="connsiteY25" fmla="*/ 814518 h 1732921"/>
              <a:gd name="connsiteX26" fmla="*/ 1533949 w 1690358"/>
              <a:gd name="connsiteY26" fmla="*/ 870666 h 1732921"/>
              <a:gd name="connsiteX27" fmla="*/ 1533949 w 1690358"/>
              <a:gd name="connsiteY27" fmla="*/ 974939 h 1732921"/>
              <a:gd name="connsiteX28" fmla="*/ 1477802 w 1690358"/>
              <a:gd name="connsiteY28" fmla="*/ 1047129 h 1732921"/>
              <a:gd name="connsiteX29" fmla="*/ 1445718 w 1690358"/>
              <a:gd name="connsiteY29" fmla="*/ 1127339 h 1732921"/>
              <a:gd name="connsiteX30" fmla="*/ 1477802 w 1690358"/>
              <a:gd name="connsiteY30" fmla="*/ 1231613 h 1732921"/>
              <a:gd name="connsiteX31" fmla="*/ 1397591 w 1690358"/>
              <a:gd name="connsiteY31" fmla="*/ 1359950 h 1732921"/>
              <a:gd name="connsiteX32" fmla="*/ 1156960 w 1690358"/>
              <a:gd name="connsiteY32" fmla="*/ 1408076 h 1732921"/>
              <a:gd name="connsiteX33" fmla="*/ 1012581 w 1690358"/>
              <a:gd name="connsiteY33" fmla="*/ 1480266 h 1732921"/>
              <a:gd name="connsiteX34" fmla="*/ 924349 w 1690358"/>
              <a:gd name="connsiteY34" fmla="*/ 1560476 h 1732921"/>
              <a:gd name="connsiteX35" fmla="*/ 763928 w 1690358"/>
              <a:gd name="connsiteY35" fmla="*/ 1600581 h 1732921"/>
              <a:gd name="connsiteX36" fmla="*/ 730316 w 1690358"/>
              <a:gd name="connsiteY36" fmla="*/ 1731902 h 1732921"/>
              <a:gd name="connsiteX37" fmla="*/ 729003 w 1690358"/>
              <a:gd name="connsiteY37" fmla="*/ 1732921 h 1732921"/>
              <a:gd name="connsiteX38" fmla="*/ 721818 w 1690358"/>
              <a:gd name="connsiteY38" fmla="*/ 1726913 h 1732921"/>
              <a:gd name="connsiteX39" fmla="*/ 686601 w 1690358"/>
              <a:gd name="connsiteY39" fmla="*/ 1689941 h 1732921"/>
              <a:gd name="connsiteX40" fmla="*/ 665748 w 1690358"/>
              <a:gd name="connsiteY40" fmla="*/ 1658031 h 1732921"/>
              <a:gd name="connsiteX41" fmla="*/ 659010 w 1690358"/>
              <a:gd name="connsiteY41" fmla="*/ 1646052 h 1732921"/>
              <a:gd name="connsiteX42" fmla="*/ 647686 w 1690358"/>
              <a:gd name="connsiteY42" fmla="*/ 1599391 h 1732921"/>
              <a:gd name="connsiteX43" fmla="*/ 627570 w 1690358"/>
              <a:gd name="connsiteY43" fmla="*/ 1440160 h 1732921"/>
              <a:gd name="connsiteX44" fmla="*/ 451107 w 1690358"/>
              <a:gd name="connsiteY44" fmla="*/ 1327866 h 1732921"/>
              <a:gd name="connsiteX45" fmla="*/ 234539 w 1690358"/>
              <a:gd name="connsiteY45" fmla="*/ 1223592 h 1732921"/>
              <a:gd name="connsiteX46" fmla="*/ 66097 w 1690358"/>
              <a:gd name="connsiteY46" fmla="*/ 1063171 h 1732921"/>
              <a:gd name="connsiteX47" fmla="*/ 29500 w 1690358"/>
              <a:gd name="connsiteY47" fmla="*/ 1076205 h 1732921"/>
              <a:gd name="connsiteX48" fmla="*/ 27365 w 1690358"/>
              <a:gd name="connsiteY48" fmla="*/ 1081455 h 1732921"/>
              <a:gd name="connsiteX49" fmla="*/ 11328 w 1690358"/>
              <a:gd name="connsiteY49" fmla="*/ 1036601 h 1732921"/>
              <a:gd name="connsiteX50" fmla="*/ 1928 w 1690358"/>
              <a:gd name="connsiteY50" fmla="*/ 990981 h 1732921"/>
              <a:gd name="connsiteX51" fmla="*/ 34012 w 1690358"/>
              <a:gd name="connsiteY51" fmla="*/ 814518 h 1732921"/>
              <a:gd name="connsiteX52" fmla="*/ 170370 w 1690358"/>
              <a:gd name="connsiteY52" fmla="*/ 686181 h 1732921"/>
              <a:gd name="connsiteX53" fmla="*/ 322770 w 1690358"/>
              <a:gd name="connsiteY53" fmla="*/ 581908 h 1732921"/>
              <a:gd name="connsiteX54" fmla="*/ 370897 w 1690358"/>
              <a:gd name="connsiteY54" fmla="*/ 509718 h 1732921"/>
              <a:gd name="connsiteX55" fmla="*/ 443086 w 1690358"/>
              <a:gd name="connsiteY55" fmla="*/ 413466 h 1732921"/>
              <a:gd name="connsiteX56" fmla="*/ 467149 w 1690358"/>
              <a:gd name="connsiteY56" fmla="*/ 301171 h 1732921"/>
              <a:gd name="connsiteX57" fmla="*/ 402981 w 1690358"/>
              <a:gd name="connsiteY57" fmla="*/ 164813 h 1732921"/>
              <a:gd name="connsiteX58" fmla="*/ 378918 w 1690358"/>
              <a:gd name="connsiteY58" fmla="*/ 4392 h 1732921"/>
              <a:gd name="connsiteX59" fmla="*/ 398344 w 1690358"/>
              <a:gd name="connsiteY59" fmla="*/ 1447 h 1732921"/>
              <a:gd name="connsiteX0" fmla="*/ 398344 w 1690358"/>
              <a:gd name="connsiteY0" fmla="*/ 1447 h 1732921"/>
              <a:gd name="connsiteX1" fmla="*/ 491212 w 1690358"/>
              <a:gd name="connsiteY1" fmla="*/ 44497 h 1732921"/>
              <a:gd name="connsiteX2" fmla="*/ 579444 w 1690358"/>
              <a:gd name="connsiteY2" fmla="*/ 4392 h 1732921"/>
              <a:gd name="connsiteX3" fmla="*/ 624412 w 1690358"/>
              <a:gd name="connsiteY3" fmla="*/ 13360 h 1732921"/>
              <a:gd name="connsiteX4" fmla="*/ 624688 w 1690358"/>
              <a:gd name="connsiteY4" fmla="*/ 13415 h 1732921"/>
              <a:gd name="connsiteX5" fmla="*/ 779970 w 1690358"/>
              <a:gd name="connsiteY5" fmla="*/ 76581 h 1732921"/>
              <a:gd name="connsiteX6" fmla="*/ 790490 w 1690358"/>
              <a:gd name="connsiteY6" fmla="*/ 86502 h 1732921"/>
              <a:gd name="connsiteX7" fmla="*/ 809673 w 1690358"/>
              <a:gd name="connsiteY7" fmla="*/ 104592 h 1732921"/>
              <a:gd name="connsiteX8" fmla="*/ 852160 w 1690358"/>
              <a:gd name="connsiteY8" fmla="*/ 196897 h 1732921"/>
              <a:gd name="connsiteX9" fmla="*/ 812055 w 1690358"/>
              <a:gd name="connsiteY9" fmla="*/ 261066 h 1732921"/>
              <a:gd name="connsiteX10" fmla="*/ 796012 w 1690358"/>
              <a:gd name="connsiteY10" fmla="*/ 365339 h 1732921"/>
              <a:gd name="connsiteX11" fmla="*/ 860181 w 1690358"/>
              <a:gd name="connsiteY11" fmla="*/ 381381 h 1732921"/>
              <a:gd name="connsiteX12" fmla="*/ 964455 w 1690358"/>
              <a:gd name="connsiteY12" fmla="*/ 381381 h 1732921"/>
              <a:gd name="connsiteX13" fmla="*/ 1108834 w 1690358"/>
              <a:gd name="connsiteY13" fmla="*/ 365339 h 1732921"/>
              <a:gd name="connsiteX14" fmla="*/ 1277276 w 1690358"/>
              <a:gd name="connsiteY14" fmla="*/ 349297 h 1732921"/>
              <a:gd name="connsiteX15" fmla="*/ 1421655 w 1690358"/>
              <a:gd name="connsiteY15" fmla="*/ 357318 h 1732921"/>
              <a:gd name="connsiteX16" fmla="*/ 1546482 w 1690358"/>
              <a:gd name="connsiteY16" fmla="*/ 505493 h 1732921"/>
              <a:gd name="connsiteX17" fmla="*/ 1598118 w 1690358"/>
              <a:gd name="connsiteY17" fmla="*/ 622013 h 1732921"/>
              <a:gd name="connsiteX18" fmla="*/ 1678328 w 1690358"/>
              <a:gd name="connsiteY18" fmla="*/ 670139 h 1732921"/>
              <a:gd name="connsiteX19" fmla="*/ 1682116 w 1690358"/>
              <a:gd name="connsiteY19" fmla="*/ 682928 h 1732921"/>
              <a:gd name="connsiteX20" fmla="*/ 1671106 w 1690358"/>
              <a:gd name="connsiteY20" fmla="*/ 690497 h 1732921"/>
              <a:gd name="connsiteX21" fmla="*/ 1662286 w 1690358"/>
              <a:gd name="connsiteY21" fmla="*/ 702223 h 1732921"/>
              <a:gd name="connsiteX22" fmla="*/ 1676825 w 1690358"/>
              <a:gd name="connsiteY22" fmla="*/ 767394 h 1732921"/>
              <a:gd name="connsiteX23" fmla="*/ 1690358 w 1690358"/>
              <a:gd name="connsiteY23" fmla="*/ 788031 h 1732921"/>
              <a:gd name="connsiteX24" fmla="*/ 1686349 w 1690358"/>
              <a:gd name="connsiteY24" fmla="*/ 806497 h 1732921"/>
              <a:gd name="connsiteX25" fmla="*/ 1606139 w 1690358"/>
              <a:gd name="connsiteY25" fmla="*/ 814518 h 1732921"/>
              <a:gd name="connsiteX26" fmla="*/ 1533949 w 1690358"/>
              <a:gd name="connsiteY26" fmla="*/ 870666 h 1732921"/>
              <a:gd name="connsiteX27" fmla="*/ 1533949 w 1690358"/>
              <a:gd name="connsiteY27" fmla="*/ 974939 h 1732921"/>
              <a:gd name="connsiteX28" fmla="*/ 1477802 w 1690358"/>
              <a:gd name="connsiteY28" fmla="*/ 1047129 h 1732921"/>
              <a:gd name="connsiteX29" fmla="*/ 1445718 w 1690358"/>
              <a:gd name="connsiteY29" fmla="*/ 1127339 h 1732921"/>
              <a:gd name="connsiteX30" fmla="*/ 1477802 w 1690358"/>
              <a:gd name="connsiteY30" fmla="*/ 1231613 h 1732921"/>
              <a:gd name="connsiteX31" fmla="*/ 1397591 w 1690358"/>
              <a:gd name="connsiteY31" fmla="*/ 1359950 h 1732921"/>
              <a:gd name="connsiteX32" fmla="*/ 1156960 w 1690358"/>
              <a:gd name="connsiteY32" fmla="*/ 1408076 h 1732921"/>
              <a:gd name="connsiteX33" fmla="*/ 1012581 w 1690358"/>
              <a:gd name="connsiteY33" fmla="*/ 1480266 h 1732921"/>
              <a:gd name="connsiteX34" fmla="*/ 924349 w 1690358"/>
              <a:gd name="connsiteY34" fmla="*/ 1560476 h 1732921"/>
              <a:gd name="connsiteX35" fmla="*/ 763928 w 1690358"/>
              <a:gd name="connsiteY35" fmla="*/ 1600581 h 1732921"/>
              <a:gd name="connsiteX36" fmla="*/ 730316 w 1690358"/>
              <a:gd name="connsiteY36" fmla="*/ 1731902 h 1732921"/>
              <a:gd name="connsiteX37" fmla="*/ 729003 w 1690358"/>
              <a:gd name="connsiteY37" fmla="*/ 1732921 h 1732921"/>
              <a:gd name="connsiteX38" fmla="*/ 721818 w 1690358"/>
              <a:gd name="connsiteY38" fmla="*/ 1726913 h 1732921"/>
              <a:gd name="connsiteX39" fmla="*/ 686601 w 1690358"/>
              <a:gd name="connsiteY39" fmla="*/ 1689941 h 1732921"/>
              <a:gd name="connsiteX40" fmla="*/ 665748 w 1690358"/>
              <a:gd name="connsiteY40" fmla="*/ 1658031 h 1732921"/>
              <a:gd name="connsiteX41" fmla="*/ 659010 w 1690358"/>
              <a:gd name="connsiteY41" fmla="*/ 1646052 h 1732921"/>
              <a:gd name="connsiteX42" fmla="*/ 647686 w 1690358"/>
              <a:gd name="connsiteY42" fmla="*/ 1599391 h 1732921"/>
              <a:gd name="connsiteX43" fmla="*/ 627570 w 1690358"/>
              <a:gd name="connsiteY43" fmla="*/ 1440160 h 1732921"/>
              <a:gd name="connsiteX44" fmla="*/ 451107 w 1690358"/>
              <a:gd name="connsiteY44" fmla="*/ 1327866 h 1732921"/>
              <a:gd name="connsiteX45" fmla="*/ 234539 w 1690358"/>
              <a:gd name="connsiteY45" fmla="*/ 1223592 h 1732921"/>
              <a:gd name="connsiteX46" fmla="*/ 66097 w 1690358"/>
              <a:gd name="connsiteY46" fmla="*/ 1063171 h 1732921"/>
              <a:gd name="connsiteX47" fmla="*/ 29500 w 1690358"/>
              <a:gd name="connsiteY47" fmla="*/ 1076205 h 1732921"/>
              <a:gd name="connsiteX48" fmla="*/ 27365 w 1690358"/>
              <a:gd name="connsiteY48" fmla="*/ 1081455 h 1732921"/>
              <a:gd name="connsiteX49" fmla="*/ 11328 w 1690358"/>
              <a:gd name="connsiteY49" fmla="*/ 1036601 h 1732921"/>
              <a:gd name="connsiteX50" fmla="*/ 1928 w 1690358"/>
              <a:gd name="connsiteY50" fmla="*/ 990981 h 1732921"/>
              <a:gd name="connsiteX51" fmla="*/ 34012 w 1690358"/>
              <a:gd name="connsiteY51" fmla="*/ 814518 h 1732921"/>
              <a:gd name="connsiteX52" fmla="*/ 170370 w 1690358"/>
              <a:gd name="connsiteY52" fmla="*/ 686181 h 1732921"/>
              <a:gd name="connsiteX53" fmla="*/ 322770 w 1690358"/>
              <a:gd name="connsiteY53" fmla="*/ 581908 h 1732921"/>
              <a:gd name="connsiteX54" fmla="*/ 370897 w 1690358"/>
              <a:gd name="connsiteY54" fmla="*/ 509718 h 1732921"/>
              <a:gd name="connsiteX55" fmla="*/ 443086 w 1690358"/>
              <a:gd name="connsiteY55" fmla="*/ 413466 h 1732921"/>
              <a:gd name="connsiteX56" fmla="*/ 467149 w 1690358"/>
              <a:gd name="connsiteY56" fmla="*/ 301171 h 1732921"/>
              <a:gd name="connsiteX57" fmla="*/ 402981 w 1690358"/>
              <a:gd name="connsiteY57" fmla="*/ 164813 h 1732921"/>
              <a:gd name="connsiteX58" fmla="*/ 378918 w 1690358"/>
              <a:gd name="connsiteY58" fmla="*/ 4392 h 1732921"/>
              <a:gd name="connsiteX59" fmla="*/ 398344 w 1690358"/>
              <a:gd name="connsiteY59" fmla="*/ 1447 h 1732921"/>
              <a:gd name="connsiteX0" fmla="*/ 394262 w 1690358"/>
              <a:gd name="connsiteY0" fmla="*/ 49 h 1817248"/>
              <a:gd name="connsiteX1" fmla="*/ 491212 w 1690358"/>
              <a:gd name="connsiteY1" fmla="*/ 128824 h 1817248"/>
              <a:gd name="connsiteX2" fmla="*/ 579444 w 1690358"/>
              <a:gd name="connsiteY2" fmla="*/ 88719 h 1817248"/>
              <a:gd name="connsiteX3" fmla="*/ 624412 w 1690358"/>
              <a:gd name="connsiteY3" fmla="*/ 97687 h 1817248"/>
              <a:gd name="connsiteX4" fmla="*/ 624688 w 1690358"/>
              <a:gd name="connsiteY4" fmla="*/ 97742 h 1817248"/>
              <a:gd name="connsiteX5" fmla="*/ 779970 w 1690358"/>
              <a:gd name="connsiteY5" fmla="*/ 160908 h 1817248"/>
              <a:gd name="connsiteX6" fmla="*/ 790490 w 1690358"/>
              <a:gd name="connsiteY6" fmla="*/ 170829 h 1817248"/>
              <a:gd name="connsiteX7" fmla="*/ 809673 w 1690358"/>
              <a:gd name="connsiteY7" fmla="*/ 188919 h 1817248"/>
              <a:gd name="connsiteX8" fmla="*/ 852160 w 1690358"/>
              <a:gd name="connsiteY8" fmla="*/ 281224 h 1817248"/>
              <a:gd name="connsiteX9" fmla="*/ 812055 w 1690358"/>
              <a:gd name="connsiteY9" fmla="*/ 345393 h 1817248"/>
              <a:gd name="connsiteX10" fmla="*/ 796012 w 1690358"/>
              <a:gd name="connsiteY10" fmla="*/ 449666 h 1817248"/>
              <a:gd name="connsiteX11" fmla="*/ 860181 w 1690358"/>
              <a:gd name="connsiteY11" fmla="*/ 465708 h 1817248"/>
              <a:gd name="connsiteX12" fmla="*/ 964455 w 1690358"/>
              <a:gd name="connsiteY12" fmla="*/ 465708 h 1817248"/>
              <a:gd name="connsiteX13" fmla="*/ 1108834 w 1690358"/>
              <a:gd name="connsiteY13" fmla="*/ 449666 h 1817248"/>
              <a:gd name="connsiteX14" fmla="*/ 1277276 w 1690358"/>
              <a:gd name="connsiteY14" fmla="*/ 433624 h 1817248"/>
              <a:gd name="connsiteX15" fmla="*/ 1421655 w 1690358"/>
              <a:gd name="connsiteY15" fmla="*/ 441645 h 1817248"/>
              <a:gd name="connsiteX16" fmla="*/ 1546482 w 1690358"/>
              <a:gd name="connsiteY16" fmla="*/ 589820 h 1817248"/>
              <a:gd name="connsiteX17" fmla="*/ 1598118 w 1690358"/>
              <a:gd name="connsiteY17" fmla="*/ 706340 h 1817248"/>
              <a:gd name="connsiteX18" fmla="*/ 1678328 w 1690358"/>
              <a:gd name="connsiteY18" fmla="*/ 754466 h 1817248"/>
              <a:gd name="connsiteX19" fmla="*/ 1682116 w 1690358"/>
              <a:gd name="connsiteY19" fmla="*/ 767255 h 1817248"/>
              <a:gd name="connsiteX20" fmla="*/ 1671106 w 1690358"/>
              <a:gd name="connsiteY20" fmla="*/ 774824 h 1817248"/>
              <a:gd name="connsiteX21" fmla="*/ 1662286 w 1690358"/>
              <a:gd name="connsiteY21" fmla="*/ 786550 h 1817248"/>
              <a:gd name="connsiteX22" fmla="*/ 1676825 w 1690358"/>
              <a:gd name="connsiteY22" fmla="*/ 851721 h 1817248"/>
              <a:gd name="connsiteX23" fmla="*/ 1690358 w 1690358"/>
              <a:gd name="connsiteY23" fmla="*/ 872358 h 1817248"/>
              <a:gd name="connsiteX24" fmla="*/ 1686349 w 1690358"/>
              <a:gd name="connsiteY24" fmla="*/ 890824 h 1817248"/>
              <a:gd name="connsiteX25" fmla="*/ 1606139 w 1690358"/>
              <a:gd name="connsiteY25" fmla="*/ 898845 h 1817248"/>
              <a:gd name="connsiteX26" fmla="*/ 1533949 w 1690358"/>
              <a:gd name="connsiteY26" fmla="*/ 954993 h 1817248"/>
              <a:gd name="connsiteX27" fmla="*/ 1533949 w 1690358"/>
              <a:gd name="connsiteY27" fmla="*/ 1059266 h 1817248"/>
              <a:gd name="connsiteX28" fmla="*/ 1477802 w 1690358"/>
              <a:gd name="connsiteY28" fmla="*/ 1131456 h 1817248"/>
              <a:gd name="connsiteX29" fmla="*/ 1445718 w 1690358"/>
              <a:gd name="connsiteY29" fmla="*/ 1211666 h 1817248"/>
              <a:gd name="connsiteX30" fmla="*/ 1477802 w 1690358"/>
              <a:gd name="connsiteY30" fmla="*/ 1315940 h 1817248"/>
              <a:gd name="connsiteX31" fmla="*/ 1397591 w 1690358"/>
              <a:gd name="connsiteY31" fmla="*/ 1444277 h 1817248"/>
              <a:gd name="connsiteX32" fmla="*/ 1156960 w 1690358"/>
              <a:gd name="connsiteY32" fmla="*/ 1492403 h 1817248"/>
              <a:gd name="connsiteX33" fmla="*/ 1012581 w 1690358"/>
              <a:gd name="connsiteY33" fmla="*/ 1564593 h 1817248"/>
              <a:gd name="connsiteX34" fmla="*/ 924349 w 1690358"/>
              <a:gd name="connsiteY34" fmla="*/ 1644803 h 1817248"/>
              <a:gd name="connsiteX35" fmla="*/ 763928 w 1690358"/>
              <a:gd name="connsiteY35" fmla="*/ 1684908 h 1817248"/>
              <a:gd name="connsiteX36" fmla="*/ 730316 w 1690358"/>
              <a:gd name="connsiteY36" fmla="*/ 1816229 h 1817248"/>
              <a:gd name="connsiteX37" fmla="*/ 729003 w 1690358"/>
              <a:gd name="connsiteY37" fmla="*/ 1817248 h 1817248"/>
              <a:gd name="connsiteX38" fmla="*/ 721818 w 1690358"/>
              <a:gd name="connsiteY38" fmla="*/ 1811240 h 1817248"/>
              <a:gd name="connsiteX39" fmla="*/ 686601 w 1690358"/>
              <a:gd name="connsiteY39" fmla="*/ 1774268 h 1817248"/>
              <a:gd name="connsiteX40" fmla="*/ 665748 w 1690358"/>
              <a:gd name="connsiteY40" fmla="*/ 1742358 h 1817248"/>
              <a:gd name="connsiteX41" fmla="*/ 659010 w 1690358"/>
              <a:gd name="connsiteY41" fmla="*/ 1730379 h 1817248"/>
              <a:gd name="connsiteX42" fmla="*/ 647686 w 1690358"/>
              <a:gd name="connsiteY42" fmla="*/ 1683718 h 1817248"/>
              <a:gd name="connsiteX43" fmla="*/ 627570 w 1690358"/>
              <a:gd name="connsiteY43" fmla="*/ 1524487 h 1817248"/>
              <a:gd name="connsiteX44" fmla="*/ 451107 w 1690358"/>
              <a:gd name="connsiteY44" fmla="*/ 1412193 h 1817248"/>
              <a:gd name="connsiteX45" fmla="*/ 234539 w 1690358"/>
              <a:gd name="connsiteY45" fmla="*/ 1307919 h 1817248"/>
              <a:gd name="connsiteX46" fmla="*/ 66097 w 1690358"/>
              <a:gd name="connsiteY46" fmla="*/ 1147498 h 1817248"/>
              <a:gd name="connsiteX47" fmla="*/ 29500 w 1690358"/>
              <a:gd name="connsiteY47" fmla="*/ 1160532 h 1817248"/>
              <a:gd name="connsiteX48" fmla="*/ 27365 w 1690358"/>
              <a:gd name="connsiteY48" fmla="*/ 1165782 h 1817248"/>
              <a:gd name="connsiteX49" fmla="*/ 11328 w 1690358"/>
              <a:gd name="connsiteY49" fmla="*/ 1120928 h 1817248"/>
              <a:gd name="connsiteX50" fmla="*/ 1928 w 1690358"/>
              <a:gd name="connsiteY50" fmla="*/ 1075308 h 1817248"/>
              <a:gd name="connsiteX51" fmla="*/ 34012 w 1690358"/>
              <a:gd name="connsiteY51" fmla="*/ 898845 h 1817248"/>
              <a:gd name="connsiteX52" fmla="*/ 170370 w 1690358"/>
              <a:gd name="connsiteY52" fmla="*/ 770508 h 1817248"/>
              <a:gd name="connsiteX53" fmla="*/ 322770 w 1690358"/>
              <a:gd name="connsiteY53" fmla="*/ 666235 h 1817248"/>
              <a:gd name="connsiteX54" fmla="*/ 370897 w 1690358"/>
              <a:gd name="connsiteY54" fmla="*/ 594045 h 1817248"/>
              <a:gd name="connsiteX55" fmla="*/ 443086 w 1690358"/>
              <a:gd name="connsiteY55" fmla="*/ 497793 h 1817248"/>
              <a:gd name="connsiteX56" fmla="*/ 467149 w 1690358"/>
              <a:gd name="connsiteY56" fmla="*/ 385498 h 1817248"/>
              <a:gd name="connsiteX57" fmla="*/ 402981 w 1690358"/>
              <a:gd name="connsiteY57" fmla="*/ 249140 h 1817248"/>
              <a:gd name="connsiteX58" fmla="*/ 378918 w 1690358"/>
              <a:gd name="connsiteY58" fmla="*/ 88719 h 1817248"/>
              <a:gd name="connsiteX59" fmla="*/ 394262 w 1690358"/>
              <a:gd name="connsiteY59" fmla="*/ 49 h 1817248"/>
              <a:gd name="connsiteX0" fmla="*/ 386097 w 1690358"/>
              <a:gd name="connsiteY0" fmla="*/ 23 h 1915193"/>
              <a:gd name="connsiteX1" fmla="*/ 491212 w 1690358"/>
              <a:gd name="connsiteY1" fmla="*/ 226769 h 1915193"/>
              <a:gd name="connsiteX2" fmla="*/ 579444 w 1690358"/>
              <a:gd name="connsiteY2" fmla="*/ 186664 h 1915193"/>
              <a:gd name="connsiteX3" fmla="*/ 624412 w 1690358"/>
              <a:gd name="connsiteY3" fmla="*/ 195632 h 1915193"/>
              <a:gd name="connsiteX4" fmla="*/ 624688 w 1690358"/>
              <a:gd name="connsiteY4" fmla="*/ 195687 h 1915193"/>
              <a:gd name="connsiteX5" fmla="*/ 779970 w 1690358"/>
              <a:gd name="connsiteY5" fmla="*/ 258853 h 1915193"/>
              <a:gd name="connsiteX6" fmla="*/ 790490 w 1690358"/>
              <a:gd name="connsiteY6" fmla="*/ 268774 h 1915193"/>
              <a:gd name="connsiteX7" fmla="*/ 809673 w 1690358"/>
              <a:gd name="connsiteY7" fmla="*/ 286864 h 1915193"/>
              <a:gd name="connsiteX8" fmla="*/ 852160 w 1690358"/>
              <a:gd name="connsiteY8" fmla="*/ 379169 h 1915193"/>
              <a:gd name="connsiteX9" fmla="*/ 812055 w 1690358"/>
              <a:gd name="connsiteY9" fmla="*/ 443338 h 1915193"/>
              <a:gd name="connsiteX10" fmla="*/ 796012 w 1690358"/>
              <a:gd name="connsiteY10" fmla="*/ 547611 h 1915193"/>
              <a:gd name="connsiteX11" fmla="*/ 860181 w 1690358"/>
              <a:gd name="connsiteY11" fmla="*/ 563653 h 1915193"/>
              <a:gd name="connsiteX12" fmla="*/ 964455 w 1690358"/>
              <a:gd name="connsiteY12" fmla="*/ 563653 h 1915193"/>
              <a:gd name="connsiteX13" fmla="*/ 1108834 w 1690358"/>
              <a:gd name="connsiteY13" fmla="*/ 547611 h 1915193"/>
              <a:gd name="connsiteX14" fmla="*/ 1277276 w 1690358"/>
              <a:gd name="connsiteY14" fmla="*/ 531569 h 1915193"/>
              <a:gd name="connsiteX15" fmla="*/ 1421655 w 1690358"/>
              <a:gd name="connsiteY15" fmla="*/ 539590 h 1915193"/>
              <a:gd name="connsiteX16" fmla="*/ 1546482 w 1690358"/>
              <a:gd name="connsiteY16" fmla="*/ 687765 h 1915193"/>
              <a:gd name="connsiteX17" fmla="*/ 1598118 w 1690358"/>
              <a:gd name="connsiteY17" fmla="*/ 804285 h 1915193"/>
              <a:gd name="connsiteX18" fmla="*/ 1678328 w 1690358"/>
              <a:gd name="connsiteY18" fmla="*/ 852411 h 1915193"/>
              <a:gd name="connsiteX19" fmla="*/ 1682116 w 1690358"/>
              <a:gd name="connsiteY19" fmla="*/ 865200 h 1915193"/>
              <a:gd name="connsiteX20" fmla="*/ 1671106 w 1690358"/>
              <a:gd name="connsiteY20" fmla="*/ 872769 h 1915193"/>
              <a:gd name="connsiteX21" fmla="*/ 1662286 w 1690358"/>
              <a:gd name="connsiteY21" fmla="*/ 884495 h 1915193"/>
              <a:gd name="connsiteX22" fmla="*/ 1676825 w 1690358"/>
              <a:gd name="connsiteY22" fmla="*/ 949666 h 1915193"/>
              <a:gd name="connsiteX23" fmla="*/ 1690358 w 1690358"/>
              <a:gd name="connsiteY23" fmla="*/ 970303 h 1915193"/>
              <a:gd name="connsiteX24" fmla="*/ 1686349 w 1690358"/>
              <a:gd name="connsiteY24" fmla="*/ 988769 h 1915193"/>
              <a:gd name="connsiteX25" fmla="*/ 1606139 w 1690358"/>
              <a:gd name="connsiteY25" fmla="*/ 996790 h 1915193"/>
              <a:gd name="connsiteX26" fmla="*/ 1533949 w 1690358"/>
              <a:gd name="connsiteY26" fmla="*/ 1052938 h 1915193"/>
              <a:gd name="connsiteX27" fmla="*/ 1533949 w 1690358"/>
              <a:gd name="connsiteY27" fmla="*/ 1157211 h 1915193"/>
              <a:gd name="connsiteX28" fmla="*/ 1477802 w 1690358"/>
              <a:gd name="connsiteY28" fmla="*/ 1229401 h 1915193"/>
              <a:gd name="connsiteX29" fmla="*/ 1445718 w 1690358"/>
              <a:gd name="connsiteY29" fmla="*/ 1309611 h 1915193"/>
              <a:gd name="connsiteX30" fmla="*/ 1477802 w 1690358"/>
              <a:gd name="connsiteY30" fmla="*/ 1413885 h 1915193"/>
              <a:gd name="connsiteX31" fmla="*/ 1397591 w 1690358"/>
              <a:gd name="connsiteY31" fmla="*/ 1542222 h 1915193"/>
              <a:gd name="connsiteX32" fmla="*/ 1156960 w 1690358"/>
              <a:gd name="connsiteY32" fmla="*/ 1590348 h 1915193"/>
              <a:gd name="connsiteX33" fmla="*/ 1012581 w 1690358"/>
              <a:gd name="connsiteY33" fmla="*/ 1662538 h 1915193"/>
              <a:gd name="connsiteX34" fmla="*/ 924349 w 1690358"/>
              <a:gd name="connsiteY34" fmla="*/ 1742748 h 1915193"/>
              <a:gd name="connsiteX35" fmla="*/ 763928 w 1690358"/>
              <a:gd name="connsiteY35" fmla="*/ 1782853 h 1915193"/>
              <a:gd name="connsiteX36" fmla="*/ 730316 w 1690358"/>
              <a:gd name="connsiteY36" fmla="*/ 1914174 h 1915193"/>
              <a:gd name="connsiteX37" fmla="*/ 729003 w 1690358"/>
              <a:gd name="connsiteY37" fmla="*/ 1915193 h 1915193"/>
              <a:gd name="connsiteX38" fmla="*/ 721818 w 1690358"/>
              <a:gd name="connsiteY38" fmla="*/ 1909185 h 1915193"/>
              <a:gd name="connsiteX39" fmla="*/ 686601 w 1690358"/>
              <a:gd name="connsiteY39" fmla="*/ 1872213 h 1915193"/>
              <a:gd name="connsiteX40" fmla="*/ 665748 w 1690358"/>
              <a:gd name="connsiteY40" fmla="*/ 1840303 h 1915193"/>
              <a:gd name="connsiteX41" fmla="*/ 659010 w 1690358"/>
              <a:gd name="connsiteY41" fmla="*/ 1828324 h 1915193"/>
              <a:gd name="connsiteX42" fmla="*/ 647686 w 1690358"/>
              <a:gd name="connsiteY42" fmla="*/ 1781663 h 1915193"/>
              <a:gd name="connsiteX43" fmla="*/ 627570 w 1690358"/>
              <a:gd name="connsiteY43" fmla="*/ 1622432 h 1915193"/>
              <a:gd name="connsiteX44" fmla="*/ 451107 w 1690358"/>
              <a:gd name="connsiteY44" fmla="*/ 1510138 h 1915193"/>
              <a:gd name="connsiteX45" fmla="*/ 234539 w 1690358"/>
              <a:gd name="connsiteY45" fmla="*/ 1405864 h 1915193"/>
              <a:gd name="connsiteX46" fmla="*/ 66097 w 1690358"/>
              <a:gd name="connsiteY46" fmla="*/ 1245443 h 1915193"/>
              <a:gd name="connsiteX47" fmla="*/ 29500 w 1690358"/>
              <a:gd name="connsiteY47" fmla="*/ 1258477 h 1915193"/>
              <a:gd name="connsiteX48" fmla="*/ 27365 w 1690358"/>
              <a:gd name="connsiteY48" fmla="*/ 1263727 h 1915193"/>
              <a:gd name="connsiteX49" fmla="*/ 11328 w 1690358"/>
              <a:gd name="connsiteY49" fmla="*/ 1218873 h 1915193"/>
              <a:gd name="connsiteX50" fmla="*/ 1928 w 1690358"/>
              <a:gd name="connsiteY50" fmla="*/ 1173253 h 1915193"/>
              <a:gd name="connsiteX51" fmla="*/ 34012 w 1690358"/>
              <a:gd name="connsiteY51" fmla="*/ 996790 h 1915193"/>
              <a:gd name="connsiteX52" fmla="*/ 170370 w 1690358"/>
              <a:gd name="connsiteY52" fmla="*/ 868453 h 1915193"/>
              <a:gd name="connsiteX53" fmla="*/ 322770 w 1690358"/>
              <a:gd name="connsiteY53" fmla="*/ 764180 h 1915193"/>
              <a:gd name="connsiteX54" fmla="*/ 370897 w 1690358"/>
              <a:gd name="connsiteY54" fmla="*/ 691990 h 1915193"/>
              <a:gd name="connsiteX55" fmla="*/ 443086 w 1690358"/>
              <a:gd name="connsiteY55" fmla="*/ 595738 h 1915193"/>
              <a:gd name="connsiteX56" fmla="*/ 467149 w 1690358"/>
              <a:gd name="connsiteY56" fmla="*/ 483443 h 1915193"/>
              <a:gd name="connsiteX57" fmla="*/ 402981 w 1690358"/>
              <a:gd name="connsiteY57" fmla="*/ 347085 h 1915193"/>
              <a:gd name="connsiteX58" fmla="*/ 378918 w 1690358"/>
              <a:gd name="connsiteY58" fmla="*/ 186664 h 1915193"/>
              <a:gd name="connsiteX59" fmla="*/ 386097 w 1690358"/>
              <a:gd name="connsiteY59" fmla="*/ 23 h 1915193"/>
              <a:gd name="connsiteX0" fmla="*/ 386097 w 1690358"/>
              <a:gd name="connsiteY0" fmla="*/ 31 h 1915201"/>
              <a:gd name="connsiteX1" fmla="*/ 491212 w 1690358"/>
              <a:gd name="connsiteY1" fmla="*/ 226777 h 1915201"/>
              <a:gd name="connsiteX2" fmla="*/ 579444 w 1690358"/>
              <a:gd name="connsiteY2" fmla="*/ 186672 h 1915201"/>
              <a:gd name="connsiteX3" fmla="*/ 624412 w 1690358"/>
              <a:gd name="connsiteY3" fmla="*/ 195640 h 1915201"/>
              <a:gd name="connsiteX4" fmla="*/ 624688 w 1690358"/>
              <a:gd name="connsiteY4" fmla="*/ 195695 h 1915201"/>
              <a:gd name="connsiteX5" fmla="*/ 779970 w 1690358"/>
              <a:gd name="connsiteY5" fmla="*/ 258861 h 1915201"/>
              <a:gd name="connsiteX6" fmla="*/ 790490 w 1690358"/>
              <a:gd name="connsiteY6" fmla="*/ 268782 h 1915201"/>
              <a:gd name="connsiteX7" fmla="*/ 809673 w 1690358"/>
              <a:gd name="connsiteY7" fmla="*/ 286872 h 1915201"/>
              <a:gd name="connsiteX8" fmla="*/ 852160 w 1690358"/>
              <a:gd name="connsiteY8" fmla="*/ 379177 h 1915201"/>
              <a:gd name="connsiteX9" fmla="*/ 812055 w 1690358"/>
              <a:gd name="connsiteY9" fmla="*/ 443346 h 1915201"/>
              <a:gd name="connsiteX10" fmla="*/ 796012 w 1690358"/>
              <a:gd name="connsiteY10" fmla="*/ 547619 h 1915201"/>
              <a:gd name="connsiteX11" fmla="*/ 860181 w 1690358"/>
              <a:gd name="connsiteY11" fmla="*/ 563661 h 1915201"/>
              <a:gd name="connsiteX12" fmla="*/ 964455 w 1690358"/>
              <a:gd name="connsiteY12" fmla="*/ 563661 h 1915201"/>
              <a:gd name="connsiteX13" fmla="*/ 1108834 w 1690358"/>
              <a:gd name="connsiteY13" fmla="*/ 547619 h 1915201"/>
              <a:gd name="connsiteX14" fmla="*/ 1277276 w 1690358"/>
              <a:gd name="connsiteY14" fmla="*/ 531577 h 1915201"/>
              <a:gd name="connsiteX15" fmla="*/ 1421655 w 1690358"/>
              <a:gd name="connsiteY15" fmla="*/ 539598 h 1915201"/>
              <a:gd name="connsiteX16" fmla="*/ 1546482 w 1690358"/>
              <a:gd name="connsiteY16" fmla="*/ 687773 h 1915201"/>
              <a:gd name="connsiteX17" fmla="*/ 1598118 w 1690358"/>
              <a:gd name="connsiteY17" fmla="*/ 804293 h 1915201"/>
              <a:gd name="connsiteX18" fmla="*/ 1678328 w 1690358"/>
              <a:gd name="connsiteY18" fmla="*/ 852419 h 1915201"/>
              <a:gd name="connsiteX19" fmla="*/ 1682116 w 1690358"/>
              <a:gd name="connsiteY19" fmla="*/ 865208 h 1915201"/>
              <a:gd name="connsiteX20" fmla="*/ 1671106 w 1690358"/>
              <a:gd name="connsiteY20" fmla="*/ 872777 h 1915201"/>
              <a:gd name="connsiteX21" fmla="*/ 1662286 w 1690358"/>
              <a:gd name="connsiteY21" fmla="*/ 884503 h 1915201"/>
              <a:gd name="connsiteX22" fmla="*/ 1676825 w 1690358"/>
              <a:gd name="connsiteY22" fmla="*/ 949674 h 1915201"/>
              <a:gd name="connsiteX23" fmla="*/ 1690358 w 1690358"/>
              <a:gd name="connsiteY23" fmla="*/ 970311 h 1915201"/>
              <a:gd name="connsiteX24" fmla="*/ 1686349 w 1690358"/>
              <a:gd name="connsiteY24" fmla="*/ 988777 h 1915201"/>
              <a:gd name="connsiteX25" fmla="*/ 1606139 w 1690358"/>
              <a:gd name="connsiteY25" fmla="*/ 996798 h 1915201"/>
              <a:gd name="connsiteX26" fmla="*/ 1533949 w 1690358"/>
              <a:gd name="connsiteY26" fmla="*/ 1052946 h 1915201"/>
              <a:gd name="connsiteX27" fmla="*/ 1533949 w 1690358"/>
              <a:gd name="connsiteY27" fmla="*/ 1157219 h 1915201"/>
              <a:gd name="connsiteX28" fmla="*/ 1477802 w 1690358"/>
              <a:gd name="connsiteY28" fmla="*/ 1229409 h 1915201"/>
              <a:gd name="connsiteX29" fmla="*/ 1445718 w 1690358"/>
              <a:gd name="connsiteY29" fmla="*/ 1309619 h 1915201"/>
              <a:gd name="connsiteX30" fmla="*/ 1477802 w 1690358"/>
              <a:gd name="connsiteY30" fmla="*/ 1413893 h 1915201"/>
              <a:gd name="connsiteX31" fmla="*/ 1397591 w 1690358"/>
              <a:gd name="connsiteY31" fmla="*/ 1542230 h 1915201"/>
              <a:gd name="connsiteX32" fmla="*/ 1156960 w 1690358"/>
              <a:gd name="connsiteY32" fmla="*/ 1590356 h 1915201"/>
              <a:gd name="connsiteX33" fmla="*/ 1012581 w 1690358"/>
              <a:gd name="connsiteY33" fmla="*/ 1662546 h 1915201"/>
              <a:gd name="connsiteX34" fmla="*/ 924349 w 1690358"/>
              <a:gd name="connsiteY34" fmla="*/ 1742756 h 1915201"/>
              <a:gd name="connsiteX35" fmla="*/ 763928 w 1690358"/>
              <a:gd name="connsiteY35" fmla="*/ 1782861 h 1915201"/>
              <a:gd name="connsiteX36" fmla="*/ 730316 w 1690358"/>
              <a:gd name="connsiteY36" fmla="*/ 1914182 h 1915201"/>
              <a:gd name="connsiteX37" fmla="*/ 729003 w 1690358"/>
              <a:gd name="connsiteY37" fmla="*/ 1915201 h 1915201"/>
              <a:gd name="connsiteX38" fmla="*/ 721818 w 1690358"/>
              <a:gd name="connsiteY38" fmla="*/ 1909193 h 1915201"/>
              <a:gd name="connsiteX39" fmla="*/ 686601 w 1690358"/>
              <a:gd name="connsiteY39" fmla="*/ 1872221 h 1915201"/>
              <a:gd name="connsiteX40" fmla="*/ 665748 w 1690358"/>
              <a:gd name="connsiteY40" fmla="*/ 1840311 h 1915201"/>
              <a:gd name="connsiteX41" fmla="*/ 659010 w 1690358"/>
              <a:gd name="connsiteY41" fmla="*/ 1828332 h 1915201"/>
              <a:gd name="connsiteX42" fmla="*/ 647686 w 1690358"/>
              <a:gd name="connsiteY42" fmla="*/ 1781671 h 1915201"/>
              <a:gd name="connsiteX43" fmla="*/ 627570 w 1690358"/>
              <a:gd name="connsiteY43" fmla="*/ 1622440 h 1915201"/>
              <a:gd name="connsiteX44" fmla="*/ 451107 w 1690358"/>
              <a:gd name="connsiteY44" fmla="*/ 1510146 h 1915201"/>
              <a:gd name="connsiteX45" fmla="*/ 234539 w 1690358"/>
              <a:gd name="connsiteY45" fmla="*/ 1405872 h 1915201"/>
              <a:gd name="connsiteX46" fmla="*/ 66097 w 1690358"/>
              <a:gd name="connsiteY46" fmla="*/ 1245451 h 1915201"/>
              <a:gd name="connsiteX47" fmla="*/ 29500 w 1690358"/>
              <a:gd name="connsiteY47" fmla="*/ 1258485 h 1915201"/>
              <a:gd name="connsiteX48" fmla="*/ 27365 w 1690358"/>
              <a:gd name="connsiteY48" fmla="*/ 1263735 h 1915201"/>
              <a:gd name="connsiteX49" fmla="*/ 11328 w 1690358"/>
              <a:gd name="connsiteY49" fmla="*/ 1218881 h 1915201"/>
              <a:gd name="connsiteX50" fmla="*/ 1928 w 1690358"/>
              <a:gd name="connsiteY50" fmla="*/ 1173261 h 1915201"/>
              <a:gd name="connsiteX51" fmla="*/ 34012 w 1690358"/>
              <a:gd name="connsiteY51" fmla="*/ 996798 h 1915201"/>
              <a:gd name="connsiteX52" fmla="*/ 170370 w 1690358"/>
              <a:gd name="connsiteY52" fmla="*/ 868461 h 1915201"/>
              <a:gd name="connsiteX53" fmla="*/ 322770 w 1690358"/>
              <a:gd name="connsiteY53" fmla="*/ 764188 h 1915201"/>
              <a:gd name="connsiteX54" fmla="*/ 370897 w 1690358"/>
              <a:gd name="connsiteY54" fmla="*/ 691998 h 1915201"/>
              <a:gd name="connsiteX55" fmla="*/ 443086 w 1690358"/>
              <a:gd name="connsiteY55" fmla="*/ 595746 h 1915201"/>
              <a:gd name="connsiteX56" fmla="*/ 467149 w 1690358"/>
              <a:gd name="connsiteY56" fmla="*/ 483451 h 1915201"/>
              <a:gd name="connsiteX57" fmla="*/ 402981 w 1690358"/>
              <a:gd name="connsiteY57" fmla="*/ 347093 h 1915201"/>
              <a:gd name="connsiteX58" fmla="*/ 370754 w 1690358"/>
              <a:gd name="connsiteY58" fmla="*/ 137686 h 1915201"/>
              <a:gd name="connsiteX59" fmla="*/ 386097 w 1690358"/>
              <a:gd name="connsiteY59" fmla="*/ 31 h 1915201"/>
              <a:gd name="connsiteX0" fmla="*/ 386097 w 1695011"/>
              <a:gd name="connsiteY0" fmla="*/ 31 h 1915201"/>
              <a:gd name="connsiteX1" fmla="*/ 491212 w 1695011"/>
              <a:gd name="connsiteY1" fmla="*/ 226777 h 1915201"/>
              <a:gd name="connsiteX2" fmla="*/ 579444 w 1695011"/>
              <a:gd name="connsiteY2" fmla="*/ 186672 h 1915201"/>
              <a:gd name="connsiteX3" fmla="*/ 624412 w 1695011"/>
              <a:gd name="connsiteY3" fmla="*/ 195640 h 1915201"/>
              <a:gd name="connsiteX4" fmla="*/ 624688 w 1695011"/>
              <a:gd name="connsiteY4" fmla="*/ 195695 h 1915201"/>
              <a:gd name="connsiteX5" fmla="*/ 779970 w 1695011"/>
              <a:gd name="connsiteY5" fmla="*/ 258861 h 1915201"/>
              <a:gd name="connsiteX6" fmla="*/ 790490 w 1695011"/>
              <a:gd name="connsiteY6" fmla="*/ 268782 h 1915201"/>
              <a:gd name="connsiteX7" fmla="*/ 809673 w 1695011"/>
              <a:gd name="connsiteY7" fmla="*/ 286872 h 1915201"/>
              <a:gd name="connsiteX8" fmla="*/ 852160 w 1695011"/>
              <a:gd name="connsiteY8" fmla="*/ 379177 h 1915201"/>
              <a:gd name="connsiteX9" fmla="*/ 812055 w 1695011"/>
              <a:gd name="connsiteY9" fmla="*/ 443346 h 1915201"/>
              <a:gd name="connsiteX10" fmla="*/ 796012 w 1695011"/>
              <a:gd name="connsiteY10" fmla="*/ 547619 h 1915201"/>
              <a:gd name="connsiteX11" fmla="*/ 860181 w 1695011"/>
              <a:gd name="connsiteY11" fmla="*/ 563661 h 1915201"/>
              <a:gd name="connsiteX12" fmla="*/ 964455 w 1695011"/>
              <a:gd name="connsiteY12" fmla="*/ 563661 h 1915201"/>
              <a:gd name="connsiteX13" fmla="*/ 1108834 w 1695011"/>
              <a:gd name="connsiteY13" fmla="*/ 547619 h 1915201"/>
              <a:gd name="connsiteX14" fmla="*/ 1277276 w 1695011"/>
              <a:gd name="connsiteY14" fmla="*/ 531577 h 1915201"/>
              <a:gd name="connsiteX15" fmla="*/ 1421655 w 1695011"/>
              <a:gd name="connsiteY15" fmla="*/ 539598 h 1915201"/>
              <a:gd name="connsiteX16" fmla="*/ 1546482 w 1695011"/>
              <a:gd name="connsiteY16" fmla="*/ 687773 h 1915201"/>
              <a:gd name="connsiteX17" fmla="*/ 1598118 w 1695011"/>
              <a:gd name="connsiteY17" fmla="*/ 804293 h 1915201"/>
              <a:gd name="connsiteX18" fmla="*/ 1678328 w 1695011"/>
              <a:gd name="connsiteY18" fmla="*/ 852419 h 1915201"/>
              <a:gd name="connsiteX19" fmla="*/ 1682116 w 1695011"/>
              <a:gd name="connsiteY19" fmla="*/ 865208 h 1915201"/>
              <a:gd name="connsiteX20" fmla="*/ 1671106 w 1695011"/>
              <a:gd name="connsiteY20" fmla="*/ 872777 h 1915201"/>
              <a:gd name="connsiteX21" fmla="*/ 1694943 w 1695011"/>
              <a:gd name="connsiteY21" fmla="*/ 917160 h 1915201"/>
              <a:gd name="connsiteX22" fmla="*/ 1676825 w 1695011"/>
              <a:gd name="connsiteY22" fmla="*/ 949674 h 1915201"/>
              <a:gd name="connsiteX23" fmla="*/ 1690358 w 1695011"/>
              <a:gd name="connsiteY23" fmla="*/ 970311 h 1915201"/>
              <a:gd name="connsiteX24" fmla="*/ 1686349 w 1695011"/>
              <a:gd name="connsiteY24" fmla="*/ 988777 h 1915201"/>
              <a:gd name="connsiteX25" fmla="*/ 1606139 w 1695011"/>
              <a:gd name="connsiteY25" fmla="*/ 996798 h 1915201"/>
              <a:gd name="connsiteX26" fmla="*/ 1533949 w 1695011"/>
              <a:gd name="connsiteY26" fmla="*/ 1052946 h 1915201"/>
              <a:gd name="connsiteX27" fmla="*/ 1533949 w 1695011"/>
              <a:gd name="connsiteY27" fmla="*/ 1157219 h 1915201"/>
              <a:gd name="connsiteX28" fmla="*/ 1477802 w 1695011"/>
              <a:gd name="connsiteY28" fmla="*/ 1229409 h 1915201"/>
              <a:gd name="connsiteX29" fmla="*/ 1445718 w 1695011"/>
              <a:gd name="connsiteY29" fmla="*/ 1309619 h 1915201"/>
              <a:gd name="connsiteX30" fmla="*/ 1477802 w 1695011"/>
              <a:gd name="connsiteY30" fmla="*/ 1413893 h 1915201"/>
              <a:gd name="connsiteX31" fmla="*/ 1397591 w 1695011"/>
              <a:gd name="connsiteY31" fmla="*/ 1542230 h 1915201"/>
              <a:gd name="connsiteX32" fmla="*/ 1156960 w 1695011"/>
              <a:gd name="connsiteY32" fmla="*/ 1590356 h 1915201"/>
              <a:gd name="connsiteX33" fmla="*/ 1012581 w 1695011"/>
              <a:gd name="connsiteY33" fmla="*/ 1662546 h 1915201"/>
              <a:gd name="connsiteX34" fmla="*/ 924349 w 1695011"/>
              <a:gd name="connsiteY34" fmla="*/ 1742756 h 1915201"/>
              <a:gd name="connsiteX35" fmla="*/ 763928 w 1695011"/>
              <a:gd name="connsiteY35" fmla="*/ 1782861 h 1915201"/>
              <a:gd name="connsiteX36" fmla="*/ 730316 w 1695011"/>
              <a:gd name="connsiteY36" fmla="*/ 1914182 h 1915201"/>
              <a:gd name="connsiteX37" fmla="*/ 729003 w 1695011"/>
              <a:gd name="connsiteY37" fmla="*/ 1915201 h 1915201"/>
              <a:gd name="connsiteX38" fmla="*/ 721818 w 1695011"/>
              <a:gd name="connsiteY38" fmla="*/ 1909193 h 1915201"/>
              <a:gd name="connsiteX39" fmla="*/ 686601 w 1695011"/>
              <a:gd name="connsiteY39" fmla="*/ 1872221 h 1915201"/>
              <a:gd name="connsiteX40" fmla="*/ 665748 w 1695011"/>
              <a:gd name="connsiteY40" fmla="*/ 1840311 h 1915201"/>
              <a:gd name="connsiteX41" fmla="*/ 659010 w 1695011"/>
              <a:gd name="connsiteY41" fmla="*/ 1828332 h 1915201"/>
              <a:gd name="connsiteX42" fmla="*/ 647686 w 1695011"/>
              <a:gd name="connsiteY42" fmla="*/ 1781671 h 1915201"/>
              <a:gd name="connsiteX43" fmla="*/ 627570 w 1695011"/>
              <a:gd name="connsiteY43" fmla="*/ 1622440 h 1915201"/>
              <a:gd name="connsiteX44" fmla="*/ 451107 w 1695011"/>
              <a:gd name="connsiteY44" fmla="*/ 1510146 h 1915201"/>
              <a:gd name="connsiteX45" fmla="*/ 234539 w 1695011"/>
              <a:gd name="connsiteY45" fmla="*/ 1405872 h 1915201"/>
              <a:gd name="connsiteX46" fmla="*/ 66097 w 1695011"/>
              <a:gd name="connsiteY46" fmla="*/ 1245451 h 1915201"/>
              <a:gd name="connsiteX47" fmla="*/ 29500 w 1695011"/>
              <a:gd name="connsiteY47" fmla="*/ 1258485 h 1915201"/>
              <a:gd name="connsiteX48" fmla="*/ 27365 w 1695011"/>
              <a:gd name="connsiteY48" fmla="*/ 1263735 h 1915201"/>
              <a:gd name="connsiteX49" fmla="*/ 11328 w 1695011"/>
              <a:gd name="connsiteY49" fmla="*/ 1218881 h 1915201"/>
              <a:gd name="connsiteX50" fmla="*/ 1928 w 1695011"/>
              <a:gd name="connsiteY50" fmla="*/ 1173261 h 1915201"/>
              <a:gd name="connsiteX51" fmla="*/ 34012 w 1695011"/>
              <a:gd name="connsiteY51" fmla="*/ 996798 h 1915201"/>
              <a:gd name="connsiteX52" fmla="*/ 170370 w 1695011"/>
              <a:gd name="connsiteY52" fmla="*/ 868461 h 1915201"/>
              <a:gd name="connsiteX53" fmla="*/ 322770 w 1695011"/>
              <a:gd name="connsiteY53" fmla="*/ 764188 h 1915201"/>
              <a:gd name="connsiteX54" fmla="*/ 370897 w 1695011"/>
              <a:gd name="connsiteY54" fmla="*/ 691998 h 1915201"/>
              <a:gd name="connsiteX55" fmla="*/ 443086 w 1695011"/>
              <a:gd name="connsiteY55" fmla="*/ 595746 h 1915201"/>
              <a:gd name="connsiteX56" fmla="*/ 467149 w 1695011"/>
              <a:gd name="connsiteY56" fmla="*/ 483451 h 1915201"/>
              <a:gd name="connsiteX57" fmla="*/ 402981 w 1695011"/>
              <a:gd name="connsiteY57" fmla="*/ 347093 h 1915201"/>
              <a:gd name="connsiteX58" fmla="*/ 370754 w 1695011"/>
              <a:gd name="connsiteY58" fmla="*/ 137686 h 1915201"/>
              <a:gd name="connsiteX59" fmla="*/ 386097 w 1695011"/>
              <a:gd name="connsiteY59" fmla="*/ 31 h 1915201"/>
              <a:gd name="connsiteX0" fmla="*/ 386097 w 1690358"/>
              <a:gd name="connsiteY0" fmla="*/ 31 h 1915201"/>
              <a:gd name="connsiteX1" fmla="*/ 491212 w 1690358"/>
              <a:gd name="connsiteY1" fmla="*/ 226777 h 1915201"/>
              <a:gd name="connsiteX2" fmla="*/ 579444 w 1690358"/>
              <a:gd name="connsiteY2" fmla="*/ 186672 h 1915201"/>
              <a:gd name="connsiteX3" fmla="*/ 624412 w 1690358"/>
              <a:gd name="connsiteY3" fmla="*/ 195640 h 1915201"/>
              <a:gd name="connsiteX4" fmla="*/ 624688 w 1690358"/>
              <a:gd name="connsiteY4" fmla="*/ 195695 h 1915201"/>
              <a:gd name="connsiteX5" fmla="*/ 779970 w 1690358"/>
              <a:gd name="connsiteY5" fmla="*/ 258861 h 1915201"/>
              <a:gd name="connsiteX6" fmla="*/ 790490 w 1690358"/>
              <a:gd name="connsiteY6" fmla="*/ 268782 h 1915201"/>
              <a:gd name="connsiteX7" fmla="*/ 809673 w 1690358"/>
              <a:gd name="connsiteY7" fmla="*/ 286872 h 1915201"/>
              <a:gd name="connsiteX8" fmla="*/ 852160 w 1690358"/>
              <a:gd name="connsiteY8" fmla="*/ 379177 h 1915201"/>
              <a:gd name="connsiteX9" fmla="*/ 812055 w 1690358"/>
              <a:gd name="connsiteY9" fmla="*/ 443346 h 1915201"/>
              <a:gd name="connsiteX10" fmla="*/ 796012 w 1690358"/>
              <a:gd name="connsiteY10" fmla="*/ 547619 h 1915201"/>
              <a:gd name="connsiteX11" fmla="*/ 860181 w 1690358"/>
              <a:gd name="connsiteY11" fmla="*/ 563661 h 1915201"/>
              <a:gd name="connsiteX12" fmla="*/ 964455 w 1690358"/>
              <a:gd name="connsiteY12" fmla="*/ 563661 h 1915201"/>
              <a:gd name="connsiteX13" fmla="*/ 1108834 w 1690358"/>
              <a:gd name="connsiteY13" fmla="*/ 547619 h 1915201"/>
              <a:gd name="connsiteX14" fmla="*/ 1277276 w 1690358"/>
              <a:gd name="connsiteY14" fmla="*/ 531577 h 1915201"/>
              <a:gd name="connsiteX15" fmla="*/ 1421655 w 1690358"/>
              <a:gd name="connsiteY15" fmla="*/ 539598 h 1915201"/>
              <a:gd name="connsiteX16" fmla="*/ 1546482 w 1690358"/>
              <a:gd name="connsiteY16" fmla="*/ 687773 h 1915201"/>
              <a:gd name="connsiteX17" fmla="*/ 1598118 w 1690358"/>
              <a:gd name="connsiteY17" fmla="*/ 804293 h 1915201"/>
              <a:gd name="connsiteX18" fmla="*/ 1678328 w 1690358"/>
              <a:gd name="connsiteY18" fmla="*/ 852419 h 1915201"/>
              <a:gd name="connsiteX19" fmla="*/ 1682116 w 1690358"/>
              <a:gd name="connsiteY19" fmla="*/ 865208 h 1915201"/>
              <a:gd name="connsiteX20" fmla="*/ 1671106 w 1690358"/>
              <a:gd name="connsiteY20" fmla="*/ 872777 h 1915201"/>
              <a:gd name="connsiteX21" fmla="*/ 1676825 w 1690358"/>
              <a:gd name="connsiteY21" fmla="*/ 949674 h 1915201"/>
              <a:gd name="connsiteX22" fmla="*/ 1690358 w 1690358"/>
              <a:gd name="connsiteY22" fmla="*/ 970311 h 1915201"/>
              <a:gd name="connsiteX23" fmla="*/ 1686349 w 1690358"/>
              <a:gd name="connsiteY23" fmla="*/ 988777 h 1915201"/>
              <a:gd name="connsiteX24" fmla="*/ 1606139 w 1690358"/>
              <a:gd name="connsiteY24" fmla="*/ 996798 h 1915201"/>
              <a:gd name="connsiteX25" fmla="*/ 1533949 w 1690358"/>
              <a:gd name="connsiteY25" fmla="*/ 1052946 h 1915201"/>
              <a:gd name="connsiteX26" fmla="*/ 1533949 w 1690358"/>
              <a:gd name="connsiteY26" fmla="*/ 1157219 h 1915201"/>
              <a:gd name="connsiteX27" fmla="*/ 1477802 w 1690358"/>
              <a:gd name="connsiteY27" fmla="*/ 1229409 h 1915201"/>
              <a:gd name="connsiteX28" fmla="*/ 1445718 w 1690358"/>
              <a:gd name="connsiteY28" fmla="*/ 1309619 h 1915201"/>
              <a:gd name="connsiteX29" fmla="*/ 1477802 w 1690358"/>
              <a:gd name="connsiteY29" fmla="*/ 1413893 h 1915201"/>
              <a:gd name="connsiteX30" fmla="*/ 1397591 w 1690358"/>
              <a:gd name="connsiteY30" fmla="*/ 1542230 h 1915201"/>
              <a:gd name="connsiteX31" fmla="*/ 1156960 w 1690358"/>
              <a:gd name="connsiteY31" fmla="*/ 1590356 h 1915201"/>
              <a:gd name="connsiteX32" fmla="*/ 1012581 w 1690358"/>
              <a:gd name="connsiteY32" fmla="*/ 1662546 h 1915201"/>
              <a:gd name="connsiteX33" fmla="*/ 924349 w 1690358"/>
              <a:gd name="connsiteY33" fmla="*/ 1742756 h 1915201"/>
              <a:gd name="connsiteX34" fmla="*/ 763928 w 1690358"/>
              <a:gd name="connsiteY34" fmla="*/ 1782861 h 1915201"/>
              <a:gd name="connsiteX35" fmla="*/ 730316 w 1690358"/>
              <a:gd name="connsiteY35" fmla="*/ 1914182 h 1915201"/>
              <a:gd name="connsiteX36" fmla="*/ 729003 w 1690358"/>
              <a:gd name="connsiteY36" fmla="*/ 1915201 h 1915201"/>
              <a:gd name="connsiteX37" fmla="*/ 721818 w 1690358"/>
              <a:gd name="connsiteY37" fmla="*/ 1909193 h 1915201"/>
              <a:gd name="connsiteX38" fmla="*/ 686601 w 1690358"/>
              <a:gd name="connsiteY38" fmla="*/ 1872221 h 1915201"/>
              <a:gd name="connsiteX39" fmla="*/ 665748 w 1690358"/>
              <a:gd name="connsiteY39" fmla="*/ 1840311 h 1915201"/>
              <a:gd name="connsiteX40" fmla="*/ 659010 w 1690358"/>
              <a:gd name="connsiteY40" fmla="*/ 1828332 h 1915201"/>
              <a:gd name="connsiteX41" fmla="*/ 647686 w 1690358"/>
              <a:gd name="connsiteY41" fmla="*/ 1781671 h 1915201"/>
              <a:gd name="connsiteX42" fmla="*/ 627570 w 1690358"/>
              <a:gd name="connsiteY42" fmla="*/ 1622440 h 1915201"/>
              <a:gd name="connsiteX43" fmla="*/ 451107 w 1690358"/>
              <a:gd name="connsiteY43" fmla="*/ 1510146 h 1915201"/>
              <a:gd name="connsiteX44" fmla="*/ 234539 w 1690358"/>
              <a:gd name="connsiteY44" fmla="*/ 1405872 h 1915201"/>
              <a:gd name="connsiteX45" fmla="*/ 66097 w 1690358"/>
              <a:gd name="connsiteY45" fmla="*/ 1245451 h 1915201"/>
              <a:gd name="connsiteX46" fmla="*/ 29500 w 1690358"/>
              <a:gd name="connsiteY46" fmla="*/ 1258485 h 1915201"/>
              <a:gd name="connsiteX47" fmla="*/ 27365 w 1690358"/>
              <a:gd name="connsiteY47" fmla="*/ 1263735 h 1915201"/>
              <a:gd name="connsiteX48" fmla="*/ 11328 w 1690358"/>
              <a:gd name="connsiteY48" fmla="*/ 1218881 h 1915201"/>
              <a:gd name="connsiteX49" fmla="*/ 1928 w 1690358"/>
              <a:gd name="connsiteY49" fmla="*/ 1173261 h 1915201"/>
              <a:gd name="connsiteX50" fmla="*/ 34012 w 1690358"/>
              <a:gd name="connsiteY50" fmla="*/ 996798 h 1915201"/>
              <a:gd name="connsiteX51" fmla="*/ 170370 w 1690358"/>
              <a:gd name="connsiteY51" fmla="*/ 868461 h 1915201"/>
              <a:gd name="connsiteX52" fmla="*/ 322770 w 1690358"/>
              <a:gd name="connsiteY52" fmla="*/ 764188 h 1915201"/>
              <a:gd name="connsiteX53" fmla="*/ 370897 w 1690358"/>
              <a:gd name="connsiteY53" fmla="*/ 691998 h 1915201"/>
              <a:gd name="connsiteX54" fmla="*/ 443086 w 1690358"/>
              <a:gd name="connsiteY54" fmla="*/ 595746 h 1915201"/>
              <a:gd name="connsiteX55" fmla="*/ 467149 w 1690358"/>
              <a:gd name="connsiteY55" fmla="*/ 483451 h 1915201"/>
              <a:gd name="connsiteX56" fmla="*/ 402981 w 1690358"/>
              <a:gd name="connsiteY56" fmla="*/ 347093 h 1915201"/>
              <a:gd name="connsiteX57" fmla="*/ 370754 w 1690358"/>
              <a:gd name="connsiteY57" fmla="*/ 137686 h 1915201"/>
              <a:gd name="connsiteX58" fmla="*/ 386097 w 1690358"/>
              <a:gd name="connsiteY58" fmla="*/ 31 h 1915201"/>
              <a:gd name="connsiteX0" fmla="*/ 386097 w 1690358"/>
              <a:gd name="connsiteY0" fmla="*/ 31 h 1915201"/>
              <a:gd name="connsiteX1" fmla="*/ 491212 w 1690358"/>
              <a:gd name="connsiteY1" fmla="*/ 226777 h 1915201"/>
              <a:gd name="connsiteX2" fmla="*/ 579444 w 1690358"/>
              <a:gd name="connsiteY2" fmla="*/ 186672 h 1915201"/>
              <a:gd name="connsiteX3" fmla="*/ 624412 w 1690358"/>
              <a:gd name="connsiteY3" fmla="*/ 195640 h 1915201"/>
              <a:gd name="connsiteX4" fmla="*/ 624688 w 1690358"/>
              <a:gd name="connsiteY4" fmla="*/ 195695 h 1915201"/>
              <a:gd name="connsiteX5" fmla="*/ 779970 w 1690358"/>
              <a:gd name="connsiteY5" fmla="*/ 258861 h 1915201"/>
              <a:gd name="connsiteX6" fmla="*/ 790490 w 1690358"/>
              <a:gd name="connsiteY6" fmla="*/ 268782 h 1915201"/>
              <a:gd name="connsiteX7" fmla="*/ 809673 w 1690358"/>
              <a:gd name="connsiteY7" fmla="*/ 286872 h 1915201"/>
              <a:gd name="connsiteX8" fmla="*/ 852160 w 1690358"/>
              <a:gd name="connsiteY8" fmla="*/ 379177 h 1915201"/>
              <a:gd name="connsiteX9" fmla="*/ 812055 w 1690358"/>
              <a:gd name="connsiteY9" fmla="*/ 443346 h 1915201"/>
              <a:gd name="connsiteX10" fmla="*/ 796012 w 1690358"/>
              <a:gd name="connsiteY10" fmla="*/ 547619 h 1915201"/>
              <a:gd name="connsiteX11" fmla="*/ 860181 w 1690358"/>
              <a:gd name="connsiteY11" fmla="*/ 563661 h 1915201"/>
              <a:gd name="connsiteX12" fmla="*/ 964455 w 1690358"/>
              <a:gd name="connsiteY12" fmla="*/ 563661 h 1915201"/>
              <a:gd name="connsiteX13" fmla="*/ 1108834 w 1690358"/>
              <a:gd name="connsiteY13" fmla="*/ 547619 h 1915201"/>
              <a:gd name="connsiteX14" fmla="*/ 1277276 w 1690358"/>
              <a:gd name="connsiteY14" fmla="*/ 531577 h 1915201"/>
              <a:gd name="connsiteX15" fmla="*/ 1421655 w 1690358"/>
              <a:gd name="connsiteY15" fmla="*/ 539598 h 1915201"/>
              <a:gd name="connsiteX16" fmla="*/ 1546482 w 1690358"/>
              <a:gd name="connsiteY16" fmla="*/ 687773 h 1915201"/>
              <a:gd name="connsiteX17" fmla="*/ 1598118 w 1690358"/>
              <a:gd name="connsiteY17" fmla="*/ 804293 h 1915201"/>
              <a:gd name="connsiteX18" fmla="*/ 1678328 w 1690358"/>
              <a:gd name="connsiteY18" fmla="*/ 852419 h 1915201"/>
              <a:gd name="connsiteX19" fmla="*/ 1682116 w 1690358"/>
              <a:gd name="connsiteY19" fmla="*/ 865208 h 1915201"/>
              <a:gd name="connsiteX20" fmla="*/ 1676825 w 1690358"/>
              <a:gd name="connsiteY20" fmla="*/ 949674 h 1915201"/>
              <a:gd name="connsiteX21" fmla="*/ 1690358 w 1690358"/>
              <a:gd name="connsiteY21" fmla="*/ 970311 h 1915201"/>
              <a:gd name="connsiteX22" fmla="*/ 1686349 w 1690358"/>
              <a:gd name="connsiteY22" fmla="*/ 988777 h 1915201"/>
              <a:gd name="connsiteX23" fmla="*/ 1606139 w 1690358"/>
              <a:gd name="connsiteY23" fmla="*/ 996798 h 1915201"/>
              <a:gd name="connsiteX24" fmla="*/ 1533949 w 1690358"/>
              <a:gd name="connsiteY24" fmla="*/ 1052946 h 1915201"/>
              <a:gd name="connsiteX25" fmla="*/ 1533949 w 1690358"/>
              <a:gd name="connsiteY25" fmla="*/ 1157219 h 1915201"/>
              <a:gd name="connsiteX26" fmla="*/ 1477802 w 1690358"/>
              <a:gd name="connsiteY26" fmla="*/ 1229409 h 1915201"/>
              <a:gd name="connsiteX27" fmla="*/ 1445718 w 1690358"/>
              <a:gd name="connsiteY27" fmla="*/ 1309619 h 1915201"/>
              <a:gd name="connsiteX28" fmla="*/ 1477802 w 1690358"/>
              <a:gd name="connsiteY28" fmla="*/ 1413893 h 1915201"/>
              <a:gd name="connsiteX29" fmla="*/ 1397591 w 1690358"/>
              <a:gd name="connsiteY29" fmla="*/ 1542230 h 1915201"/>
              <a:gd name="connsiteX30" fmla="*/ 1156960 w 1690358"/>
              <a:gd name="connsiteY30" fmla="*/ 1590356 h 1915201"/>
              <a:gd name="connsiteX31" fmla="*/ 1012581 w 1690358"/>
              <a:gd name="connsiteY31" fmla="*/ 1662546 h 1915201"/>
              <a:gd name="connsiteX32" fmla="*/ 924349 w 1690358"/>
              <a:gd name="connsiteY32" fmla="*/ 1742756 h 1915201"/>
              <a:gd name="connsiteX33" fmla="*/ 763928 w 1690358"/>
              <a:gd name="connsiteY33" fmla="*/ 1782861 h 1915201"/>
              <a:gd name="connsiteX34" fmla="*/ 730316 w 1690358"/>
              <a:gd name="connsiteY34" fmla="*/ 1914182 h 1915201"/>
              <a:gd name="connsiteX35" fmla="*/ 729003 w 1690358"/>
              <a:gd name="connsiteY35" fmla="*/ 1915201 h 1915201"/>
              <a:gd name="connsiteX36" fmla="*/ 721818 w 1690358"/>
              <a:gd name="connsiteY36" fmla="*/ 1909193 h 1915201"/>
              <a:gd name="connsiteX37" fmla="*/ 686601 w 1690358"/>
              <a:gd name="connsiteY37" fmla="*/ 1872221 h 1915201"/>
              <a:gd name="connsiteX38" fmla="*/ 665748 w 1690358"/>
              <a:gd name="connsiteY38" fmla="*/ 1840311 h 1915201"/>
              <a:gd name="connsiteX39" fmla="*/ 659010 w 1690358"/>
              <a:gd name="connsiteY39" fmla="*/ 1828332 h 1915201"/>
              <a:gd name="connsiteX40" fmla="*/ 647686 w 1690358"/>
              <a:gd name="connsiteY40" fmla="*/ 1781671 h 1915201"/>
              <a:gd name="connsiteX41" fmla="*/ 627570 w 1690358"/>
              <a:gd name="connsiteY41" fmla="*/ 1622440 h 1915201"/>
              <a:gd name="connsiteX42" fmla="*/ 451107 w 1690358"/>
              <a:gd name="connsiteY42" fmla="*/ 1510146 h 1915201"/>
              <a:gd name="connsiteX43" fmla="*/ 234539 w 1690358"/>
              <a:gd name="connsiteY43" fmla="*/ 1405872 h 1915201"/>
              <a:gd name="connsiteX44" fmla="*/ 66097 w 1690358"/>
              <a:gd name="connsiteY44" fmla="*/ 1245451 h 1915201"/>
              <a:gd name="connsiteX45" fmla="*/ 29500 w 1690358"/>
              <a:gd name="connsiteY45" fmla="*/ 1258485 h 1915201"/>
              <a:gd name="connsiteX46" fmla="*/ 27365 w 1690358"/>
              <a:gd name="connsiteY46" fmla="*/ 1263735 h 1915201"/>
              <a:gd name="connsiteX47" fmla="*/ 11328 w 1690358"/>
              <a:gd name="connsiteY47" fmla="*/ 1218881 h 1915201"/>
              <a:gd name="connsiteX48" fmla="*/ 1928 w 1690358"/>
              <a:gd name="connsiteY48" fmla="*/ 1173261 h 1915201"/>
              <a:gd name="connsiteX49" fmla="*/ 34012 w 1690358"/>
              <a:gd name="connsiteY49" fmla="*/ 996798 h 1915201"/>
              <a:gd name="connsiteX50" fmla="*/ 170370 w 1690358"/>
              <a:gd name="connsiteY50" fmla="*/ 868461 h 1915201"/>
              <a:gd name="connsiteX51" fmla="*/ 322770 w 1690358"/>
              <a:gd name="connsiteY51" fmla="*/ 764188 h 1915201"/>
              <a:gd name="connsiteX52" fmla="*/ 370897 w 1690358"/>
              <a:gd name="connsiteY52" fmla="*/ 691998 h 1915201"/>
              <a:gd name="connsiteX53" fmla="*/ 443086 w 1690358"/>
              <a:gd name="connsiteY53" fmla="*/ 595746 h 1915201"/>
              <a:gd name="connsiteX54" fmla="*/ 467149 w 1690358"/>
              <a:gd name="connsiteY54" fmla="*/ 483451 h 1915201"/>
              <a:gd name="connsiteX55" fmla="*/ 402981 w 1690358"/>
              <a:gd name="connsiteY55" fmla="*/ 347093 h 1915201"/>
              <a:gd name="connsiteX56" fmla="*/ 370754 w 1690358"/>
              <a:gd name="connsiteY56" fmla="*/ 137686 h 1915201"/>
              <a:gd name="connsiteX57" fmla="*/ 386097 w 1690358"/>
              <a:gd name="connsiteY57" fmla="*/ 31 h 1915201"/>
              <a:gd name="connsiteX0" fmla="*/ 386097 w 1690358"/>
              <a:gd name="connsiteY0" fmla="*/ 31 h 1915201"/>
              <a:gd name="connsiteX1" fmla="*/ 491212 w 1690358"/>
              <a:gd name="connsiteY1" fmla="*/ 226777 h 1915201"/>
              <a:gd name="connsiteX2" fmla="*/ 579444 w 1690358"/>
              <a:gd name="connsiteY2" fmla="*/ 186672 h 1915201"/>
              <a:gd name="connsiteX3" fmla="*/ 624412 w 1690358"/>
              <a:gd name="connsiteY3" fmla="*/ 195640 h 1915201"/>
              <a:gd name="connsiteX4" fmla="*/ 624688 w 1690358"/>
              <a:gd name="connsiteY4" fmla="*/ 195695 h 1915201"/>
              <a:gd name="connsiteX5" fmla="*/ 779970 w 1690358"/>
              <a:gd name="connsiteY5" fmla="*/ 258861 h 1915201"/>
              <a:gd name="connsiteX6" fmla="*/ 790490 w 1690358"/>
              <a:gd name="connsiteY6" fmla="*/ 268782 h 1915201"/>
              <a:gd name="connsiteX7" fmla="*/ 809673 w 1690358"/>
              <a:gd name="connsiteY7" fmla="*/ 286872 h 1915201"/>
              <a:gd name="connsiteX8" fmla="*/ 852160 w 1690358"/>
              <a:gd name="connsiteY8" fmla="*/ 379177 h 1915201"/>
              <a:gd name="connsiteX9" fmla="*/ 812055 w 1690358"/>
              <a:gd name="connsiteY9" fmla="*/ 443346 h 1915201"/>
              <a:gd name="connsiteX10" fmla="*/ 796012 w 1690358"/>
              <a:gd name="connsiteY10" fmla="*/ 547619 h 1915201"/>
              <a:gd name="connsiteX11" fmla="*/ 860181 w 1690358"/>
              <a:gd name="connsiteY11" fmla="*/ 563661 h 1915201"/>
              <a:gd name="connsiteX12" fmla="*/ 964455 w 1690358"/>
              <a:gd name="connsiteY12" fmla="*/ 563661 h 1915201"/>
              <a:gd name="connsiteX13" fmla="*/ 1108834 w 1690358"/>
              <a:gd name="connsiteY13" fmla="*/ 547619 h 1915201"/>
              <a:gd name="connsiteX14" fmla="*/ 1277276 w 1690358"/>
              <a:gd name="connsiteY14" fmla="*/ 531577 h 1915201"/>
              <a:gd name="connsiteX15" fmla="*/ 1421655 w 1690358"/>
              <a:gd name="connsiteY15" fmla="*/ 539598 h 1915201"/>
              <a:gd name="connsiteX16" fmla="*/ 1546482 w 1690358"/>
              <a:gd name="connsiteY16" fmla="*/ 687773 h 1915201"/>
              <a:gd name="connsiteX17" fmla="*/ 1598118 w 1690358"/>
              <a:gd name="connsiteY17" fmla="*/ 804293 h 1915201"/>
              <a:gd name="connsiteX18" fmla="*/ 1678328 w 1690358"/>
              <a:gd name="connsiteY18" fmla="*/ 852419 h 1915201"/>
              <a:gd name="connsiteX19" fmla="*/ 1682116 w 1690358"/>
              <a:gd name="connsiteY19" fmla="*/ 865208 h 1915201"/>
              <a:gd name="connsiteX20" fmla="*/ 1690358 w 1690358"/>
              <a:gd name="connsiteY20" fmla="*/ 970311 h 1915201"/>
              <a:gd name="connsiteX21" fmla="*/ 1686349 w 1690358"/>
              <a:gd name="connsiteY21" fmla="*/ 988777 h 1915201"/>
              <a:gd name="connsiteX22" fmla="*/ 1606139 w 1690358"/>
              <a:gd name="connsiteY22" fmla="*/ 996798 h 1915201"/>
              <a:gd name="connsiteX23" fmla="*/ 1533949 w 1690358"/>
              <a:gd name="connsiteY23" fmla="*/ 1052946 h 1915201"/>
              <a:gd name="connsiteX24" fmla="*/ 1533949 w 1690358"/>
              <a:gd name="connsiteY24" fmla="*/ 1157219 h 1915201"/>
              <a:gd name="connsiteX25" fmla="*/ 1477802 w 1690358"/>
              <a:gd name="connsiteY25" fmla="*/ 1229409 h 1915201"/>
              <a:gd name="connsiteX26" fmla="*/ 1445718 w 1690358"/>
              <a:gd name="connsiteY26" fmla="*/ 1309619 h 1915201"/>
              <a:gd name="connsiteX27" fmla="*/ 1477802 w 1690358"/>
              <a:gd name="connsiteY27" fmla="*/ 1413893 h 1915201"/>
              <a:gd name="connsiteX28" fmla="*/ 1397591 w 1690358"/>
              <a:gd name="connsiteY28" fmla="*/ 1542230 h 1915201"/>
              <a:gd name="connsiteX29" fmla="*/ 1156960 w 1690358"/>
              <a:gd name="connsiteY29" fmla="*/ 1590356 h 1915201"/>
              <a:gd name="connsiteX30" fmla="*/ 1012581 w 1690358"/>
              <a:gd name="connsiteY30" fmla="*/ 1662546 h 1915201"/>
              <a:gd name="connsiteX31" fmla="*/ 924349 w 1690358"/>
              <a:gd name="connsiteY31" fmla="*/ 1742756 h 1915201"/>
              <a:gd name="connsiteX32" fmla="*/ 763928 w 1690358"/>
              <a:gd name="connsiteY32" fmla="*/ 1782861 h 1915201"/>
              <a:gd name="connsiteX33" fmla="*/ 730316 w 1690358"/>
              <a:gd name="connsiteY33" fmla="*/ 1914182 h 1915201"/>
              <a:gd name="connsiteX34" fmla="*/ 729003 w 1690358"/>
              <a:gd name="connsiteY34" fmla="*/ 1915201 h 1915201"/>
              <a:gd name="connsiteX35" fmla="*/ 721818 w 1690358"/>
              <a:gd name="connsiteY35" fmla="*/ 1909193 h 1915201"/>
              <a:gd name="connsiteX36" fmla="*/ 686601 w 1690358"/>
              <a:gd name="connsiteY36" fmla="*/ 1872221 h 1915201"/>
              <a:gd name="connsiteX37" fmla="*/ 665748 w 1690358"/>
              <a:gd name="connsiteY37" fmla="*/ 1840311 h 1915201"/>
              <a:gd name="connsiteX38" fmla="*/ 659010 w 1690358"/>
              <a:gd name="connsiteY38" fmla="*/ 1828332 h 1915201"/>
              <a:gd name="connsiteX39" fmla="*/ 647686 w 1690358"/>
              <a:gd name="connsiteY39" fmla="*/ 1781671 h 1915201"/>
              <a:gd name="connsiteX40" fmla="*/ 627570 w 1690358"/>
              <a:gd name="connsiteY40" fmla="*/ 1622440 h 1915201"/>
              <a:gd name="connsiteX41" fmla="*/ 451107 w 1690358"/>
              <a:gd name="connsiteY41" fmla="*/ 1510146 h 1915201"/>
              <a:gd name="connsiteX42" fmla="*/ 234539 w 1690358"/>
              <a:gd name="connsiteY42" fmla="*/ 1405872 h 1915201"/>
              <a:gd name="connsiteX43" fmla="*/ 66097 w 1690358"/>
              <a:gd name="connsiteY43" fmla="*/ 1245451 h 1915201"/>
              <a:gd name="connsiteX44" fmla="*/ 29500 w 1690358"/>
              <a:gd name="connsiteY44" fmla="*/ 1258485 h 1915201"/>
              <a:gd name="connsiteX45" fmla="*/ 27365 w 1690358"/>
              <a:gd name="connsiteY45" fmla="*/ 1263735 h 1915201"/>
              <a:gd name="connsiteX46" fmla="*/ 11328 w 1690358"/>
              <a:gd name="connsiteY46" fmla="*/ 1218881 h 1915201"/>
              <a:gd name="connsiteX47" fmla="*/ 1928 w 1690358"/>
              <a:gd name="connsiteY47" fmla="*/ 1173261 h 1915201"/>
              <a:gd name="connsiteX48" fmla="*/ 34012 w 1690358"/>
              <a:gd name="connsiteY48" fmla="*/ 996798 h 1915201"/>
              <a:gd name="connsiteX49" fmla="*/ 170370 w 1690358"/>
              <a:gd name="connsiteY49" fmla="*/ 868461 h 1915201"/>
              <a:gd name="connsiteX50" fmla="*/ 322770 w 1690358"/>
              <a:gd name="connsiteY50" fmla="*/ 764188 h 1915201"/>
              <a:gd name="connsiteX51" fmla="*/ 370897 w 1690358"/>
              <a:gd name="connsiteY51" fmla="*/ 691998 h 1915201"/>
              <a:gd name="connsiteX52" fmla="*/ 443086 w 1690358"/>
              <a:gd name="connsiteY52" fmla="*/ 595746 h 1915201"/>
              <a:gd name="connsiteX53" fmla="*/ 467149 w 1690358"/>
              <a:gd name="connsiteY53" fmla="*/ 483451 h 1915201"/>
              <a:gd name="connsiteX54" fmla="*/ 402981 w 1690358"/>
              <a:gd name="connsiteY54" fmla="*/ 347093 h 1915201"/>
              <a:gd name="connsiteX55" fmla="*/ 370754 w 1690358"/>
              <a:gd name="connsiteY55" fmla="*/ 137686 h 1915201"/>
              <a:gd name="connsiteX56" fmla="*/ 386097 w 1690358"/>
              <a:gd name="connsiteY56" fmla="*/ 31 h 1915201"/>
              <a:gd name="connsiteX0" fmla="*/ 386097 w 1690358"/>
              <a:gd name="connsiteY0" fmla="*/ 31 h 1915201"/>
              <a:gd name="connsiteX1" fmla="*/ 491212 w 1690358"/>
              <a:gd name="connsiteY1" fmla="*/ 226777 h 1915201"/>
              <a:gd name="connsiteX2" fmla="*/ 579444 w 1690358"/>
              <a:gd name="connsiteY2" fmla="*/ 186672 h 1915201"/>
              <a:gd name="connsiteX3" fmla="*/ 624412 w 1690358"/>
              <a:gd name="connsiteY3" fmla="*/ 195640 h 1915201"/>
              <a:gd name="connsiteX4" fmla="*/ 624688 w 1690358"/>
              <a:gd name="connsiteY4" fmla="*/ 195695 h 1915201"/>
              <a:gd name="connsiteX5" fmla="*/ 779970 w 1690358"/>
              <a:gd name="connsiteY5" fmla="*/ 258861 h 1915201"/>
              <a:gd name="connsiteX6" fmla="*/ 790490 w 1690358"/>
              <a:gd name="connsiteY6" fmla="*/ 268782 h 1915201"/>
              <a:gd name="connsiteX7" fmla="*/ 809673 w 1690358"/>
              <a:gd name="connsiteY7" fmla="*/ 286872 h 1915201"/>
              <a:gd name="connsiteX8" fmla="*/ 852160 w 1690358"/>
              <a:gd name="connsiteY8" fmla="*/ 379177 h 1915201"/>
              <a:gd name="connsiteX9" fmla="*/ 812055 w 1690358"/>
              <a:gd name="connsiteY9" fmla="*/ 443346 h 1915201"/>
              <a:gd name="connsiteX10" fmla="*/ 796012 w 1690358"/>
              <a:gd name="connsiteY10" fmla="*/ 547619 h 1915201"/>
              <a:gd name="connsiteX11" fmla="*/ 860181 w 1690358"/>
              <a:gd name="connsiteY11" fmla="*/ 563661 h 1915201"/>
              <a:gd name="connsiteX12" fmla="*/ 964455 w 1690358"/>
              <a:gd name="connsiteY12" fmla="*/ 563661 h 1915201"/>
              <a:gd name="connsiteX13" fmla="*/ 1108834 w 1690358"/>
              <a:gd name="connsiteY13" fmla="*/ 547619 h 1915201"/>
              <a:gd name="connsiteX14" fmla="*/ 1277276 w 1690358"/>
              <a:gd name="connsiteY14" fmla="*/ 531577 h 1915201"/>
              <a:gd name="connsiteX15" fmla="*/ 1421655 w 1690358"/>
              <a:gd name="connsiteY15" fmla="*/ 539598 h 1915201"/>
              <a:gd name="connsiteX16" fmla="*/ 1546482 w 1690358"/>
              <a:gd name="connsiteY16" fmla="*/ 687773 h 1915201"/>
              <a:gd name="connsiteX17" fmla="*/ 1598118 w 1690358"/>
              <a:gd name="connsiteY17" fmla="*/ 804293 h 1915201"/>
              <a:gd name="connsiteX18" fmla="*/ 1678328 w 1690358"/>
              <a:gd name="connsiteY18" fmla="*/ 852419 h 1915201"/>
              <a:gd name="connsiteX19" fmla="*/ 1690358 w 1690358"/>
              <a:gd name="connsiteY19" fmla="*/ 970311 h 1915201"/>
              <a:gd name="connsiteX20" fmla="*/ 1686349 w 1690358"/>
              <a:gd name="connsiteY20" fmla="*/ 988777 h 1915201"/>
              <a:gd name="connsiteX21" fmla="*/ 1606139 w 1690358"/>
              <a:gd name="connsiteY21" fmla="*/ 996798 h 1915201"/>
              <a:gd name="connsiteX22" fmla="*/ 1533949 w 1690358"/>
              <a:gd name="connsiteY22" fmla="*/ 1052946 h 1915201"/>
              <a:gd name="connsiteX23" fmla="*/ 1533949 w 1690358"/>
              <a:gd name="connsiteY23" fmla="*/ 1157219 h 1915201"/>
              <a:gd name="connsiteX24" fmla="*/ 1477802 w 1690358"/>
              <a:gd name="connsiteY24" fmla="*/ 1229409 h 1915201"/>
              <a:gd name="connsiteX25" fmla="*/ 1445718 w 1690358"/>
              <a:gd name="connsiteY25" fmla="*/ 1309619 h 1915201"/>
              <a:gd name="connsiteX26" fmla="*/ 1477802 w 1690358"/>
              <a:gd name="connsiteY26" fmla="*/ 1413893 h 1915201"/>
              <a:gd name="connsiteX27" fmla="*/ 1397591 w 1690358"/>
              <a:gd name="connsiteY27" fmla="*/ 1542230 h 1915201"/>
              <a:gd name="connsiteX28" fmla="*/ 1156960 w 1690358"/>
              <a:gd name="connsiteY28" fmla="*/ 1590356 h 1915201"/>
              <a:gd name="connsiteX29" fmla="*/ 1012581 w 1690358"/>
              <a:gd name="connsiteY29" fmla="*/ 1662546 h 1915201"/>
              <a:gd name="connsiteX30" fmla="*/ 924349 w 1690358"/>
              <a:gd name="connsiteY30" fmla="*/ 1742756 h 1915201"/>
              <a:gd name="connsiteX31" fmla="*/ 763928 w 1690358"/>
              <a:gd name="connsiteY31" fmla="*/ 1782861 h 1915201"/>
              <a:gd name="connsiteX32" fmla="*/ 730316 w 1690358"/>
              <a:gd name="connsiteY32" fmla="*/ 1914182 h 1915201"/>
              <a:gd name="connsiteX33" fmla="*/ 729003 w 1690358"/>
              <a:gd name="connsiteY33" fmla="*/ 1915201 h 1915201"/>
              <a:gd name="connsiteX34" fmla="*/ 721818 w 1690358"/>
              <a:gd name="connsiteY34" fmla="*/ 1909193 h 1915201"/>
              <a:gd name="connsiteX35" fmla="*/ 686601 w 1690358"/>
              <a:gd name="connsiteY35" fmla="*/ 1872221 h 1915201"/>
              <a:gd name="connsiteX36" fmla="*/ 665748 w 1690358"/>
              <a:gd name="connsiteY36" fmla="*/ 1840311 h 1915201"/>
              <a:gd name="connsiteX37" fmla="*/ 659010 w 1690358"/>
              <a:gd name="connsiteY37" fmla="*/ 1828332 h 1915201"/>
              <a:gd name="connsiteX38" fmla="*/ 647686 w 1690358"/>
              <a:gd name="connsiteY38" fmla="*/ 1781671 h 1915201"/>
              <a:gd name="connsiteX39" fmla="*/ 627570 w 1690358"/>
              <a:gd name="connsiteY39" fmla="*/ 1622440 h 1915201"/>
              <a:gd name="connsiteX40" fmla="*/ 451107 w 1690358"/>
              <a:gd name="connsiteY40" fmla="*/ 1510146 h 1915201"/>
              <a:gd name="connsiteX41" fmla="*/ 234539 w 1690358"/>
              <a:gd name="connsiteY41" fmla="*/ 1405872 h 1915201"/>
              <a:gd name="connsiteX42" fmla="*/ 66097 w 1690358"/>
              <a:gd name="connsiteY42" fmla="*/ 1245451 h 1915201"/>
              <a:gd name="connsiteX43" fmla="*/ 29500 w 1690358"/>
              <a:gd name="connsiteY43" fmla="*/ 1258485 h 1915201"/>
              <a:gd name="connsiteX44" fmla="*/ 27365 w 1690358"/>
              <a:gd name="connsiteY44" fmla="*/ 1263735 h 1915201"/>
              <a:gd name="connsiteX45" fmla="*/ 11328 w 1690358"/>
              <a:gd name="connsiteY45" fmla="*/ 1218881 h 1915201"/>
              <a:gd name="connsiteX46" fmla="*/ 1928 w 1690358"/>
              <a:gd name="connsiteY46" fmla="*/ 1173261 h 1915201"/>
              <a:gd name="connsiteX47" fmla="*/ 34012 w 1690358"/>
              <a:gd name="connsiteY47" fmla="*/ 996798 h 1915201"/>
              <a:gd name="connsiteX48" fmla="*/ 170370 w 1690358"/>
              <a:gd name="connsiteY48" fmla="*/ 868461 h 1915201"/>
              <a:gd name="connsiteX49" fmla="*/ 322770 w 1690358"/>
              <a:gd name="connsiteY49" fmla="*/ 764188 h 1915201"/>
              <a:gd name="connsiteX50" fmla="*/ 370897 w 1690358"/>
              <a:gd name="connsiteY50" fmla="*/ 691998 h 1915201"/>
              <a:gd name="connsiteX51" fmla="*/ 443086 w 1690358"/>
              <a:gd name="connsiteY51" fmla="*/ 595746 h 1915201"/>
              <a:gd name="connsiteX52" fmla="*/ 467149 w 1690358"/>
              <a:gd name="connsiteY52" fmla="*/ 483451 h 1915201"/>
              <a:gd name="connsiteX53" fmla="*/ 402981 w 1690358"/>
              <a:gd name="connsiteY53" fmla="*/ 347093 h 1915201"/>
              <a:gd name="connsiteX54" fmla="*/ 370754 w 1690358"/>
              <a:gd name="connsiteY54" fmla="*/ 137686 h 1915201"/>
              <a:gd name="connsiteX55" fmla="*/ 386097 w 1690358"/>
              <a:gd name="connsiteY55" fmla="*/ 31 h 1915201"/>
              <a:gd name="connsiteX0" fmla="*/ 386097 w 1690358"/>
              <a:gd name="connsiteY0" fmla="*/ 31 h 1915201"/>
              <a:gd name="connsiteX1" fmla="*/ 491212 w 1690358"/>
              <a:gd name="connsiteY1" fmla="*/ 226777 h 1915201"/>
              <a:gd name="connsiteX2" fmla="*/ 579444 w 1690358"/>
              <a:gd name="connsiteY2" fmla="*/ 186672 h 1915201"/>
              <a:gd name="connsiteX3" fmla="*/ 624412 w 1690358"/>
              <a:gd name="connsiteY3" fmla="*/ 195640 h 1915201"/>
              <a:gd name="connsiteX4" fmla="*/ 624688 w 1690358"/>
              <a:gd name="connsiteY4" fmla="*/ 195695 h 1915201"/>
              <a:gd name="connsiteX5" fmla="*/ 779970 w 1690358"/>
              <a:gd name="connsiteY5" fmla="*/ 258861 h 1915201"/>
              <a:gd name="connsiteX6" fmla="*/ 790490 w 1690358"/>
              <a:gd name="connsiteY6" fmla="*/ 268782 h 1915201"/>
              <a:gd name="connsiteX7" fmla="*/ 809673 w 1690358"/>
              <a:gd name="connsiteY7" fmla="*/ 286872 h 1915201"/>
              <a:gd name="connsiteX8" fmla="*/ 852160 w 1690358"/>
              <a:gd name="connsiteY8" fmla="*/ 379177 h 1915201"/>
              <a:gd name="connsiteX9" fmla="*/ 812055 w 1690358"/>
              <a:gd name="connsiteY9" fmla="*/ 443346 h 1915201"/>
              <a:gd name="connsiteX10" fmla="*/ 796012 w 1690358"/>
              <a:gd name="connsiteY10" fmla="*/ 547619 h 1915201"/>
              <a:gd name="connsiteX11" fmla="*/ 860181 w 1690358"/>
              <a:gd name="connsiteY11" fmla="*/ 563661 h 1915201"/>
              <a:gd name="connsiteX12" fmla="*/ 964455 w 1690358"/>
              <a:gd name="connsiteY12" fmla="*/ 563661 h 1915201"/>
              <a:gd name="connsiteX13" fmla="*/ 1108834 w 1690358"/>
              <a:gd name="connsiteY13" fmla="*/ 547619 h 1915201"/>
              <a:gd name="connsiteX14" fmla="*/ 1277276 w 1690358"/>
              <a:gd name="connsiteY14" fmla="*/ 531577 h 1915201"/>
              <a:gd name="connsiteX15" fmla="*/ 1421655 w 1690358"/>
              <a:gd name="connsiteY15" fmla="*/ 539598 h 1915201"/>
              <a:gd name="connsiteX16" fmla="*/ 1546482 w 1690358"/>
              <a:gd name="connsiteY16" fmla="*/ 687773 h 1915201"/>
              <a:gd name="connsiteX17" fmla="*/ 1598118 w 1690358"/>
              <a:gd name="connsiteY17" fmla="*/ 804293 h 1915201"/>
              <a:gd name="connsiteX18" fmla="*/ 1682410 w 1690358"/>
              <a:gd name="connsiteY18" fmla="*/ 783023 h 1915201"/>
              <a:gd name="connsiteX19" fmla="*/ 1690358 w 1690358"/>
              <a:gd name="connsiteY19" fmla="*/ 970311 h 1915201"/>
              <a:gd name="connsiteX20" fmla="*/ 1686349 w 1690358"/>
              <a:gd name="connsiteY20" fmla="*/ 988777 h 1915201"/>
              <a:gd name="connsiteX21" fmla="*/ 1606139 w 1690358"/>
              <a:gd name="connsiteY21" fmla="*/ 996798 h 1915201"/>
              <a:gd name="connsiteX22" fmla="*/ 1533949 w 1690358"/>
              <a:gd name="connsiteY22" fmla="*/ 1052946 h 1915201"/>
              <a:gd name="connsiteX23" fmla="*/ 1533949 w 1690358"/>
              <a:gd name="connsiteY23" fmla="*/ 1157219 h 1915201"/>
              <a:gd name="connsiteX24" fmla="*/ 1477802 w 1690358"/>
              <a:gd name="connsiteY24" fmla="*/ 1229409 h 1915201"/>
              <a:gd name="connsiteX25" fmla="*/ 1445718 w 1690358"/>
              <a:gd name="connsiteY25" fmla="*/ 1309619 h 1915201"/>
              <a:gd name="connsiteX26" fmla="*/ 1477802 w 1690358"/>
              <a:gd name="connsiteY26" fmla="*/ 1413893 h 1915201"/>
              <a:gd name="connsiteX27" fmla="*/ 1397591 w 1690358"/>
              <a:gd name="connsiteY27" fmla="*/ 1542230 h 1915201"/>
              <a:gd name="connsiteX28" fmla="*/ 1156960 w 1690358"/>
              <a:gd name="connsiteY28" fmla="*/ 1590356 h 1915201"/>
              <a:gd name="connsiteX29" fmla="*/ 1012581 w 1690358"/>
              <a:gd name="connsiteY29" fmla="*/ 1662546 h 1915201"/>
              <a:gd name="connsiteX30" fmla="*/ 924349 w 1690358"/>
              <a:gd name="connsiteY30" fmla="*/ 1742756 h 1915201"/>
              <a:gd name="connsiteX31" fmla="*/ 763928 w 1690358"/>
              <a:gd name="connsiteY31" fmla="*/ 1782861 h 1915201"/>
              <a:gd name="connsiteX32" fmla="*/ 730316 w 1690358"/>
              <a:gd name="connsiteY32" fmla="*/ 1914182 h 1915201"/>
              <a:gd name="connsiteX33" fmla="*/ 729003 w 1690358"/>
              <a:gd name="connsiteY33" fmla="*/ 1915201 h 1915201"/>
              <a:gd name="connsiteX34" fmla="*/ 721818 w 1690358"/>
              <a:gd name="connsiteY34" fmla="*/ 1909193 h 1915201"/>
              <a:gd name="connsiteX35" fmla="*/ 686601 w 1690358"/>
              <a:gd name="connsiteY35" fmla="*/ 1872221 h 1915201"/>
              <a:gd name="connsiteX36" fmla="*/ 665748 w 1690358"/>
              <a:gd name="connsiteY36" fmla="*/ 1840311 h 1915201"/>
              <a:gd name="connsiteX37" fmla="*/ 659010 w 1690358"/>
              <a:gd name="connsiteY37" fmla="*/ 1828332 h 1915201"/>
              <a:gd name="connsiteX38" fmla="*/ 647686 w 1690358"/>
              <a:gd name="connsiteY38" fmla="*/ 1781671 h 1915201"/>
              <a:gd name="connsiteX39" fmla="*/ 627570 w 1690358"/>
              <a:gd name="connsiteY39" fmla="*/ 1622440 h 1915201"/>
              <a:gd name="connsiteX40" fmla="*/ 451107 w 1690358"/>
              <a:gd name="connsiteY40" fmla="*/ 1510146 h 1915201"/>
              <a:gd name="connsiteX41" fmla="*/ 234539 w 1690358"/>
              <a:gd name="connsiteY41" fmla="*/ 1405872 h 1915201"/>
              <a:gd name="connsiteX42" fmla="*/ 66097 w 1690358"/>
              <a:gd name="connsiteY42" fmla="*/ 1245451 h 1915201"/>
              <a:gd name="connsiteX43" fmla="*/ 29500 w 1690358"/>
              <a:gd name="connsiteY43" fmla="*/ 1258485 h 1915201"/>
              <a:gd name="connsiteX44" fmla="*/ 27365 w 1690358"/>
              <a:gd name="connsiteY44" fmla="*/ 1263735 h 1915201"/>
              <a:gd name="connsiteX45" fmla="*/ 11328 w 1690358"/>
              <a:gd name="connsiteY45" fmla="*/ 1218881 h 1915201"/>
              <a:gd name="connsiteX46" fmla="*/ 1928 w 1690358"/>
              <a:gd name="connsiteY46" fmla="*/ 1173261 h 1915201"/>
              <a:gd name="connsiteX47" fmla="*/ 34012 w 1690358"/>
              <a:gd name="connsiteY47" fmla="*/ 996798 h 1915201"/>
              <a:gd name="connsiteX48" fmla="*/ 170370 w 1690358"/>
              <a:gd name="connsiteY48" fmla="*/ 868461 h 1915201"/>
              <a:gd name="connsiteX49" fmla="*/ 322770 w 1690358"/>
              <a:gd name="connsiteY49" fmla="*/ 764188 h 1915201"/>
              <a:gd name="connsiteX50" fmla="*/ 370897 w 1690358"/>
              <a:gd name="connsiteY50" fmla="*/ 691998 h 1915201"/>
              <a:gd name="connsiteX51" fmla="*/ 443086 w 1690358"/>
              <a:gd name="connsiteY51" fmla="*/ 595746 h 1915201"/>
              <a:gd name="connsiteX52" fmla="*/ 467149 w 1690358"/>
              <a:gd name="connsiteY52" fmla="*/ 483451 h 1915201"/>
              <a:gd name="connsiteX53" fmla="*/ 402981 w 1690358"/>
              <a:gd name="connsiteY53" fmla="*/ 347093 h 1915201"/>
              <a:gd name="connsiteX54" fmla="*/ 370754 w 1690358"/>
              <a:gd name="connsiteY54" fmla="*/ 137686 h 1915201"/>
              <a:gd name="connsiteX55" fmla="*/ 386097 w 1690358"/>
              <a:gd name="connsiteY55" fmla="*/ 31 h 1915201"/>
              <a:gd name="connsiteX0" fmla="*/ 386097 w 1690358"/>
              <a:gd name="connsiteY0" fmla="*/ 31 h 1915201"/>
              <a:gd name="connsiteX1" fmla="*/ 491212 w 1690358"/>
              <a:gd name="connsiteY1" fmla="*/ 226777 h 1915201"/>
              <a:gd name="connsiteX2" fmla="*/ 579444 w 1690358"/>
              <a:gd name="connsiteY2" fmla="*/ 186672 h 1915201"/>
              <a:gd name="connsiteX3" fmla="*/ 624412 w 1690358"/>
              <a:gd name="connsiteY3" fmla="*/ 195640 h 1915201"/>
              <a:gd name="connsiteX4" fmla="*/ 624688 w 1690358"/>
              <a:gd name="connsiteY4" fmla="*/ 195695 h 1915201"/>
              <a:gd name="connsiteX5" fmla="*/ 779970 w 1690358"/>
              <a:gd name="connsiteY5" fmla="*/ 258861 h 1915201"/>
              <a:gd name="connsiteX6" fmla="*/ 790490 w 1690358"/>
              <a:gd name="connsiteY6" fmla="*/ 268782 h 1915201"/>
              <a:gd name="connsiteX7" fmla="*/ 809673 w 1690358"/>
              <a:gd name="connsiteY7" fmla="*/ 286872 h 1915201"/>
              <a:gd name="connsiteX8" fmla="*/ 852160 w 1690358"/>
              <a:gd name="connsiteY8" fmla="*/ 379177 h 1915201"/>
              <a:gd name="connsiteX9" fmla="*/ 812055 w 1690358"/>
              <a:gd name="connsiteY9" fmla="*/ 443346 h 1915201"/>
              <a:gd name="connsiteX10" fmla="*/ 796012 w 1690358"/>
              <a:gd name="connsiteY10" fmla="*/ 547619 h 1915201"/>
              <a:gd name="connsiteX11" fmla="*/ 860181 w 1690358"/>
              <a:gd name="connsiteY11" fmla="*/ 563661 h 1915201"/>
              <a:gd name="connsiteX12" fmla="*/ 964455 w 1690358"/>
              <a:gd name="connsiteY12" fmla="*/ 563661 h 1915201"/>
              <a:gd name="connsiteX13" fmla="*/ 1108834 w 1690358"/>
              <a:gd name="connsiteY13" fmla="*/ 547619 h 1915201"/>
              <a:gd name="connsiteX14" fmla="*/ 1277276 w 1690358"/>
              <a:gd name="connsiteY14" fmla="*/ 531577 h 1915201"/>
              <a:gd name="connsiteX15" fmla="*/ 1421655 w 1690358"/>
              <a:gd name="connsiteY15" fmla="*/ 539598 h 1915201"/>
              <a:gd name="connsiteX16" fmla="*/ 1546482 w 1690358"/>
              <a:gd name="connsiteY16" fmla="*/ 687773 h 1915201"/>
              <a:gd name="connsiteX17" fmla="*/ 1606282 w 1690358"/>
              <a:gd name="connsiteY17" fmla="*/ 767554 h 1915201"/>
              <a:gd name="connsiteX18" fmla="*/ 1682410 w 1690358"/>
              <a:gd name="connsiteY18" fmla="*/ 783023 h 1915201"/>
              <a:gd name="connsiteX19" fmla="*/ 1690358 w 1690358"/>
              <a:gd name="connsiteY19" fmla="*/ 970311 h 1915201"/>
              <a:gd name="connsiteX20" fmla="*/ 1686349 w 1690358"/>
              <a:gd name="connsiteY20" fmla="*/ 988777 h 1915201"/>
              <a:gd name="connsiteX21" fmla="*/ 1606139 w 1690358"/>
              <a:gd name="connsiteY21" fmla="*/ 996798 h 1915201"/>
              <a:gd name="connsiteX22" fmla="*/ 1533949 w 1690358"/>
              <a:gd name="connsiteY22" fmla="*/ 1052946 h 1915201"/>
              <a:gd name="connsiteX23" fmla="*/ 1533949 w 1690358"/>
              <a:gd name="connsiteY23" fmla="*/ 1157219 h 1915201"/>
              <a:gd name="connsiteX24" fmla="*/ 1477802 w 1690358"/>
              <a:gd name="connsiteY24" fmla="*/ 1229409 h 1915201"/>
              <a:gd name="connsiteX25" fmla="*/ 1445718 w 1690358"/>
              <a:gd name="connsiteY25" fmla="*/ 1309619 h 1915201"/>
              <a:gd name="connsiteX26" fmla="*/ 1477802 w 1690358"/>
              <a:gd name="connsiteY26" fmla="*/ 1413893 h 1915201"/>
              <a:gd name="connsiteX27" fmla="*/ 1397591 w 1690358"/>
              <a:gd name="connsiteY27" fmla="*/ 1542230 h 1915201"/>
              <a:gd name="connsiteX28" fmla="*/ 1156960 w 1690358"/>
              <a:gd name="connsiteY28" fmla="*/ 1590356 h 1915201"/>
              <a:gd name="connsiteX29" fmla="*/ 1012581 w 1690358"/>
              <a:gd name="connsiteY29" fmla="*/ 1662546 h 1915201"/>
              <a:gd name="connsiteX30" fmla="*/ 924349 w 1690358"/>
              <a:gd name="connsiteY30" fmla="*/ 1742756 h 1915201"/>
              <a:gd name="connsiteX31" fmla="*/ 763928 w 1690358"/>
              <a:gd name="connsiteY31" fmla="*/ 1782861 h 1915201"/>
              <a:gd name="connsiteX32" fmla="*/ 730316 w 1690358"/>
              <a:gd name="connsiteY32" fmla="*/ 1914182 h 1915201"/>
              <a:gd name="connsiteX33" fmla="*/ 729003 w 1690358"/>
              <a:gd name="connsiteY33" fmla="*/ 1915201 h 1915201"/>
              <a:gd name="connsiteX34" fmla="*/ 721818 w 1690358"/>
              <a:gd name="connsiteY34" fmla="*/ 1909193 h 1915201"/>
              <a:gd name="connsiteX35" fmla="*/ 686601 w 1690358"/>
              <a:gd name="connsiteY35" fmla="*/ 1872221 h 1915201"/>
              <a:gd name="connsiteX36" fmla="*/ 665748 w 1690358"/>
              <a:gd name="connsiteY36" fmla="*/ 1840311 h 1915201"/>
              <a:gd name="connsiteX37" fmla="*/ 659010 w 1690358"/>
              <a:gd name="connsiteY37" fmla="*/ 1828332 h 1915201"/>
              <a:gd name="connsiteX38" fmla="*/ 647686 w 1690358"/>
              <a:gd name="connsiteY38" fmla="*/ 1781671 h 1915201"/>
              <a:gd name="connsiteX39" fmla="*/ 627570 w 1690358"/>
              <a:gd name="connsiteY39" fmla="*/ 1622440 h 1915201"/>
              <a:gd name="connsiteX40" fmla="*/ 451107 w 1690358"/>
              <a:gd name="connsiteY40" fmla="*/ 1510146 h 1915201"/>
              <a:gd name="connsiteX41" fmla="*/ 234539 w 1690358"/>
              <a:gd name="connsiteY41" fmla="*/ 1405872 h 1915201"/>
              <a:gd name="connsiteX42" fmla="*/ 66097 w 1690358"/>
              <a:gd name="connsiteY42" fmla="*/ 1245451 h 1915201"/>
              <a:gd name="connsiteX43" fmla="*/ 29500 w 1690358"/>
              <a:gd name="connsiteY43" fmla="*/ 1258485 h 1915201"/>
              <a:gd name="connsiteX44" fmla="*/ 27365 w 1690358"/>
              <a:gd name="connsiteY44" fmla="*/ 1263735 h 1915201"/>
              <a:gd name="connsiteX45" fmla="*/ 11328 w 1690358"/>
              <a:gd name="connsiteY45" fmla="*/ 1218881 h 1915201"/>
              <a:gd name="connsiteX46" fmla="*/ 1928 w 1690358"/>
              <a:gd name="connsiteY46" fmla="*/ 1173261 h 1915201"/>
              <a:gd name="connsiteX47" fmla="*/ 34012 w 1690358"/>
              <a:gd name="connsiteY47" fmla="*/ 996798 h 1915201"/>
              <a:gd name="connsiteX48" fmla="*/ 170370 w 1690358"/>
              <a:gd name="connsiteY48" fmla="*/ 868461 h 1915201"/>
              <a:gd name="connsiteX49" fmla="*/ 322770 w 1690358"/>
              <a:gd name="connsiteY49" fmla="*/ 764188 h 1915201"/>
              <a:gd name="connsiteX50" fmla="*/ 370897 w 1690358"/>
              <a:gd name="connsiteY50" fmla="*/ 691998 h 1915201"/>
              <a:gd name="connsiteX51" fmla="*/ 443086 w 1690358"/>
              <a:gd name="connsiteY51" fmla="*/ 595746 h 1915201"/>
              <a:gd name="connsiteX52" fmla="*/ 467149 w 1690358"/>
              <a:gd name="connsiteY52" fmla="*/ 483451 h 1915201"/>
              <a:gd name="connsiteX53" fmla="*/ 402981 w 1690358"/>
              <a:gd name="connsiteY53" fmla="*/ 347093 h 1915201"/>
              <a:gd name="connsiteX54" fmla="*/ 370754 w 1690358"/>
              <a:gd name="connsiteY54" fmla="*/ 137686 h 1915201"/>
              <a:gd name="connsiteX55" fmla="*/ 386097 w 1690358"/>
              <a:gd name="connsiteY55" fmla="*/ 31 h 1915201"/>
              <a:gd name="connsiteX0" fmla="*/ 386097 w 1690358"/>
              <a:gd name="connsiteY0" fmla="*/ 31 h 1915201"/>
              <a:gd name="connsiteX1" fmla="*/ 491212 w 1690358"/>
              <a:gd name="connsiteY1" fmla="*/ 226777 h 1915201"/>
              <a:gd name="connsiteX2" fmla="*/ 579444 w 1690358"/>
              <a:gd name="connsiteY2" fmla="*/ 186672 h 1915201"/>
              <a:gd name="connsiteX3" fmla="*/ 624412 w 1690358"/>
              <a:gd name="connsiteY3" fmla="*/ 195640 h 1915201"/>
              <a:gd name="connsiteX4" fmla="*/ 624688 w 1690358"/>
              <a:gd name="connsiteY4" fmla="*/ 195695 h 1915201"/>
              <a:gd name="connsiteX5" fmla="*/ 779970 w 1690358"/>
              <a:gd name="connsiteY5" fmla="*/ 258861 h 1915201"/>
              <a:gd name="connsiteX6" fmla="*/ 790490 w 1690358"/>
              <a:gd name="connsiteY6" fmla="*/ 268782 h 1915201"/>
              <a:gd name="connsiteX7" fmla="*/ 809673 w 1690358"/>
              <a:gd name="connsiteY7" fmla="*/ 286872 h 1915201"/>
              <a:gd name="connsiteX8" fmla="*/ 852160 w 1690358"/>
              <a:gd name="connsiteY8" fmla="*/ 379177 h 1915201"/>
              <a:gd name="connsiteX9" fmla="*/ 812055 w 1690358"/>
              <a:gd name="connsiteY9" fmla="*/ 443346 h 1915201"/>
              <a:gd name="connsiteX10" fmla="*/ 796012 w 1690358"/>
              <a:gd name="connsiteY10" fmla="*/ 547619 h 1915201"/>
              <a:gd name="connsiteX11" fmla="*/ 860181 w 1690358"/>
              <a:gd name="connsiteY11" fmla="*/ 563661 h 1915201"/>
              <a:gd name="connsiteX12" fmla="*/ 964455 w 1690358"/>
              <a:gd name="connsiteY12" fmla="*/ 563661 h 1915201"/>
              <a:gd name="connsiteX13" fmla="*/ 1108834 w 1690358"/>
              <a:gd name="connsiteY13" fmla="*/ 547619 h 1915201"/>
              <a:gd name="connsiteX14" fmla="*/ 1277276 w 1690358"/>
              <a:gd name="connsiteY14" fmla="*/ 531577 h 1915201"/>
              <a:gd name="connsiteX15" fmla="*/ 1421655 w 1690358"/>
              <a:gd name="connsiteY15" fmla="*/ 539598 h 1915201"/>
              <a:gd name="connsiteX16" fmla="*/ 1546482 w 1690358"/>
              <a:gd name="connsiteY16" fmla="*/ 687773 h 1915201"/>
              <a:gd name="connsiteX17" fmla="*/ 1606282 w 1690358"/>
              <a:gd name="connsiteY17" fmla="*/ 767554 h 1915201"/>
              <a:gd name="connsiteX18" fmla="*/ 1682410 w 1690358"/>
              <a:gd name="connsiteY18" fmla="*/ 783023 h 1915201"/>
              <a:gd name="connsiteX19" fmla="*/ 1690358 w 1690358"/>
              <a:gd name="connsiteY19" fmla="*/ 970311 h 1915201"/>
              <a:gd name="connsiteX20" fmla="*/ 1653692 w 1690358"/>
              <a:gd name="connsiteY20" fmla="*/ 956120 h 1915201"/>
              <a:gd name="connsiteX21" fmla="*/ 1606139 w 1690358"/>
              <a:gd name="connsiteY21" fmla="*/ 996798 h 1915201"/>
              <a:gd name="connsiteX22" fmla="*/ 1533949 w 1690358"/>
              <a:gd name="connsiteY22" fmla="*/ 1052946 h 1915201"/>
              <a:gd name="connsiteX23" fmla="*/ 1533949 w 1690358"/>
              <a:gd name="connsiteY23" fmla="*/ 1157219 h 1915201"/>
              <a:gd name="connsiteX24" fmla="*/ 1477802 w 1690358"/>
              <a:gd name="connsiteY24" fmla="*/ 1229409 h 1915201"/>
              <a:gd name="connsiteX25" fmla="*/ 1445718 w 1690358"/>
              <a:gd name="connsiteY25" fmla="*/ 1309619 h 1915201"/>
              <a:gd name="connsiteX26" fmla="*/ 1477802 w 1690358"/>
              <a:gd name="connsiteY26" fmla="*/ 1413893 h 1915201"/>
              <a:gd name="connsiteX27" fmla="*/ 1397591 w 1690358"/>
              <a:gd name="connsiteY27" fmla="*/ 1542230 h 1915201"/>
              <a:gd name="connsiteX28" fmla="*/ 1156960 w 1690358"/>
              <a:gd name="connsiteY28" fmla="*/ 1590356 h 1915201"/>
              <a:gd name="connsiteX29" fmla="*/ 1012581 w 1690358"/>
              <a:gd name="connsiteY29" fmla="*/ 1662546 h 1915201"/>
              <a:gd name="connsiteX30" fmla="*/ 924349 w 1690358"/>
              <a:gd name="connsiteY30" fmla="*/ 1742756 h 1915201"/>
              <a:gd name="connsiteX31" fmla="*/ 763928 w 1690358"/>
              <a:gd name="connsiteY31" fmla="*/ 1782861 h 1915201"/>
              <a:gd name="connsiteX32" fmla="*/ 730316 w 1690358"/>
              <a:gd name="connsiteY32" fmla="*/ 1914182 h 1915201"/>
              <a:gd name="connsiteX33" fmla="*/ 729003 w 1690358"/>
              <a:gd name="connsiteY33" fmla="*/ 1915201 h 1915201"/>
              <a:gd name="connsiteX34" fmla="*/ 721818 w 1690358"/>
              <a:gd name="connsiteY34" fmla="*/ 1909193 h 1915201"/>
              <a:gd name="connsiteX35" fmla="*/ 686601 w 1690358"/>
              <a:gd name="connsiteY35" fmla="*/ 1872221 h 1915201"/>
              <a:gd name="connsiteX36" fmla="*/ 665748 w 1690358"/>
              <a:gd name="connsiteY36" fmla="*/ 1840311 h 1915201"/>
              <a:gd name="connsiteX37" fmla="*/ 659010 w 1690358"/>
              <a:gd name="connsiteY37" fmla="*/ 1828332 h 1915201"/>
              <a:gd name="connsiteX38" fmla="*/ 647686 w 1690358"/>
              <a:gd name="connsiteY38" fmla="*/ 1781671 h 1915201"/>
              <a:gd name="connsiteX39" fmla="*/ 627570 w 1690358"/>
              <a:gd name="connsiteY39" fmla="*/ 1622440 h 1915201"/>
              <a:gd name="connsiteX40" fmla="*/ 451107 w 1690358"/>
              <a:gd name="connsiteY40" fmla="*/ 1510146 h 1915201"/>
              <a:gd name="connsiteX41" fmla="*/ 234539 w 1690358"/>
              <a:gd name="connsiteY41" fmla="*/ 1405872 h 1915201"/>
              <a:gd name="connsiteX42" fmla="*/ 66097 w 1690358"/>
              <a:gd name="connsiteY42" fmla="*/ 1245451 h 1915201"/>
              <a:gd name="connsiteX43" fmla="*/ 29500 w 1690358"/>
              <a:gd name="connsiteY43" fmla="*/ 1258485 h 1915201"/>
              <a:gd name="connsiteX44" fmla="*/ 27365 w 1690358"/>
              <a:gd name="connsiteY44" fmla="*/ 1263735 h 1915201"/>
              <a:gd name="connsiteX45" fmla="*/ 11328 w 1690358"/>
              <a:gd name="connsiteY45" fmla="*/ 1218881 h 1915201"/>
              <a:gd name="connsiteX46" fmla="*/ 1928 w 1690358"/>
              <a:gd name="connsiteY46" fmla="*/ 1173261 h 1915201"/>
              <a:gd name="connsiteX47" fmla="*/ 34012 w 1690358"/>
              <a:gd name="connsiteY47" fmla="*/ 996798 h 1915201"/>
              <a:gd name="connsiteX48" fmla="*/ 170370 w 1690358"/>
              <a:gd name="connsiteY48" fmla="*/ 868461 h 1915201"/>
              <a:gd name="connsiteX49" fmla="*/ 322770 w 1690358"/>
              <a:gd name="connsiteY49" fmla="*/ 764188 h 1915201"/>
              <a:gd name="connsiteX50" fmla="*/ 370897 w 1690358"/>
              <a:gd name="connsiteY50" fmla="*/ 691998 h 1915201"/>
              <a:gd name="connsiteX51" fmla="*/ 443086 w 1690358"/>
              <a:gd name="connsiteY51" fmla="*/ 595746 h 1915201"/>
              <a:gd name="connsiteX52" fmla="*/ 467149 w 1690358"/>
              <a:gd name="connsiteY52" fmla="*/ 483451 h 1915201"/>
              <a:gd name="connsiteX53" fmla="*/ 402981 w 1690358"/>
              <a:gd name="connsiteY53" fmla="*/ 347093 h 1915201"/>
              <a:gd name="connsiteX54" fmla="*/ 370754 w 1690358"/>
              <a:gd name="connsiteY54" fmla="*/ 137686 h 1915201"/>
              <a:gd name="connsiteX55" fmla="*/ 386097 w 1690358"/>
              <a:gd name="connsiteY55" fmla="*/ 31 h 1915201"/>
              <a:gd name="connsiteX0" fmla="*/ 386097 w 1682410"/>
              <a:gd name="connsiteY0" fmla="*/ 31 h 1915201"/>
              <a:gd name="connsiteX1" fmla="*/ 491212 w 1682410"/>
              <a:gd name="connsiteY1" fmla="*/ 226777 h 1915201"/>
              <a:gd name="connsiteX2" fmla="*/ 579444 w 1682410"/>
              <a:gd name="connsiteY2" fmla="*/ 186672 h 1915201"/>
              <a:gd name="connsiteX3" fmla="*/ 624412 w 1682410"/>
              <a:gd name="connsiteY3" fmla="*/ 195640 h 1915201"/>
              <a:gd name="connsiteX4" fmla="*/ 624688 w 1682410"/>
              <a:gd name="connsiteY4" fmla="*/ 195695 h 1915201"/>
              <a:gd name="connsiteX5" fmla="*/ 779970 w 1682410"/>
              <a:gd name="connsiteY5" fmla="*/ 258861 h 1915201"/>
              <a:gd name="connsiteX6" fmla="*/ 790490 w 1682410"/>
              <a:gd name="connsiteY6" fmla="*/ 268782 h 1915201"/>
              <a:gd name="connsiteX7" fmla="*/ 809673 w 1682410"/>
              <a:gd name="connsiteY7" fmla="*/ 286872 h 1915201"/>
              <a:gd name="connsiteX8" fmla="*/ 852160 w 1682410"/>
              <a:gd name="connsiteY8" fmla="*/ 379177 h 1915201"/>
              <a:gd name="connsiteX9" fmla="*/ 812055 w 1682410"/>
              <a:gd name="connsiteY9" fmla="*/ 443346 h 1915201"/>
              <a:gd name="connsiteX10" fmla="*/ 796012 w 1682410"/>
              <a:gd name="connsiteY10" fmla="*/ 547619 h 1915201"/>
              <a:gd name="connsiteX11" fmla="*/ 860181 w 1682410"/>
              <a:gd name="connsiteY11" fmla="*/ 563661 h 1915201"/>
              <a:gd name="connsiteX12" fmla="*/ 964455 w 1682410"/>
              <a:gd name="connsiteY12" fmla="*/ 563661 h 1915201"/>
              <a:gd name="connsiteX13" fmla="*/ 1108834 w 1682410"/>
              <a:gd name="connsiteY13" fmla="*/ 547619 h 1915201"/>
              <a:gd name="connsiteX14" fmla="*/ 1277276 w 1682410"/>
              <a:gd name="connsiteY14" fmla="*/ 531577 h 1915201"/>
              <a:gd name="connsiteX15" fmla="*/ 1421655 w 1682410"/>
              <a:gd name="connsiteY15" fmla="*/ 539598 h 1915201"/>
              <a:gd name="connsiteX16" fmla="*/ 1546482 w 1682410"/>
              <a:gd name="connsiteY16" fmla="*/ 687773 h 1915201"/>
              <a:gd name="connsiteX17" fmla="*/ 1606282 w 1682410"/>
              <a:gd name="connsiteY17" fmla="*/ 767554 h 1915201"/>
              <a:gd name="connsiteX18" fmla="*/ 1682410 w 1682410"/>
              <a:gd name="connsiteY18" fmla="*/ 783023 h 1915201"/>
              <a:gd name="connsiteX19" fmla="*/ 1653692 w 1682410"/>
              <a:gd name="connsiteY19" fmla="*/ 956120 h 1915201"/>
              <a:gd name="connsiteX20" fmla="*/ 1606139 w 1682410"/>
              <a:gd name="connsiteY20" fmla="*/ 996798 h 1915201"/>
              <a:gd name="connsiteX21" fmla="*/ 1533949 w 1682410"/>
              <a:gd name="connsiteY21" fmla="*/ 1052946 h 1915201"/>
              <a:gd name="connsiteX22" fmla="*/ 1533949 w 1682410"/>
              <a:gd name="connsiteY22" fmla="*/ 1157219 h 1915201"/>
              <a:gd name="connsiteX23" fmla="*/ 1477802 w 1682410"/>
              <a:gd name="connsiteY23" fmla="*/ 1229409 h 1915201"/>
              <a:gd name="connsiteX24" fmla="*/ 1445718 w 1682410"/>
              <a:gd name="connsiteY24" fmla="*/ 1309619 h 1915201"/>
              <a:gd name="connsiteX25" fmla="*/ 1477802 w 1682410"/>
              <a:gd name="connsiteY25" fmla="*/ 1413893 h 1915201"/>
              <a:gd name="connsiteX26" fmla="*/ 1397591 w 1682410"/>
              <a:gd name="connsiteY26" fmla="*/ 1542230 h 1915201"/>
              <a:gd name="connsiteX27" fmla="*/ 1156960 w 1682410"/>
              <a:gd name="connsiteY27" fmla="*/ 1590356 h 1915201"/>
              <a:gd name="connsiteX28" fmla="*/ 1012581 w 1682410"/>
              <a:gd name="connsiteY28" fmla="*/ 1662546 h 1915201"/>
              <a:gd name="connsiteX29" fmla="*/ 924349 w 1682410"/>
              <a:gd name="connsiteY29" fmla="*/ 1742756 h 1915201"/>
              <a:gd name="connsiteX30" fmla="*/ 763928 w 1682410"/>
              <a:gd name="connsiteY30" fmla="*/ 1782861 h 1915201"/>
              <a:gd name="connsiteX31" fmla="*/ 730316 w 1682410"/>
              <a:gd name="connsiteY31" fmla="*/ 1914182 h 1915201"/>
              <a:gd name="connsiteX32" fmla="*/ 729003 w 1682410"/>
              <a:gd name="connsiteY32" fmla="*/ 1915201 h 1915201"/>
              <a:gd name="connsiteX33" fmla="*/ 721818 w 1682410"/>
              <a:gd name="connsiteY33" fmla="*/ 1909193 h 1915201"/>
              <a:gd name="connsiteX34" fmla="*/ 686601 w 1682410"/>
              <a:gd name="connsiteY34" fmla="*/ 1872221 h 1915201"/>
              <a:gd name="connsiteX35" fmla="*/ 665748 w 1682410"/>
              <a:gd name="connsiteY35" fmla="*/ 1840311 h 1915201"/>
              <a:gd name="connsiteX36" fmla="*/ 659010 w 1682410"/>
              <a:gd name="connsiteY36" fmla="*/ 1828332 h 1915201"/>
              <a:gd name="connsiteX37" fmla="*/ 647686 w 1682410"/>
              <a:gd name="connsiteY37" fmla="*/ 1781671 h 1915201"/>
              <a:gd name="connsiteX38" fmla="*/ 627570 w 1682410"/>
              <a:gd name="connsiteY38" fmla="*/ 1622440 h 1915201"/>
              <a:gd name="connsiteX39" fmla="*/ 451107 w 1682410"/>
              <a:gd name="connsiteY39" fmla="*/ 1510146 h 1915201"/>
              <a:gd name="connsiteX40" fmla="*/ 234539 w 1682410"/>
              <a:gd name="connsiteY40" fmla="*/ 1405872 h 1915201"/>
              <a:gd name="connsiteX41" fmla="*/ 66097 w 1682410"/>
              <a:gd name="connsiteY41" fmla="*/ 1245451 h 1915201"/>
              <a:gd name="connsiteX42" fmla="*/ 29500 w 1682410"/>
              <a:gd name="connsiteY42" fmla="*/ 1258485 h 1915201"/>
              <a:gd name="connsiteX43" fmla="*/ 27365 w 1682410"/>
              <a:gd name="connsiteY43" fmla="*/ 1263735 h 1915201"/>
              <a:gd name="connsiteX44" fmla="*/ 11328 w 1682410"/>
              <a:gd name="connsiteY44" fmla="*/ 1218881 h 1915201"/>
              <a:gd name="connsiteX45" fmla="*/ 1928 w 1682410"/>
              <a:gd name="connsiteY45" fmla="*/ 1173261 h 1915201"/>
              <a:gd name="connsiteX46" fmla="*/ 34012 w 1682410"/>
              <a:gd name="connsiteY46" fmla="*/ 996798 h 1915201"/>
              <a:gd name="connsiteX47" fmla="*/ 170370 w 1682410"/>
              <a:gd name="connsiteY47" fmla="*/ 868461 h 1915201"/>
              <a:gd name="connsiteX48" fmla="*/ 322770 w 1682410"/>
              <a:gd name="connsiteY48" fmla="*/ 764188 h 1915201"/>
              <a:gd name="connsiteX49" fmla="*/ 370897 w 1682410"/>
              <a:gd name="connsiteY49" fmla="*/ 691998 h 1915201"/>
              <a:gd name="connsiteX50" fmla="*/ 443086 w 1682410"/>
              <a:gd name="connsiteY50" fmla="*/ 595746 h 1915201"/>
              <a:gd name="connsiteX51" fmla="*/ 467149 w 1682410"/>
              <a:gd name="connsiteY51" fmla="*/ 483451 h 1915201"/>
              <a:gd name="connsiteX52" fmla="*/ 402981 w 1682410"/>
              <a:gd name="connsiteY52" fmla="*/ 347093 h 1915201"/>
              <a:gd name="connsiteX53" fmla="*/ 370754 w 1682410"/>
              <a:gd name="connsiteY53" fmla="*/ 137686 h 1915201"/>
              <a:gd name="connsiteX54" fmla="*/ 386097 w 1682410"/>
              <a:gd name="connsiteY54" fmla="*/ 31 h 1915201"/>
              <a:gd name="connsiteX0" fmla="*/ 386097 w 1682410"/>
              <a:gd name="connsiteY0" fmla="*/ 31 h 1915201"/>
              <a:gd name="connsiteX1" fmla="*/ 491212 w 1682410"/>
              <a:gd name="connsiteY1" fmla="*/ 226777 h 1915201"/>
              <a:gd name="connsiteX2" fmla="*/ 579444 w 1682410"/>
              <a:gd name="connsiteY2" fmla="*/ 186672 h 1915201"/>
              <a:gd name="connsiteX3" fmla="*/ 624412 w 1682410"/>
              <a:gd name="connsiteY3" fmla="*/ 195640 h 1915201"/>
              <a:gd name="connsiteX4" fmla="*/ 624688 w 1682410"/>
              <a:gd name="connsiteY4" fmla="*/ 195695 h 1915201"/>
              <a:gd name="connsiteX5" fmla="*/ 779970 w 1682410"/>
              <a:gd name="connsiteY5" fmla="*/ 258861 h 1915201"/>
              <a:gd name="connsiteX6" fmla="*/ 790490 w 1682410"/>
              <a:gd name="connsiteY6" fmla="*/ 268782 h 1915201"/>
              <a:gd name="connsiteX7" fmla="*/ 809673 w 1682410"/>
              <a:gd name="connsiteY7" fmla="*/ 286872 h 1915201"/>
              <a:gd name="connsiteX8" fmla="*/ 852160 w 1682410"/>
              <a:gd name="connsiteY8" fmla="*/ 379177 h 1915201"/>
              <a:gd name="connsiteX9" fmla="*/ 812055 w 1682410"/>
              <a:gd name="connsiteY9" fmla="*/ 443346 h 1915201"/>
              <a:gd name="connsiteX10" fmla="*/ 796012 w 1682410"/>
              <a:gd name="connsiteY10" fmla="*/ 547619 h 1915201"/>
              <a:gd name="connsiteX11" fmla="*/ 860181 w 1682410"/>
              <a:gd name="connsiteY11" fmla="*/ 563661 h 1915201"/>
              <a:gd name="connsiteX12" fmla="*/ 964455 w 1682410"/>
              <a:gd name="connsiteY12" fmla="*/ 563661 h 1915201"/>
              <a:gd name="connsiteX13" fmla="*/ 1108834 w 1682410"/>
              <a:gd name="connsiteY13" fmla="*/ 547619 h 1915201"/>
              <a:gd name="connsiteX14" fmla="*/ 1277276 w 1682410"/>
              <a:gd name="connsiteY14" fmla="*/ 531577 h 1915201"/>
              <a:gd name="connsiteX15" fmla="*/ 1421655 w 1682410"/>
              <a:gd name="connsiteY15" fmla="*/ 539598 h 1915201"/>
              <a:gd name="connsiteX16" fmla="*/ 1546482 w 1682410"/>
              <a:gd name="connsiteY16" fmla="*/ 687773 h 1915201"/>
              <a:gd name="connsiteX17" fmla="*/ 1606282 w 1682410"/>
              <a:gd name="connsiteY17" fmla="*/ 767554 h 1915201"/>
              <a:gd name="connsiteX18" fmla="*/ 1682410 w 1682410"/>
              <a:gd name="connsiteY18" fmla="*/ 783023 h 1915201"/>
              <a:gd name="connsiteX19" fmla="*/ 1678185 w 1682410"/>
              <a:gd name="connsiteY19" fmla="*/ 980613 h 1915201"/>
              <a:gd name="connsiteX20" fmla="*/ 1606139 w 1682410"/>
              <a:gd name="connsiteY20" fmla="*/ 996798 h 1915201"/>
              <a:gd name="connsiteX21" fmla="*/ 1533949 w 1682410"/>
              <a:gd name="connsiteY21" fmla="*/ 1052946 h 1915201"/>
              <a:gd name="connsiteX22" fmla="*/ 1533949 w 1682410"/>
              <a:gd name="connsiteY22" fmla="*/ 1157219 h 1915201"/>
              <a:gd name="connsiteX23" fmla="*/ 1477802 w 1682410"/>
              <a:gd name="connsiteY23" fmla="*/ 1229409 h 1915201"/>
              <a:gd name="connsiteX24" fmla="*/ 1445718 w 1682410"/>
              <a:gd name="connsiteY24" fmla="*/ 1309619 h 1915201"/>
              <a:gd name="connsiteX25" fmla="*/ 1477802 w 1682410"/>
              <a:gd name="connsiteY25" fmla="*/ 1413893 h 1915201"/>
              <a:gd name="connsiteX26" fmla="*/ 1397591 w 1682410"/>
              <a:gd name="connsiteY26" fmla="*/ 1542230 h 1915201"/>
              <a:gd name="connsiteX27" fmla="*/ 1156960 w 1682410"/>
              <a:gd name="connsiteY27" fmla="*/ 1590356 h 1915201"/>
              <a:gd name="connsiteX28" fmla="*/ 1012581 w 1682410"/>
              <a:gd name="connsiteY28" fmla="*/ 1662546 h 1915201"/>
              <a:gd name="connsiteX29" fmla="*/ 924349 w 1682410"/>
              <a:gd name="connsiteY29" fmla="*/ 1742756 h 1915201"/>
              <a:gd name="connsiteX30" fmla="*/ 763928 w 1682410"/>
              <a:gd name="connsiteY30" fmla="*/ 1782861 h 1915201"/>
              <a:gd name="connsiteX31" fmla="*/ 730316 w 1682410"/>
              <a:gd name="connsiteY31" fmla="*/ 1914182 h 1915201"/>
              <a:gd name="connsiteX32" fmla="*/ 729003 w 1682410"/>
              <a:gd name="connsiteY32" fmla="*/ 1915201 h 1915201"/>
              <a:gd name="connsiteX33" fmla="*/ 721818 w 1682410"/>
              <a:gd name="connsiteY33" fmla="*/ 1909193 h 1915201"/>
              <a:gd name="connsiteX34" fmla="*/ 686601 w 1682410"/>
              <a:gd name="connsiteY34" fmla="*/ 1872221 h 1915201"/>
              <a:gd name="connsiteX35" fmla="*/ 665748 w 1682410"/>
              <a:gd name="connsiteY35" fmla="*/ 1840311 h 1915201"/>
              <a:gd name="connsiteX36" fmla="*/ 659010 w 1682410"/>
              <a:gd name="connsiteY36" fmla="*/ 1828332 h 1915201"/>
              <a:gd name="connsiteX37" fmla="*/ 647686 w 1682410"/>
              <a:gd name="connsiteY37" fmla="*/ 1781671 h 1915201"/>
              <a:gd name="connsiteX38" fmla="*/ 627570 w 1682410"/>
              <a:gd name="connsiteY38" fmla="*/ 1622440 h 1915201"/>
              <a:gd name="connsiteX39" fmla="*/ 451107 w 1682410"/>
              <a:gd name="connsiteY39" fmla="*/ 1510146 h 1915201"/>
              <a:gd name="connsiteX40" fmla="*/ 234539 w 1682410"/>
              <a:gd name="connsiteY40" fmla="*/ 1405872 h 1915201"/>
              <a:gd name="connsiteX41" fmla="*/ 66097 w 1682410"/>
              <a:gd name="connsiteY41" fmla="*/ 1245451 h 1915201"/>
              <a:gd name="connsiteX42" fmla="*/ 29500 w 1682410"/>
              <a:gd name="connsiteY42" fmla="*/ 1258485 h 1915201"/>
              <a:gd name="connsiteX43" fmla="*/ 27365 w 1682410"/>
              <a:gd name="connsiteY43" fmla="*/ 1263735 h 1915201"/>
              <a:gd name="connsiteX44" fmla="*/ 11328 w 1682410"/>
              <a:gd name="connsiteY44" fmla="*/ 1218881 h 1915201"/>
              <a:gd name="connsiteX45" fmla="*/ 1928 w 1682410"/>
              <a:gd name="connsiteY45" fmla="*/ 1173261 h 1915201"/>
              <a:gd name="connsiteX46" fmla="*/ 34012 w 1682410"/>
              <a:gd name="connsiteY46" fmla="*/ 996798 h 1915201"/>
              <a:gd name="connsiteX47" fmla="*/ 170370 w 1682410"/>
              <a:gd name="connsiteY47" fmla="*/ 868461 h 1915201"/>
              <a:gd name="connsiteX48" fmla="*/ 322770 w 1682410"/>
              <a:gd name="connsiteY48" fmla="*/ 764188 h 1915201"/>
              <a:gd name="connsiteX49" fmla="*/ 370897 w 1682410"/>
              <a:gd name="connsiteY49" fmla="*/ 691998 h 1915201"/>
              <a:gd name="connsiteX50" fmla="*/ 443086 w 1682410"/>
              <a:gd name="connsiteY50" fmla="*/ 595746 h 1915201"/>
              <a:gd name="connsiteX51" fmla="*/ 467149 w 1682410"/>
              <a:gd name="connsiteY51" fmla="*/ 483451 h 1915201"/>
              <a:gd name="connsiteX52" fmla="*/ 402981 w 1682410"/>
              <a:gd name="connsiteY52" fmla="*/ 347093 h 1915201"/>
              <a:gd name="connsiteX53" fmla="*/ 370754 w 1682410"/>
              <a:gd name="connsiteY53" fmla="*/ 137686 h 1915201"/>
              <a:gd name="connsiteX54" fmla="*/ 386097 w 1682410"/>
              <a:gd name="connsiteY54" fmla="*/ 31 h 1915201"/>
              <a:gd name="connsiteX0" fmla="*/ 386097 w 1682410"/>
              <a:gd name="connsiteY0" fmla="*/ 31 h 1915201"/>
              <a:gd name="connsiteX1" fmla="*/ 491212 w 1682410"/>
              <a:gd name="connsiteY1" fmla="*/ 226777 h 1915201"/>
              <a:gd name="connsiteX2" fmla="*/ 579444 w 1682410"/>
              <a:gd name="connsiteY2" fmla="*/ 186672 h 1915201"/>
              <a:gd name="connsiteX3" fmla="*/ 624412 w 1682410"/>
              <a:gd name="connsiteY3" fmla="*/ 195640 h 1915201"/>
              <a:gd name="connsiteX4" fmla="*/ 624688 w 1682410"/>
              <a:gd name="connsiteY4" fmla="*/ 195695 h 1915201"/>
              <a:gd name="connsiteX5" fmla="*/ 779970 w 1682410"/>
              <a:gd name="connsiteY5" fmla="*/ 258861 h 1915201"/>
              <a:gd name="connsiteX6" fmla="*/ 790490 w 1682410"/>
              <a:gd name="connsiteY6" fmla="*/ 268782 h 1915201"/>
              <a:gd name="connsiteX7" fmla="*/ 809673 w 1682410"/>
              <a:gd name="connsiteY7" fmla="*/ 286872 h 1915201"/>
              <a:gd name="connsiteX8" fmla="*/ 852160 w 1682410"/>
              <a:gd name="connsiteY8" fmla="*/ 379177 h 1915201"/>
              <a:gd name="connsiteX9" fmla="*/ 812055 w 1682410"/>
              <a:gd name="connsiteY9" fmla="*/ 443346 h 1915201"/>
              <a:gd name="connsiteX10" fmla="*/ 796012 w 1682410"/>
              <a:gd name="connsiteY10" fmla="*/ 547619 h 1915201"/>
              <a:gd name="connsiteX11" fmla="*/ 860181 w 1682410"/>
              <a:gd name="connsiteY11" fmla="*/ 563661 h 1915201"/>
              <a:gd name="connsiteX12" fmla="*/ 964455 w 1682410"/>
              <a:gd name="connsiteY12" fmla="*/ 563661 h 1915201"/>
              <a:gd name="connsiteX13" fmla="*/ 1108834 w 1682410"/>
              <a:gd name="connsiteY13" fmla="*/ 547619 h 1915201"/>
              <a:gd name="connsiteX14" fmla="*/ 1277276 w 1682410"/>
              <a:gd name="connsiteY14" fmla="*/ 531577 h 1915201"/>
              <a:gd name="connsiteX15" fmla="*/ 1421655 w 1682410"/>
              <a:gd name="connsiteY15" fmla="*/ 539598 h 1915201"/>
              <a:gd name="connsiteX16" fmla="*/ 1546482 w 1682410"/>
              <a:gd name="connsiteY16" fmla="*/ 687773 h 1915201"/>
              <a:gd name="connsiteX17" fmla="*/ 1606282 w 1682410"/>
              <a:gd name="connsiteY17" fmla="*/ 767554 h 1915201"/>
              <a:gd name="connsiteX18" fmla="*/ 1682410 w 1682410"/>
              <a:gd name="connsiteY18" fmla="*/ 783023 h 1915201"/>
              <a:gd name="connsiteX19" fmla="*/ 1665938 w 1682410"/>
              <a:gd name="connsiteY19" fmla="*/ 984695 h 1915201"/>
              <a:gd name="connsiteX20" fmla="*/ 1606139 w 1682410"/>
              <a:gd name="connsiteY20" fmla="*/ 996798 h 1915201"/>
              <a:gd name="connsiteX21" fmla="*/ 1533949 w 1682410"/>
              <a:gd name="connsiteY21" fmla="*/ 1052946 h 1915201"/>
              <a:gd name="connsiteX22" fmla="*/ 1533949 w 1682410"/>
              <a:gd name="connsiteY22" fmla="*/ 1157219 h 1915201"/>
              <a:gd name="connsiteX23" fmla="*/ 1477802 w 1682410"/>
              <a:gd name="connsiteY23" fmla="*/ 1229409 h 1915201"/>
              <a:gd name="connsiteX24" fmla="*/ 1445718 w 1682410"/>
              <a:gd name="connsiteY24" fmla="*/ 1309619 h 1915201"/>
              <a:gd name="connsiteX25" fmla="*/ 1477802 w 1682410"/>
              <a:gd name="connsiteY25" fmla="*/ 1413893 h 1915201"/>
              <a:gd name="connsiteX26" fmla="*/ 1397591 w 1682410"/>
              <a:gd name="connsiteY26" fmla="*/ 1542230 h 1915201"/>
              <a:gd name="connsiteX27" fmla="*/ 1156960 w 1682410"/>
              <a:gd name="connsiteY27" fmla="*/ 1590356 h 1915201"/>
              <a:gd name="connsiteX28" fmla="*/ 1012581 w 1682410"/>
              <a:gd name="connsiteY28" fmla="*/ 1662546 h 1915201"/>
              <a:gd name="connsiteX29" fmla="*/ 924349 w 1682410"/>
              <a:gd name="connsiteY29" fmla="*/ 1742756 h 1915201"/>
              <a:gd name="connsiteX30" fmla="*/ 763928 w 1682410"/>
              <a:gd name="connsiteY30" fmla="*/ 1782861 h 1915201"/>
              <a:gd name="connsiteX31" fmla="*/ 730316 w 1682410"/>
              <a:gd name="connsiteY31" fmla="*/ 1914182 h 1915201"/>
              <a:gd name="connsiteX32" fmla="*/ 729003 w 1682410"/>
              <a:gd name="connsiteY32" fmla="*/ 1915201 h 1915201"/>
              <a:gd name="connsiteX33" fmla="*/ 721818 w 1682410"/>
              <a:gd name="connsiteY33" fmla="*/ 1909193 h 1915201"/>
              <a:gd name="connsiteX34" fmla="*/ 686601 w 1682410"/>
              <a:gd name="connsiteY34" fmla="*/ 1872221 h 1915201"/>
              <a:gd name="connsiteX35" fmla="*/ 665748 w 1682410"/>
              <a:gd name="connsiteY35" fmla="*/ 1840311 h 1915201"/>
              <a:gd name="connsiteX36" fmla="*/ 659010 w 1682410"/>
              <a:gd name="connsiteY36" fmla="*/ 1828332 h 1915201"/>
              <a:gd name="connsiteX37" fmla="*/ 647686 w 1682410"/>
              <a:gd name="connsiteY37" fmla="*/ 1781671 h 1915201"/>
              <a:gd name="connsiteX38" fmla="*/ 627570 w 1682410"/>
              <a:gd name="connsiteY38" fmla="*/ 1622440 h 1915201"/>
              <a:gd name="connsiteX39" fmla="*/ 451107 w 1682410"/>
              <a:gd name="connsiteY39" fmla="*/ 1510146 h 1915201"/>
              <a:gd name="connsiteX40" fmla="*/ 234539 w 1682410"/>
              <a:gd name="connsiteY40" fmla="*/ 1405872 h 1915201"/>
              <a:gd name="connsiteX41" fmla="*/ 66097 w 1682410"/>
              <a:gd name="connsiteY41" fmla="*/ 1245451 h 1915201"/>
              <a:gd name="connsiteX42" fmla="*/ 29500 w 1682410"/>
              <a:gd name="connsiteY42" fmla="*/ 1258485 h 1915201"/>
              <a:gd name="connsiteX43" fmla="*/ 27365 w 1682410"/>
              <a:gd name="connsiteY43" fmla="*/ 1263735 h 1915201"/>
              <a:gd name="connsiteX44" fmla="*/ 11328 w 1682410"/>
              <a:gd name="connsiteY44" fmla="*/ 1218881 h 1915201"/>
              <a:gd name="connsiteX45" fmla="*/ 1928 w 1682410"/>
              <a:gd name="connsiteY45" fmla="*/ 1173261 h 1915201"/>
              <a:gd name="connsiteX46" fmla="*/ 34012 w 1682410"/>
              <a:gd name="connsiteY46" fmla="*/ 996798 h 1915201"/>
              <a:gd name="connsiteX47" fmla="*/ 170370 w 1682410"/>
              <a:gd name="connsiteY47" fmla="*/ 868461 h 1915201"/>
              <a:gd name="connsiteX48" fmla="*/ 322770 w 1682410"/>
              <a:gd name="connsiteY48" fmla="*/ 764188 h 1915201"/>
              <a:gd name="connsiteX49" fmla="*/ 370897 w 1682410"/>
              <a:gd name="connsiteY49" fmla="*/ 691998 h 1915201"/>
              <a:gd name="connsiteX50" fmla="*/ 443086 w 1682410"/>
              <a:gd name="connsiteY50" fmla="*/ 595746 h 1915201"/>
              <a:gd name="connsiteX51" fmla="*/ 467149 w 1682410"/>
              <a:gd name="connsiteY51" fmla="*/ 483451 h 1915201"/>
              <a:gd name="connsiteX52" fmla="*/ 402981 w 1682410"/>
              <a:gd name="connsiteY52" fmla="*/ 347093 h 1915201"/>
              <a:gd name="connsiteX53" fmla="*/ 370754 w 1682410"/>
              <a:gd name="connsiteY53" fmla="*/ 137686 h 1915201"/>
              <a:gd name="connsiteX54" fmla="*/ 386097 w 1682410"/>
              <a:gd name="connsiteY54" fmla="*/ 31 h 1915201"/>
              <a:gd name="connsiteX0" fmla="*/ 386097 w 1666361"/>
              <a:gd name="connsiteY0" fmla="*/ 31 h 1915201"/>
              <a:gd name="connsiteX1" fmla="*/ 491212 w 1666361"/>
              <a:gd name="connsiteY1" fmla="*/ 226777 h 1915201"/>
              <a:gd name="connsiteX2" fmla="*/ 579444 w 1666361"/>
              <a:gd name="connsiteY2" fmla="*/ 186672 h 1915201"/>
              <a:gd name="connsiteX3" fmla="*/ 624412 w 1666361"/>
              <a:gd name="connsiteY3" fmla="*/ 195640 h 1915201"/>
              <a:gd name="connsiteX4" fmla="*/ 624688 w 1666361"/>
              <a:gd name="connsiteY4" fmla="*/ 195695 h 1915201"/>
              <a:gd name="connsiteX5" fmla="*/ 779970 w 1666361"/>
              <a:gd name="connsiteY5" fmla="*/ 258861 h 1915201"/>
              <a:gd name="connsiteX6" fmla="*/ 790490 w 1666361"/>
              <a:gd name="connsiteY6" fmla="*/ 268782 h 1915201"/>
              <a:gd name="connsiteX7" fmla="*/ 809673 w 1666361"/>
              <a:gd name="connsiteY7" fmla="*/ 286872 h 1915201"/>
              <a:gd name="connsiteX8" fmla="*/ 852160 w 1666361"/>
              <a:gd name="connsiteY8" fmla="*/ 379177 h 1915201"/>
              <a:gd name="connsiteX9" fmla="*/ 812055 w 1666361"/>
              <a:gd name="connsiteY9" fmla="*/ 443346 h 1915201"/>
              <a:gd name="connsiteX10" fmla="*/ 796012 w 1666361"/>
              <a:gd name="connsiteY10" fmla="*/ 547619 h 1915201"/>
              <a:gd name="connsiteX11" fmla="*/ 860181 w 1666361"/>
              <a:gd name="connsiteY11" fmla="*/ 563661 h 1915201"/>
              <a:gd name="connsiteX12" fmla="*/ 964455 w 1666361"/>
              <a:gd name="connsiteY12" fmla="*/ 563661 h 1915201"/>
              <a:gd name="connsiteX13" fmla="*/ 1108834 w 1666361"/>
              <a:gd name="connsiteY13" fmla="*/ 547619 h 1915201"/>
              <a:gd name="connsiteX14" fmla="*/ 1277276 w 1666361"/>
              <a:gd name="connsiteY14" fmla="*/ 531577 h 1915201"/>
              <a:gd name="connsiteX15" fmla="*/ 1421655 w 1666361"/>
              <a:gd name="connsiteY15" fmla="*/ 539598 h 1915201"/>
              <a:gd name="connsiteX16" fmla="*/ 1546482 w 1666361"/>
              <a:gd name="connsiteY16" fmla="*/ 687773 h 1915201"/>
              <a:gd name="connsiteX17" fmla="*/ 1606282 w 1666361"/>
              <a:gd name="connsiteY17" fmla="*/ 767554 h 1915201"/>
              <a:gd name="connsiteX18" fmla="*/ 1666081 w 1666361"/>
              <a:gd name="connsiteY18" fmla="*/ 778941 h 1915201"/>
              <a:gd name="connsiteX19" fmla="*/ 1665938 w 1666361"/>
              <a:gd name="connsiteY19" fmla="*/ 984695 h 1915201"/>
              <a:gd name="connsiteX20" fmla="*/ 1606139 w 1666361"/>
              <a:gd name="connsiteY20" fmla="*/ 996798 h 1915201"/>
              <a:gd name="connsiteX21" fmla="*/ 1533949 w 1666361"/>
              <a:gd name="connsiteY21" fmla="*/ 1052946 h 1915201"/>
              <a:gd name="connsiteX22" fmla="*/ 1533949 w 1666361"/>
              <a:gd name="connsiteY22" fmla="*/ 1157219 h 1915201"/>
              <a:gd name="connsiteX23" fmla="*/ 1477802 w 1666361"/>
              <a:gd name="connsiteY23" fmla="*/ 1229409 h 1915201"/>
              <a:gd name="connsiteX24" fmla="*/ 1445718 w 1666361"/>
              <a:gd name="connsiteY24" fmla="*/ 1309619 h 1915201"/>
              <a:gd name="connsiteX25" fmla="*/ 1477802 w 1666361"/>
              <a:gd name="connsiteY25" fmla="*/ 1413893 h 1915201"/>
              <a:gd name="connsiteX26" fmla="*/ 1397591 w 1666361"/>
              <a:gd name="connsiteY26" fmla="*/ 1542230 h 1915201"/>
              <a:gd name="connsiteX27" fmla="*/ 1156960 w 1666361"/>
              <a:gd name="connsiteY27" fmla="*/ 1590356 h 1915201"/>
              <a:gd name="connsiteX28" fmla="*/ 1012581 w 1666361"/>
              <a:gd name="connsiteY28" fmla="*/ 1662546 h 1915201"/>
              <a:gd name="connsiteX29" fmla="*/ 924349 w 1666361"/>
              <a:gd name="connsiteY29" fmla="*/ 1742756 h 1915201"/>
              <a:gd name="connsiteX30" fmla="*/ 763928 w 1666361"/>
              <a:gd name="connsiteY30" fmla="*/ 1782861 h 1915201"/>
              <a:gd name="connsiteX31" fmla="*/ 730316 w 1666361"/>
              <a:gd name="connsiteY31" fmla="*/ 1914182 h 1915201"/>
              <a:gd name="connsiteX32" fmla="*/ 729003 w 1666361"/>
              <a:gd name="connsiteY32" fmla="*/ 1915201 h 1915201"/>
              <a:gd name="connsiteX33" fmla="*/ 721818 w 1666361"/>
              <a:gd name="connsiteY33" fmla="*/ 1909193 h 1915201"/>
              <a:gd name="connsiteX34" fmla="*/ 686601 w 1666361"/>
              <a:gd name="connsiteY34" fmla="*/ 1872221 h 1915201"/>
              <a:gd name="connsiteX35" fmla="*/ 665748 w 1666361"/>
              <a:gd name="connsiteY35" fmla="*/ 1840311 h 1915201"/>
              <a:gd name="connsiteX36" fmla="*/ 659010 w 1666361"/>
              <a:gd name="connsiteY36" fmla="*/ 1828332 h 1915201"/>
              <a:gd name="connsiteX37" fmla="*/ 647686 w 1666361"/>
              <a:gd name="connsiteY37" fmla="*/ 1781671 h 1915201"/>
              <a:gd name="connsiteX38" fmla="*/ 627570 w 1666361"/>
              <a:gd name="connsiteY38" fmla="*/ 1622440 h 1915201"/>
              <a:gd name="connsiteX39" fmla="*/ 451107 w 1666361"/>
              <a:gd name="connsiteY39" fmla="*/ 1510146 h 1915201"/>
              <a:gd name="connsiteX40" fmla="*/ 234539 w 1666361"/>
              <a:gd name="connsiteY40" fmla="*/ 1405872 h 1915201"/>
              <a:gd name="connsiteX41" fmla="*/ 66097 w 1666361"/>
              <a:gd name="connsiteY41" fmla="*/ 1245451 h 1915201"/>
              <a:gd name="connsiteX42" fmla="*/ 29500 w 1666361"/>
              <a:gd name="connsiteY42" fmla="*/ 1258485 h 1915201"/>
              <a:gd name="connsiteX43" fmla="*/ 27365 w 1666361"/>
              <a:gd name="connsiteY43" fmla="*/ 1263735 h 1915201"/>
              <a:gd name="connsiteX44" fmla="*/ 11328 w 1666361"/>
              <a:gd name="connsiteY44" fmla="*/ 1218881 h 1915201"/>
              <a:gd name="connsiteX45" fmla="*/ 1928 w 1666361"/>
              <a:gd name="connsiteY45" fmla="*/ 1173261 h 1915201"/>
              <a:gd name="connsiteX46" fmla="*/ 34012 w 1666361"/>
              <a:gd name="connsiteY46" fmla="*/ 996798 h 1915201"/>
              <a:gd name="connsiteX47" fmla="*/ 170370 w 1666361"/>
              <a:gd name="connsiteY47" fmla="*/ 868461 h 1915201"/>
              <a:gd name="connsiteX48" fmla="*/ 322770 w 1666361"/>
              <a:gd name="connsiteY48" fmla="*/ 764188 h 1915201"/>
              <a:gd name="connsiteX49" fmla="*/ 370897 w 1666361"/>
              <a:gd name="connsiteY49" fmla="*/ 691998 h 1915201"/>
              <a:gd name="connsiteX50" fmla="*/ 443086 w 1666361"/>
              <a:gd name="connsiteY50" fmla="*/ 595746 h 1915201"/>
              <a:gd name="connsiteX51" fmla="*/ 467149 w 1666361"/>
              <a:gd name="connsiteY51" fmla="*/ 483451 h 1915201"/>
              <a:gd name="connsiteX52" fmla="*/ 402981 w 1666361"/>
              <a:gd name="connsiteY52" fmla="*/ 347093 h 1915201"/>
              <a:gd name="connsiteX53" fmla="*/ 370754 w 1666361"/>
              <a:gd name="connsiteY53" fmla="*/ 137686 h 1915201"/>
              <a:gd name="connsiteX54" fmla="*/ 386097 w 1666361"/>
              <a:gd name="connsiteY54" fmla="*/ 31 h 1915201"/>
              <a:gd name="connsiteX0" fmla="*/ 386097 w 1665938"/>
              <a:gd name="connsiteY0" fmla="*/ 31 h 1915201"/>
              <a:gd name="connsiteX1" fmla="*/ 491212 w 1665938"/>
              <a:gd name="connsiteY1" fmla="*/ 226777 h 1915201"/>
              <a:gd name="connsiteX2" fmla="*/ 579444 w 1665938"/>
              <a:gd name="connsiteY2" fmla="*/ 186672 h 1915201"/>
              <a:gd name="connsiteX3" fmla="*/ 624412 w 1665938"/>
              <a:gd name="connsiteY3" fmla="*/ 195640 h 1915201"/>
              <a:gd name="connsiteX4" fmla="*/ 624688 w 1665938"/>
              <a:gd name="connsiteY4" fmla="*/ 195695 h 1915201"/>
              <a:gd name="connsiteX5" fmla="*/ 779970 w 1665938"/>
              <a:gd name="connsiteY5" fmla="*/ 258861 h 1915201"/>
              <a:gd name="connsiteX6" fmla="*/ 790490 w 1665938"/>
              <a:gd name="connsiteY6" fmla="*/ 268782 h 1915201"/>
              <a:gd name="connsiteX7" fmla="*/ 809673 w 1665938"/>
              <a:gd name="connsiteY7" fmla="*/ 286872 h 1915201"/>
              <a:gd name="connsiteX8" fmla="*/ 852160 w 1665938"/>
              <a:gd name="connsiteY8" fmla="*/ 379177 h 1915201"/>
              <a:gd name="connsiteX9" fmla="*/ 812055 w 1665938"/>
              <a:gd name="connsiteY9" fmla="*/ 443346 h 1915201"/>
              <a:gd name="connsiteX10" fmla="*/ 796012 w 1665938"/>
              <a:gd name="connsiteY10" fmla="*/ 547619 h 1915201"/>
              <a:gd name="connsiteX11" fmla="*/ 860181 w 1665938"/>
              <a:gd name="connsiteY11" fmla="*/ 563661 h 1915201"/>
              <a:gd name="connsiteX12" fmla="*/ 964455 w 1665938"/>
              <a:gd name="connsiteY12" fmla="*/ 563661 h 1915201"/>
              <a:gd name="connsiteX13" fmla="*/ 1108834 w 1665938"/>
              <a:gd name="connsiteY13" fmla="*/ 547619 h 1915201"/>
              <a:gd name="connsiteX14" fmla="*/ 1277276 w 1665938"/>
              <a:gd name="connsiteY14" fmla="*/ 531577 h 1915201"/>
              <a:gd name="connsiteX15" fmla="*/ 1421655 w 1665938"/>
              <a:gd name="connsiteY15" fmla="*/ 539598 h 1915201"/>
              <a:gd name="connsiteX16" fmla="*/ 1546482 w 1665938"/>
              <a:gd name="connsiteY16" fmla="*/ 687773 h 1915201"/>
              <a:gd name="connsiteX17" fmla="*/ 1606282 w 1665938"/>
              <a:gd name="connsiteY17" fmla="*/ 767554 h 1915201"/>
              <a:gd name="connsiteX18" fmla="*/ 1665938 w 1665938"/>
              <a:gd name="connsiteY18" fmla="*/ 984695 h 1915201"/>
              <a:gd name="connsiteX19" fmla="*/ 1606139 w 1665938"/>
              <a:gd name="connsiteY19" fmla="*/ 996798 h 1915201"/>
              <a:gd name="connsiteX20" fmla="*/ 1533949 w 1665938"/>
              <a:gd name="connsiteY20" fmla="*/ 1052946 h 1915201"/>
              <a:gd name="connsiteX21" fmla="*/ 1533949 w 1665938"/>
              <a:gd name="connsiteY21" fmla="*/ 1157219 h 1915201"/>
              <a:gd name="connsiteX22" fmla="*/ 1477802 w 1665938"/>
              <a:gd name="connsiteY22" fmla="*/ 1229409 h 1915201"/>
              <a:gd name="connsiteX23" fmla="*/ 1445718 w 1665938"/>
              <a:gd name="connsiteY23" fmla="*/ 1309619 h 1915201"/>
              <a:gd name="connsiteX24" fmla="*/ 1477802 w 1665938"/>
              <a:gd name="connsiteY24" fmla="*/ 1413893 h 1915201"/>
              <a:gd name="connsiteX25" fmla="*/ 1397591 w 1665938"/>
              <a:gd name="connsiteY25" fmla="*/ 1542230 h 1915201"/>
              <a:gd name="connsiteX26" fmla="*/ 1156960 w 1665938"/>
              <a:gd name="connsiteY26" fmla="*/ 1590356 h 1915201"/>
              <a:gd name="connsiteX27" fmla="*/ 1012581 w 1665938"/>
              <a:gd name="connsiteY27" fmla="*/ 1662546 h 1915201"/>
              <a:gd name="connsiteX28" fmla="*/ 924349 w 1665938"/>
              <a:gd name="connsiteY28" fmla="*/ 1742756 h 1915201"/>
              <a:gd name="connsiteX29" fmla="*/ 763928 w 1665938"/>
              <a:gd name="connsiteY29" fmla="*/ 1782861 h 1915201"/>
              <a:gd name="connsiteX30" fmla="*/ 730316 w 1665938"/>
              <a:gd name="connsiteY30" fmla="*/ 1914182 h 1915201"/>
              <a:gd name="connsiteX31" fmla="*/ 729003 w 1665938"/>
              <a:gd name="connsiteY31" fmla="*/ 1915201 h 1915201"/>
              <a:gd name="connsiteX32" fmla="*/ 721818 w 1665938"/>
              <a:gd name="connsiteY32" fmla="*/ 1909193 h 1915201"/>
              <a:gd name="connsiteX33" fmla="*/ 686601 w 1665938"/>
              <a:gd name="connsiteY33" fmla="*/ 1872221 h 1915201"/>
              <a:gd name="connsiteX34" fmla="*/ 665748 w 1665938"/>
              <a:gd name="connsiteY34" fmla="*/ 1840311 h 1915201"/>
              <a:gd name="connsiteX35" fmla="*/ 659010 w 1665938"/>
              <a:gd name="connsiteY35" fmla="*/ 1828332 h 1915201"/>
              <a:gd name="connsiteX36" fmla="*/ 647686 w 1665938"/>
              <a:gd name="connsiteY36" fmla="*/ 1781671 h 1915201"/>
              <a:gd name="connsiteX37" fmla="*/ 627570 w 1665938"/>
              <a:gd name="connsiteY37" fmla="*/ 1622440 h 1915201"/>
              <a:gd name="connsiteX38" fmla="*/ 451107 w 1665938"/>
              <a:gd name="connsiteY38" fmla="*/ 1510146 h 1915201"/>
              <a:gd name="connsiteX39" fmla="*/ 234539 w 1665938"/>
              <a:gd name="connsiteY39" fmla="*/ 1405872 h 1915201"/>
              <a:gd name="connsiteX40" fmla="*/ 66097 w 1665938"/>
              <a:gd name="connsiteY40" fmla="*/ 1245451 h 1915201"/>
              <a:gd name="connsiteX41" fmla="*/ 29500 w 1665938"/>
              <a:gd name="connsiteY41" fmla="*/ 1258485 h 1915201"/>
              <a:gd name="connsiteX42" fmla="*/ 27365 w 1665938"/>
              <a:gd name="connsiteY42" fmla="*/ 1263735 h 1915201"/>
              <a:gd name="connsiteX43" fmla="*/ 11328 w 1665938"/>
              <a:gd name="connsiteY43" fmla="*/ 1218881 h 1915201"/>
              <a:gd name="connsiteX44" fmla="*/ 1928 w 1665938"/>
              <a:gd name="connsiteY44" fmla="*/ 1173261 h 1915201"/>
              <a:gd name="connsiteX45" fmla="*/ 34012 w 1665938"/>
              <a:gd name="connsiteY45" fmla="*/ 996798 h 1915201"/>
              <a:gd name="connsiteX46" fmla="*/ 170370 w 1665938"/>
              <a:gd name="connsiteY46" fmla="*/ 868461 h 1915201"/>
              <a:gd name="connsiteX47" fmla="*/ 322770 w 1665938"/>
              <a:gd name="connsiteY47" fmla="*/ 764188 h 1915201"/>
              <a:gd name="connsiteX48" fmla="*/ 370897 w 1665938"/>
              <a:gd name="connsiteY48" fmla="*/ 691998 h 1915201"/>
              <a:gd name="connsiteX49" fmla="*/ 443086 w 1665938"/>
              <a:gd name="connsiteY49" fmla="*/ 595746 h 1915201"/>
              <a:gd name="connsiteX50" fmla="*/ 467149 w 1665938"/>
              <a:gd name="connsiteY50" fmla="*/ 483451 h 1915201"/>
              <a:gd name="connsiteX51" fmla="*/ 402981 w 1665938"/>
              <a:gd name="connsiteY51" fmla="*/ 347093 h 1915201"/>
              <a:gd name="connsiteX52" fmla="*/ 370754 w 1665938"/>
              <a:gd name="connsiteY52" fmla="*/ 137686 h 1915201"/>
              <a:gd name="connsiteX53" fmla="*/ 386097 w 1665938"/>
              <a:gd name="connsiteY53" fmla="*/ 31 h 1915201"/>
              <a:gd name="connsiteX0" fmla="*/ 386097 w 1686349"/>
              <a:gd name="connsiteY0" fmla="*/ 31 h 1915201"/>
              <a:gd name="connsiteX1" fmla="*/ 491212 w 1686349"/>
              <a:gd name="connsiteY1" fmla="*/ 226777 h 1915201"/>
              <a:gd name="connsiteX2" fmla="*/ 579444 w 1686349"/>
              <a:gd name="connsiteY2" fmla="*/ 186672 h 1915201"/>
              <a:gd name="connsiteX3" fmla="*/ 624412 w 1686349"/>
              <a:gd name="connsiteY3" fmla="*/ 195640 h 1915201"/>
              <a:gd name="connsiteX4" fmla="*/ 624688 w 1686349"/>
              <a:gd name="connsiteY4" fmla="*/ 195695 h 1915201"/>
              <a:gd name="connsiteX5" fmla="*/ 779970 w 1686349"/>
              <a:gd name="connsiteY5" fmla="*/ 258861 h 1915201"/>
              <a:gd name="connsiteX6" fmla="*/ 790490 w 1686349"/>
              <a:gd name="connsiteY6" fmla="*/ 268782 h 1915201"/>
              <a:gd name="connsiteX7" fmla="*/ 809673 w 1686349"/>
              <a:gd name="connsiteY7" fmla="*/ 286872 h 1915201"/>
              <a:gd name="connsiteX8" fmla="*/ 852160 w 1686349"/>
              <a:gd name="connsiteY8" fmla="*/ 379177 h 1915201"/>
              <a:gd name="connsiteX9" fmla="*/ 812055 w 1686349"/>
              <a:gd name="connsiteY9" fmla="*/ 443346 h 1915201"/>
              <a:gd name="connsiteX10" fmla="*/ 796012 w 1686349"/>
              <a:gd name="connsiteY10" fmla="*/ 547619 h 1915201"/>
              <a:gd name="connsiteX11" fmla="*/ 860181 w 1686349"/>
              <a:gd name="connsiteY11" fmla="*/ 563661 h 1915201"/>
              <a:gd name="connsiteX12" fmla="*/ 964455 w 1686349"/>
              <a:gd name="connsiteY12" fmla="*/ 563661 h 1915201"/>
              <a:gd name="connsiteX13" fmla="*/ 1108834 w 1686349"/>
              <a:gd name="connsiteY13" fmla="*/ 547619 h 1915201"/>
              <a:gd name="connsiteX14" fmla="*/ 1277276 w 1686349"/>
              <a:gd name="connsiteY14" fmla="*/ 531577 h 1915201"/>
              <a:gd name="connsiteX15" fmla="*/ 1421655 w 1686349"/>
              <a:gd name="connsiteY15" fmla="*/ 539598 h 1915201"/>
              <a:gd name="connsiteX16" fmla="*/ 1546482 w 1686349"/>
              <a:gd name="connsiteY16" fmla="*/ 687773 h 1915201"/>
              <a:gd name="connsiteX17" fmla="*/ 1606282 w 1686349"/>
              <a:gd name="connsiteY17" fmla="*/ 767554 h 1915201"/>
              <a:gd name="connsiteX18" fmla="*/ 1686349 w 1686349"/>
              <a:gd name="connsiteY18" fmla="*/ 964285 h 1915201"/>
              <a:gd name="connsiteX19" fmla="*/ 1606139 w 1686349"/>
              <a:gd name="connsiteY19" fmla="*/ 996798 h 1915201"/>
              <a:gd name="connsiteX20" fmla="*/ 1533949 w 1686349"/>
              <a:gd name="connsiteY20" fmla="*/ 1052946 h 1915201"/>
              <a:gd name="connsiteX21" fmla="*/ 1533949 w 1686349"/>
              <a:gd name="connsiteY21" fmla="*/ 1157219 h 1915201"/>
              <a:gd name="connsiteX22" fmla="*/ 1477802 w 1686349"/>
              <a:gd name="connsiteY22" fmla="*/ 1229409 h 1915201"/>
              <a:gd name="connsiteX23" fmla="*/ 1445718 w 1686349"/>
              <a:gd name="connsiteY23" fmla="*/ 1309619 h 1915201"/>
              <a:gd name="connsiteX24" fmla="*/ 1477802 w 1686349"/>
              <a:gd name="connsiteY24" fmla="*/ 1413893 h 1915201"/>
              <a:gd name="connsiteX25" fmla="*/ 1397591 w 1686349"/>
              <a:gd name="connsiteY25" fmla="*/ 1542230 h 1915201"/>
              <a:gd name="connsiteX26" fmla="*/ 1156960 w 1686349"/>
              <a:gd name="connsiteY26" fmla="*/ 1590356 h 1915201"/>
              <a:gd name="connsiteX27" fmla="*/ 1012581 w 1686349"/>
              <a:gd name="connsiteY27" fmla="*/ 1662546 h 1915201"/>
              <a:gd name="connsiteX28" fmla="*/ 924349 w 1686349"/>
              <a:gd name="connsiteY28" fmla="*/ 1742756 h 1915201"/>
              <a:gd name="connsiteX29" fmla="*/ 763928 w 1686349"/>
              <a:gd name="connsiteY29" fmla="*/ 1782861 h 1915201"/>
              <a:gd name="connsiteX30" fmla="*/ 730316 w 1686349"/>
              <a:gd name="connsiteY30" fmla="*/ 1914182 h 1915201"/>
              <a:gd name="connsiteX31" fmla="*/ 729003 w 1686349"/>
              <a:gd name="connsiteY31" fmla="*/ 1915201 h 1915201"/>
              <a:gd name="connsiteX32" fmla="*/ 721818 w 1686349"/>
              <a:gd name="connsiteY32" fmla="*/ 1909193 h 1915201"/>
              <a:gd name="connsiteX33" fmla="*/ 686601 w 1686349"/>
              <a:gd name="connsiteY33" fmla="*/ 1872221 h 1915201"/>
              <a:gd name="connsiteX34" fmla="*/ 665748 w 1686349"/>
              <a:gd name="connsiteY34" fmla="*/ 1840311 h 1915201"/>
              <a:gd name="connsiteX35" fmla="*/ 659010 w 1686349"/>
              <a:gd name="connsiteY35" fmla="*/ 1828332 h 1915201"/>
              <a:gd name="connsiteX36" fmla="*/ 647686 w 1686349"/>
              <a:gd name="connsiteY36" fmla="*/ 1781671 h 1915201"/>
              <a:gd name="connsiteX37" fmla="*/ 627570 w 1686349"/>
              <a:gd name="connsiteY37" fmla="*/ 1622440 h 1915201"/>
              <a:gd name="connsiteX38" fmla="*/ 451107 w 1686349"/>
              <a:gd name="connsiteY38" fmla="*/ 1510146 h 1915201"/>
              <a:gd name="connsiteX39" fmla="*/ 234539 w 1686349"/>
              <a:gd name="connsiteY39" fmla="*/ 1405872 h 1915201"/>
              <a:gd name="connsiteX40" fmla="*/ 66097 w 1686349"/>
              <a:gd name="connsiteY40" fmla="*/ 1245451 h 1915201"/>
              <a:gd name="connsiteX41" fmla="*/ 29500 w 1686349"/>
              <a:gd name="connsiteY41" fmla="*/ 1258485 h 1915201"/>
              <a:gd name="connsiteX42" fmla="*/ 27365 w 1686349"/>
              <a:gd name="connsiteY42" fmla="*/ 1263735 h 1915201"/>
              <a:gd name="connsiteX43" fmla="*/ 11328 w 1686349"/>
              <a:gd name="connsiteY43" fmla="*/ 1218881 h 1915201"/>
              <a:gd name="connsiteX44" fmla="*/ 1928 w 1686349"/>
              <a:gd name="connsiteY44" fmla="*/ 1173261 h 1915201"/>
              <a:gd name="connsiteX45" fmla="*/ 34012 w 1686349"/>
              <a:gd name="connsiteY45" fmla="*/ 996798 h 1915201"/>
              <a:gd name="connsiteX46" fmla="*/ 170370 w 1686349"/>
              <a:gd name="connsiteY46" fmla="*/ 868461 h 1915201"/>
              <a:gd name="connsiteX47" fmla="*/ 322770 w 1686349"/>
              <a:gd name="connsiteY47" fmla="*/ 764188 h 1915201"/>
              <a:gd name="connsiteX48" fmla="*/ 370897 w 1686349"/>
              <a:gd name="connsiteY48" fmla="*/ 691998 h 1915201"/>
              <a:gd name="connsiteX49" fmla="*/ 443086 w 1686349"/>
              <a:gd name="connsiteY49" fmla="*/ 595746 h 1915201"/>
              <a:gd name="connsiteX50" fmla="*/ 467149 w 1686349"/>
              <a:gd name="connsiteY50" fmla="*/ 483451 h 1915201"/>
              <a:gd name="connsiteX51" fmla="*/ 402981 w 1686349"/>
              <a:gd name="connsiteY51" fmla="*/ 347093 h 1915201"/>
              <a:gd name="connsiteX52" fmla="*/ 370754 w 1686349"/>
              <a:gd name="connsiteY52" fmla="*/ 137686 h 1915201"/>
              <a:gd name="connsiteX53" fmla="*/ 386097 w 1686349"/>
              <a:gd name="connsiteY53" fmla="*/ 31 h 1915201"/>
              <a:gd name="connsiteX0" fmla="*/ 386097 w 1686704"/>
              <a:gd name="connsiteY0" fmla="*/ 31 h 1915201"/>
              <a:gd name="connsiteX1" fmla="*/ 491212 w 1686704"/>
              <a:gd name="connsiteY1" fmla="*/ 226777 h 1915201"/>
              <a:gd name="connsiteX2" fmla="*/ 579444 w 1686704"/>
              <a:gd name="connsiteY2" fmla="*/ 186672 h 1915201"/>
              <a:gd name="connsiteX3" fmla="*/ 624412 w 1686704"/>
              <a:gd name="connsiteY3" fmla="*/ 195640 h 1915201"/>
              <a:gd name="connsiteX4" fmla="*/ 624688 w 1686704"/>
              <a:gd name="connsiteY4" fmla="*/ 195695 h 1915201"/>
              <a:gd name="connsiteX5" fmla="*/ 779970 w 1686704"/>
              <a:gd name="connsiteY5" fmla="*/ 258861 h 1915201"/>
              <a:gd name="connsiteX6" fmla="*/ 790490 w 1686704"/>
              <a:gd name="connsiteY6" fmla="*/ 268782 h 1915201"/>
              <a:gd name="connsiteX7" fmla="*/ 809673 w 1686704"/>
              <a:gd name="connsiteY7" fmla="*/ 286872 h 1915201"/>
              <a:gd name="connsiteX8" fmla="*/ 852160 w 1686704"/>
              <a:gd name="connsiteY8" fmla="*/ 379177 h 1915201"/>
              <a:gd name="connsiteX9" fmla="*/ 812055 w 1686704"/>
              <a:gd name="connsiteY9" fmla="*/ 443346 h 1915201"/>
              <a:gd name="connsiteX10" fmla="*/ 796012 w 1686704"/>
              <a:gd name="connsiteY10" fmla="*/ 547619 h 1915201"/>
              <a:gd name="connsiteX11" fmla="*/ 860181 w 1686704"/>
              <a:gd name="connsiteY11" fmla="*/ 563661 h 1915201"/>
              <a:gd name="connsiteX12" fmla="*/ 964455 w 1686704"/>
              <a:gd name="connsiteY12" fmla="*/ 563661 h 1915201"/>
              <a:gd name="connsiteX13" fmla="*/ 1108834 w 1686704"/>
              <a:gd name="connsiteY13" fmla="*/ 547619 h 1915201"/>
              <a:gd name="connsiteX14" fmla="*/ 1277276 w 1686704"/>
              <a:gd name="connsiteY14" fmla="*/ 531577 h 1915201"/>
              <a:gd name="connsiteX15" fmla="*/ 1421655 w 1686704"/>
              <a:gd name="connsiteY15" fmla="*/ 539598 h 1915201"/>
              <a:gd name="connsiteX16" fmla="*/ 1546482 w 1686704"/>
              <a:gd name="connsiteY16" fmla="*/ 687773 h 1915201"/>
              <a:gd name="connsiteX17" fmla="*/ 1667514 w 1686704"/>
              <a:gd name="connsiteY17" fmla="*/ 800211 h 1915201"/>
              <a:gd name="connsiteX18" fmla="*/ 1686349 w 1686704"/>
              <a:gd name="connsiteY18" fmla="*/ 964285 h 1915201"/>
              <a:gd name="connsiteX19" fmla="*/ 1606139 w 1686704"/>
              <a:gd name="connsiteY19" fmla="*/ 996798 h 1915201"/>
              <a:gd name="connsiteX20" fmla="*/ 1533949 w 1686704"/>
              <a:gd name="connsiteY20" fmla="*/ 1052946 h 1915201"/>
              <a:gd name="connsiteX21" fmla="*/ 1533949 w 1686704"/>
              <a:gd name="connsiteY21" fmla="*/ 1157219 h 1915201"/>
              <a:gd name="connsiteX22" fmla="*/ 1477802 w 1686704"/>
              <a:gd name="connsiteY22" fmla="*/ 1229409 h 1915201"/>
              <a:gd name="connsiteX23" fmla="*/ 1445718 w 1686704"/>
              <a:gd name="connsiteY23" fmla="*/ 1309619 h 1915201"/>
              <a:gd name="connsiteX24" fmla="*/ 1477802 w 1686704"/>
              <a:gd name="connsiteY24" fmla="*/ 1413893 h 1915201"/>
              <a:gd name="connsiteX25" fmla="*/ 1397591 w 1686704"/>
              <a:gd name="connsiteY25" fmla="*/ 1542230 h 1915201"/>
              <a:gd name="connsiteX26" fmla="*/ 1156960 w 1686704"/>
              <a:gd name="connsiteY26" fmla="*/ 1590356 h 1915201"/>
              <a:gd name="connsiteX27" fmla="*/ 1012581 w 1686704"/>
              <a:gd name="connsiteY27" fmla="*/ 1662546 h 1915201"/>
              <a:gd name="connsiteX28" fmla="*/ 924349 w 1686704"/>
              <a:gd name="connsiteY28" fmla="*/ 1742756 h 1915201"/>
              <a:gd name="connsiteX29" fmla="*/ 763928 w 1686704"/>
              <a:gd name="connsiteY29" fmla="*/ 1782861 h 1915201"/>
              <a:gd name="connsiteX30" fmla="*/ 730316 w 1686704"/>
              <a:gd name="connsiteY30" fmla="*/ 1914182 h 1915201"/>
              <a:gd name="connsiteX31" fmla="*/ 729003 w 1686704"/>
              <a:gd name="connsiteY31" fmla="*/ 1915201 h 1915201"/>
              <a:gd name="connsiteX32" fmla="*/ 721818 w 1686704"/>
              <a:gd name="connsiteY32" fmla="*/ 1909193 h 1915201"/>
              <a:gd name="connsiteX33" fmla="*/ 686601 w 1686704"/>
              <a:gd name="connsiteY33" fmla="*/ 1872221 h 1915201"/>
              <a:gd name="connsiteX34" fmla="*/ 665748 w 1686704"/>
              <a:gd name="connsiteY34" fmla="*/ 1840311 h 1915201"/>
              <a:gd name="connsiteX35" fmla="*/ 659010 w 1686704"/>
              <a:gd name="connsiteY35" fmla="*/ 1828332 h 1915201"/>
              <a:gd name="connsiteX36" fmla="*/ 647686 w 1686704"/>
              <a:gd name="connsiteY36" fmla="*/ 1781671 h 1915201"/>
              <a:gd name="connsiteX37" fmla="*/ 627570 w 1686704"/>
              <a:gd name="connsiteY37" fmla="*/ 1622440 h 1915201"/>
              <a:gd name="connsiteX38" fmla="*/ 451107 w 1686704"/>
              <a:gd name="connsiteY38" fmla="*/ 1510146 h 1915201"/>
              <a:gd name="connsiteX39" fmla="*/ 234539 w 1686704"/>
              <a:gd name="connsiteY39" fmla="*/ 1405872 h 1915201"/>
              <a:gd name="connsiteX40" fmla="*/ 66097 w 1686704"/>
              <a:gd name="connsiteY40" fmla="*/ 1245451 h 1915201"/>
              <a:gd name="connsiteX41" fmla="*/ 29500 w 1686704"/>
              <a:gd name="connsiteY41" fmla="*/ 1258485 h 1915201"/>
              <a:gd name="connsiteX42" fmla="*/ 27365 w 1686704"/>
              <a:gd name="connsiteY42" fmla="*/ 1263735 h 1915201"/>
              <a:gd name="connsiteX43" fmla="*/ 11328 w 1686704"/>
              <a:gd name="connsiteY43" fmla="*/ 1218881 h 1915201"/>
              <a:gd name="connsiteX44" fmla="*/ 1928 w 1686704"/>
              <a:gd name="connsiteY44" fmla="*/ 1173261 h 1915201"/>
              <a:gd name="connsiteX45" fmla="*/ 34012 w 1686704"/>
              <a:gd name="connsiteY45" fmla="*/ 996798 h 1915201"/>
              <a:gd name="connsiteX46" fmla="*/ 170370 w 1686704"/>
              <a:gd name="connsiteY46" fmla="*/ 868461 h 1915201"/>
              <a:gd name="connsiteX47" fmla="*/ 322770 w 1686704"/>
              <a:gd name="connsiteY47" fmla="*/ 764188 h 1915201"/>
              <a:gd name="connsiteX48" fmla="*/ 370897 w 1686704"/>
              <a:gd name="connsiteY48" fmla="*/ 691998 h 1915201"/>
              <a:gd name="connsiteX49" fmla="*/ 443086 w 1686704"/>
              <a:gd name="connsiteY49" fmla="*/ 595746 h 1915201"/>
              <a:gd name="connsiteX50" fmla="*/ 467149 w 1686704"/>
              <a:gd name="connsiteY50" fmla="*/ 483451 h 1915201"/>
              <a:gd name="connsiteX51" fmla="*/ 402981 w 1686704"/>
              <a:gd name="connsiteY51" fmla="*/ 347093 h 1915201"/>
              <a:gd name="connsiteX52" fmla="*/ 370754 w 1686704"/>
              <a:gd name="connsiteY52" fmla="*/ 137686 h 1915201"/>
              <a:gd name="connsiteX53" fmla="*/ 386097 w 1686704"/>
              <a:gd name="connsiteY53" fmla="*/ 31 h 1915201"/>
              <a:gd name="connsiteX0" fmla="*/ 386097 w 1679047"/>
              <a:gd name="connsiteY0" fmla="*/ 31 h 1915201"/>
              <a:gd name="connsiteX1" fmla="*/ 491212 w 1679047"/>
              <a:gd name="connsiteY1" fmla="*/ 226777 h 1915201"/>
              <a:gd name="connsiteX2" fmla="*/ 579444 w 1679047"/>
              <a:gd name="connsiteY2" fmla="*/ 186672 h 1915201"/>
              <a:gd name="connsiteX3" fmla="*/ 624412 w 1679047"/>
              <a:gd name="connsiteY3" fmla="*/ 195640 h 1915201"/>
              <a:gd name="connsiteX4" fmla="*/ 624688 w 1679047"/>
              <a:gd name="connsiteY4" fmla="*/ 195695 h 1915201"/>
              <a:gd name="connsiteX5" fmla="*/ 779970 w 1679047"/>
              <a:gd name="connsiteY5" fmla="*/ 258861 h 1915201"/>
              <a:gd name="connsiteX6" fmla="*/ 790490 w 1679047"/>
              <a:gd name="connsiteY6" fmla="*/ 268782 h 1915201"/>
              <a:gd name="connsiteX7" fmla="*/ 809673 w 1679047"/>
              <a:gd name="connsiteY7" fmla="*/ 286872 h 1915201"/>
              <a:gd name="connsiteX8" fmla="*/ 852160 w 1679047"/>
              <a:gd name="connsiteY8" fmla="*/ 379177 h 1915201"/>
              <a:gd name="connsiteX9" fmla="*/ 812055 w 1679047"/>
              <a:gd name="connsiteY9" fmla="*/ 443346 h 1915201"/>
              <a:gd name="connsiteX10" fmla="*/ 796012 w 1679047"/>
              <a:gd name="connsiteY10" fmla="*/ 547619 h 1915201"/>
              <a:gd name="connsiteX11" fmla="*/ 860181 w 1679047"/>
              <a:gd name="connsiteY11" fmla="*/ 563661 h 1915201"/>
              <a:gd name="connsiteX12" fmla="*/ 964455 w 1679047"/>
              <a:gd name="connsiteY12" fmla="*/ 563661 h 1915201"/>
              <a:gd name="connsiteX13" fmla="*/ 1108834 w 1679047"/>
              <a:gd name="connsiteY13" fmla="*/ 547619 h 1915201"/>
              <a:gd name="connsiteX14" fmla="*/ 1277276 w 1679047"/>
              <a:gd name="connsiteY14" fmla="*/ 531577 h 1915201"/>
              <a:gd name="connsiteX15" fmla="*/ 1421655 w 1679047"/>
              <a:gd name="connsiteY15" fmla="*/ 539598 h 1915201"/>
              <a:gd name="connsiteX16" fmla="*/ 1546482 w 1679047"/>
              <a:gd name="connsiteY16" fmla="*/ 687773 h 1915201"/>
              <a:gd name="connsiteX17" fmla="*/ 1667514 w 1679047"/>
              <a:gd name="connsiteY17" fmla="*/ 800211 h 1915201"/>
              <a:gd name="connsiteX18" fmla="*/ 1674103 w 1679047"/>
              <a:gd name="connsiteY18" fmla="*/ 960203 h 1915201"/>
              <a:gd name="connsiteX19" fmla="*/ 1606139 w 1679047"/>
              <a:gd name="connsiteY19" fmla="*/ 996798 h 1915201"/>
              <a:gd name="connsiteX20" fmla="*/ 1533949 w 1679047"/>
              <a:gd name="connsiteY20" fmla="*/ 1052946 h 1915201"/>
              <a:gd name="connsiteX21" fmla="*/ 1533949 w 1679047"/>
              <a:gd name="connsiteY21" fmla="*/ 1157219 h 1915201"/>
              <a:gd name="connsiteX22" fmla="*/ 1477802 w 1679047"/>
              <a:gd name="connsiteY22" fmla="*/ 1229409 h 1915201"/>
              <a:gd name="connsiteX23" fmla="*/ 1445718 w 1679047"/>
              <a:gd name="connsiteY23" fmla="*/ 1309619 h 1915201"/>
              <a:gd name="connsiteX24" fmla="*/ 1477802 w 1679047"/>
              <a:gd name="connsiteY24" fmla="*/ 1413893 h 1915201"/>
              <a:gd name="connsiteX25" fmla="*/ 1397591 w 1679047"/>
              <a:gd name="connsiteY25" fmla="*/ 1542230 h 1915201"/>
              <a:gd name="connsiteX26" fmla="*/ 1156960 w 1679047"/>
              <a:gd name="connsiteY26" fmla="*/ 1590356 h 1915201"/>
              <a:gd name="connsiteX27" fmla="*/ 1012581 w 1679047"/>
              <a:gd name="connsiteY27" fmla="*/ 1662546 h 1915201"/>
              <a:gd name="connsiteX28" fmla="*/ 924349 w 1679047"/>
              <a:gd name="connsiteY28" fmla="*/ 1742756 h 1915201"/>
              <a:gd name="connsiteX29" fmla="*/ 763928 w 1679047"/>
              <a:gd name="connsiteY29" fmla="*/ 1782861 h 1915201"/>
              <a:gd name="connsiteX30" fmla="*/ 730316 w 1679047"/>
              <a:gd name="connsiteY30" fmla="*/ 1914182 h 1915201"/>
              <a:gd name="connsiteX31" fmla="*/ 729003 w 1679047"/>
              <a:gd name="connsiteY31" fmla="*/ 1915201 h 1915201"/>
              <a:gd name="connsiteX32" fmla="*/ 721818 w 1679047"/>
              <a:gd name="connsiteY32" fmla="*/ 1909193 h 1915201"/>
              <a:gd name="connsiteX33" fmla="*/ 686601 w 1679047"/>
              <a:gd name="connsiteY33" fmla="*/ 1872221 h 1915201"/>
              <a:gd name="connsiteX34" fmla="*/ 665748 w 1679047"/>
              <a:gd name="connsiteY34" fmla="*/ 1840311 h 1915201"/>
              <a:gd name="connsiteX35" fmla="*/ 659010 w 1679047"/>
              <a:gd name="connsiteY35" fmla="*/ 1828332 h 1915201"/>
              <a:gd name="connsiteX36" fmla="*/ 647686 w 1679047"/>
              <a:gd name="connsiteY36" fmla="*/ 1781671 h 1915201"/>
              <a:gd name="connsiteX37" fmla="*/ 627570 w 1679047"/>
              <a:gd name="connsiteY37" fmla="*/ 1622440 h 1915201"/>
              <a:gd name="connsiteX38" fmla="*/ 451107 w 1679047"/>
              <a:gd name="connsiteY38" fmla="*/ 1510146 h 1915201"/>
              <a:gd name="connsiteX39" fmla="*/ 234539 w 1679047"/>
              <a:gd name="connsiteY39" fmla="*/ 1405872 h 1915201"/>
              <a:gd name="connsiteX40" fmla="*/ 66097 w 1679047"/>
              <a:gd name="connsiteY40" fmla="*/ 1245451 h 1915201"/>
              <a:gd name="connsiteX41" fmla="*/ 29500 w 1679047"/>
              <a:gd name="connsiteY41" fmla="*/ 1258485 h 1915201"/>
              <a:gd name="connsiteX42" fmla="*/ 27365 w 1679047"/>
              <a:gd name="connsiteY42" fmla="*/ 1263735 h 1915201"/>
              <a:gd name="connsiteX43" fmla="*/ 11328 w 1679047"/>
              <a:gd name="connsiteY43" fmla="*/ 1218881 h 1915201"/>
              <a:gd name="connsiteX44" fmla="*/ 1928 w 1679047"/>
              <a:gd name="connsiteY44" fmla="*/ 1173261 h 1915201"/>
              <a:gd name="connsiteX45" fmla="*/ 34012 w 1679047"/>
              <a:gd name="connsiteY45" fmla="*/ 996798 h 1915201"/>
              <a:gd name="connsiteX46" fmla="*/ 170370 w 1679047"/>
              <a:gd name="connsiteY46" fmla="*/ 868461 h 1915201"/>
              <a:gd name="connsiteX47" fmla="*/ 322770 w 1679047"/>
              <a:gd name="connsiteY47" fmla="*/ 764188 h 1915201"/>
              <a:gd name="connsiteX48" fmla="*/ 370897 w 1679047"/>
              <a:gd name="connsiteY48" fmla="*/ 691998 h 1915201"/>
              <a:gd name="connsiteX49" fmla="*/ 443086 w 1679047"/>
              <a:gd name="connsiteY49" fmla="*/ 595746 h 1915201"/>
              <a:gd name="connsiteX50" fmla="*/ 467149 w 1679047"/>
              <a:gd name="connsiteY50" fmla="*/ 483451 h 1915201"/>
              <a:gd name="connsiteX51" fmla="*/ 402981 w 1679047"/>
              <a:gd name="connsiteY51" fmla="*/ 347093 h 1915201"/>
              <a:gd name="connsiteX52" fmla="*/ 370754 w 1679047"/>
              <a:gd name="connsiteY52" fmla="*/ 137686 h 1915201"/>
              <a:gd name="connsiteX53" fmla="*/ 386097 w 1679047"/>
              <a:gd name="connsiteY53" fmla="*/ 31 h 1915201"/>
              <a:gd name="connsiteX0" fmla="*/ 386097 w 1679047"/>
              <a:gd name="connsiteY0" fmla="*/ 31 h 1915201"/>
              <a:gd name="connsiteX1" fmla="*/ 491212 w 1679047"/>
              <a:gd name="connsiteY1" fmla="*/ 226777 h 1915201"/>
              <a:gd name="connsiteX2" fmla="*/ 579444 w 1679047"/>
              <a:gd name="connsiteY2" fmla="*/ 186672 h 1915201"/>
              <a:gd name="connsiteX3" fmla="*/ 624412 w 1679047"/>
              <a:gd name="connsiteY3" fmla="*/ 195640 h 1915201"/>
              <a:gd name="connsiteX4" fmla="*/ 624688 w 1679047"/>
              <a:gd name="connsiteY4" fmla="*/ 195695 h 1915201"/>
              <a:gd name="connsiteX5" fmla="*/ 779970 w 1679047"/>
              <a:gd name="connsiteY5" fmla="*/ 258861 h 1915201"/>
              <a:gd name="connsiteX6" fmla="*/ 790490 w 1679047"/>
              <a:gd name="connsiteY6" fmla="*/ 268782 h 1915201"/>
              <a:gd name="connsiteX7" fmla="*/ 809673 w 1679047"/>
              <a:gd name="connsiteY7" fmla="*/ 286872 h 1915201"/>
              <a:gd name="connsiteX8" fmla="*/ 852160 w 1679047"/>
              <a:gd name="connsiteY8" fmla="*/ 379177 h 1915201"/>
              <a:gd name="connsiteX9" fmla="*/ 812055 w 1679047"/>
              <a:gd name="connsiteY9" fmla="*/ 443346 h 1915201"/>
              <a:gd name="connsiteX10" fmla="*/ 796012 w 1679047"/>
              <a:gd name="connsiteY10" fmla="*/ 547619 h 1915201"/>
              <a:gd name="connsiteX11" fmla="*/ 860181 w 1679047"/>
              <a:gd name="connsiteY11" fmla="*/ 563661 h 1915201"/>
              <a:gd name="connsiteX12" fmla="*/ 964455 w 1679047"/>
              <a:gd name="connsiteY12" fmla="*/ 563661 h 1915201"/>
              <a:gd name="connsiteX13" fmla="*/ 1108834 w 1679047"/>
              <a:gd name="connsiteY13" fmla="*/ 547619 h 1915201"/>
              <a:gd name="connsiteX14" fmla="*/ 1277276 w 1679047"/>
              <a:gd name="connsiteY14" fmla="*/ 531577 h 1915201"/>
              <a:gd name="connsiteX15" fmla="*/ 1421655 w 1679047"/>
              <a:gd name="connsiteY15" fmla="*/ 539598 h 1915201"/>
              <a:gd name="connsiteX16" fmla="*/ 1546482 w 1679047"/>
              <a:gd name="connsiteY16" fmla="*/ 687773 h 1915201"/>
              <a:gd name="connsiteX17" fmla="*/ 1667514 w 1679047"/>
              <a:gd name="connsiteY17" fmla="*/ 800211 h 1915201"/>
              <a:gd name="connsiteX18" fmla="*/ 1674103 w 1679047"/>
              <a:gd name="connsiteY18" fmla="*/ 960203 h 1915201"/>
              <a:gd name="connsiteX19" fmla="*/ 1606139 w 1679047"/>
              <a:gd name="connsiteY19" fmla="*/ 996798 h 1915201"/>
              <a:gd name="connsiteX20" fmla="*/ 1533949 w 1679047"/>
              <a:gd name="connsiteY20" fmla="*/ 1052946 h 1915201"/>
              <a:gd name="connsiteX21" fmla="*/ 1533949 w 1679047"/>
              <a:gd name="connsiteY21" fmla="*/ 1157219 h 1915201"/>
              <a:gd name="connsiteX22" fmla="*/ 1477802 w 1679047"/>
              <a:gd name="connsiteY22" fmla="*/ 1229409 h 1915201"/>
              <a:gd name="connsiteX23" fmla="*/ 1445718 w 1679047"/>
              <a:gd name="connsiteY23" fmla="*/ 1309619 h 1915201"/>
              <a:gd name="connsiteX24" fmla="*/ 1477802 w 1679047"/>
              <a:gd name="connsiteY24" fmla="*/ 1413893 h 1915201"/>
              <a:gd name="connsiteX25" fmla="*/ 1397591 w 1679047"/>
              <a:gd name="connsiteY25" fmla="*/ 1542230 h 1915201"/>
              <a:gd name="connsiteX26" fmla="*/ 1156960 w 1679047"/>
              <a:gd name="connsiteY26" fmla="*/ 1590356 h 1915201"/>
              <a:gd name="connsiteX27" fmla="*/ 1012581 w 1679047"/>
              <a:gd name="connsiteY27" fmla="*/ 1662546 h 1915201"/>
              <a:gd name="connsiteX28" fmla="*/ 924349 w 1679047"/>
              <a:gd name="connsiteY28" fmla="*/ 1742756 h 1915201"/>
              <a:gd name="connsiteX29" fmla="*/ 763928 w 1679047"/>
              <a:gd name="connsiteY29" fmla="*/ 1782861 h 1915201"/>
              <a:gd name="connsiteX30" fmla="*/ 730316 w 1679047"/>
              <a:gd name="connsiteY30" fmla="*/ 1914182 h 1915201"/>
              <a:gd name="connsiteX31" fmla="*/ 729003 w 1679047"/>
              <a:gd name="connsiteY31" fmla="*/ 1915201 h 1915201"/>
              <a:gd name="connsiteX32" fmla="*/ 721818 w 1679047"/>
              <a:gd name="connsiteY32" fmla="*/ 1909193 h 1915201"/>
              <a:gd name="connsiteX33" fmla="*/ 686601 w 1679047"/>
              <a:gd name="connsiteY33" fmla="*/ 1872221 h 1915201"/>
              <a:gd name="connsiteX34" fmla="*/ 665748 w 1679047"/>
              <a:gd name="connsiteY34" fmla="*/ 1840311 h 1915201"/>
              <a:gd name="connsiteX35" fmla="*/ 659010 w 1679047"/>
              <a:gd name="connsiteY35" fmla="*/ 1828332 h 1915201"/>
              <a:gd name="connsiteX36" fmla="*/ 647686 w 1679047"/>
              <a:gd name="connsiteY36" fmla="*/ 1781671 h 1915201"/>
              <a:gd name="connsiteX37" fmla="*/ 627570 w 1679047"/>
              <a:gd name="connsiteY37" fmla="*/ 1622440 h 1915201"/>
              <a:gd name="connsiteX38" fmla="*/ 451107 w 1679047"/>
              <a:gd name="connsiteY38" fmla="*/ 1510146 h 1915201"/>
              <a:gd name="connsiteX39" fmla="*/ 234539 w 1679047"/>
              <a:gd name="connsiteY39" fmla="*/ 1405872 h 1915201"/>
              <a:gd name="connsiteX40" fmla="*/ 66097 w 1679047"/>
              <a:gd name="connsiteY40" fmla="*/ 1245451 h 1915201"/>
              <a:gd name="connsiteX41" fmla="*/ 29500 w 1679047"/>
              <a:gd name="connsiteY41" fmla="*/ 1258485 h 1915201"/>
              <a:gd name="connsiteX42" fmla="*/ 27365 w 1679047"/>
              <a:gd name="connsiteY42" fmla="*/ 1263735 h 1915201"/>
              <a:gd name="connsiteX43" fmla="*/ 11328 w 1679047"/>
              <a:gd name="connsiteY43" fmla="*/ 1218881 h 1915201"/>
              <a:gd name="connsiteX44" fmla="*/ 1928 w 1679047"/>
              <a:gd name="connsiteY44" fmla="*/ 1173261 h 1915201"/>
              <a:gd name="connsiteX45" fmla="*/ 34012 w 1679047"/>
              <a:gd name="connsiteY45" fmla="*/ 996798 h 1915201"/>
              <a:gd name="connsiteX46" fmla="*/ 170370 w 1679047"/>
              <a:gd name="connsiteY46" fmla="*/ 868461 h 1915201"/>
              <a:gd name="connsiteX47" fmla="*/ 322770 w 1679047"/>
              <a:gd name="connsiteY47" fmla="*/ 764188 h 1915201"/>
              <a:gd name="connsiteX48" fmla="*/ 370897 w 1679047"/>
              <a:gd name="connsiteY48" fmla="*/ 691998 h 1915201"/>
              <a:gd name="connsiteX49" fmla="*/ 443086 w 1679047"/>
              <a:gd name="connsiteY49" fmla="*/ 595746 h 1915201"/>
              <a:gd name="connsiteX50" fmla="*/ 467149 w 1679047"/>
              <a:gd name="connsiteY50" fmla="*/ 483451 h 1915201"/>
              <a:gd name="connsiteX51" fmla="*/ 402981 w 1679047"/>
              <a:gd name="connsiteY51" fmla="*/ 347093 h 1915201"/>
              <a:gd name="connsiteX52" fmla="*/ 370754 w 1679047"/>
              <a:gd name="connsiteY52" fmla="*/ 137686 h 1915201"/>
              <a:gd name="connsiteX53" fmla="*/ 386097 w 1679047"/>
              <a:gd name="connsiteY53" fmla="*/ 31 h 1915201"/>
              <a:gd name="connsiteX0" fmla="*/ 386097 w 1672979"/>
              <a:gd name="connsiteY0" fmla="*/ 31 h 1915201"/>
              <a:gd name="connsiteX1" fmla="*/ 491212 w 1672979"/>
              <a:gd name="connsiteY1" fmla="*/ 226777 h 1915201"/>
              <a:gd name="connsiteX2" fmla="*/ 579444 w 1672979"/>
              <a:gd name="connsiteY2" fmla="*/ 186672 h 1915201"/>
              <a:gd name="connsiteX3" fmla="*/ 624412 w 1672979"/>
              <a:gd name="connsiteY3" fmla="*/ 195640 h 1915201"/>
              <a:gd name="connsiteX4" fmla="*/ 624688 w 1672979"/>
              <a:gd name="connsiteY4" fmla="*/ 195695 h 1915201"/>
              <a:gd name="connsiteX5" fmla="*/ 779970 w 1672979"/>
              <a:gd name="connsiteY5" fmla="*/ 258861 h 1915201"/>
              <a:gd name="connsiteX6" fmla="*/ 790490 w 1672979"/>
              <a:gd name="connsiteY6" fmla="*/ 268782 h 1915201"/>
              <a:gd name="connsiteX7" fmla="*/ 809673 w 1672979"/>
              <a:gd name="connsiteY7" fmla="*/ 286872 h 1915201"/>
              <a:gd name="connsiteX8" fmla="*/ 852160 w 1672979"/>
              <a:gd name="connsiteY8" fmla="*/ 379177 h 1915201"/>
              <a:gd name="connsiteX9" fmla="*/ 812055 w 1672979"/>
              <a:gd name="connsiteY9" fmla="*/ 443346 h 1915201"/>
              <a:gd name="connsiteX10" fmla="*/ 796012 w 1672979"/>
              <a:gd name="connsiteY10" fmla="*/ 547619 h 1915201"/>
              <a:gd name="connsiteX11" fmla="*/ 860181 w 1672979"/>
              <a:gd name="connsiteY11" fmla="*/ 563661 h 1915201"/>
              <a:gd name="connsiteX12" fmla="*/ 964455 w 1672979"/>
              <a:gd name="connsiteY12" fmla="*/ 563661 h 1915201"/>
              <a:gd name="connsiteX13" fmla="*/ 1108834 w 1672979"/>
              <a:gd name="connsiteY13" fmla="*/ 547619 h 1915201"/>
              <a:gd name="connsiteX14" fmla="*/ 1277276 w 1672979"/>
              <a:gd name="connsiteY14" fmla="*/ 531577 h 1915201"/>
              <a:gd name="connsiteX15" fmla="*/ 1421655 w 1672979"/>
              <a:gd name="connsiteY15" fmla="*/ 539598 h 1915201"/>
              <a:gd name="connsiteX16" fmla="*/ 1546482 w 1672979"/>
              <a:gd name="connsiteY16" fmla="*/ 687773 h 1915201"/>
              <a:gd name="connsiteX17" fmla="*/ 1667514 w 1672979"/>
              <a:gd name="connsiteY17" fmla="*/ 800211 h 1915201"/>
              <a:gd name="connsiteX18" fmla="*/ 1653693 w 1672979"/>
              <a:gd name="connsiteY18" fmla="*/ 947956 h 1915201"/>
              <a:gd name="connsiteX19" fmla="*/ 1606139 w 1672979"/>
              <a:gd name="connsiteY19" fmla="*/ 996798 h 1915201"/>
              <a:gd name="connsiteX20" fmla="*/ 1533949 w 1672979"/>
              <a:gd name="connsiteY20" fmla="*/ 1052946 h 1915201"/>
              <a:gd name="connsiteX21" fmla="*/ 1533949 w 1672979"/>
              <a:gd name="connsiteY21" fmla="*/ 1157219 h 1915201"/>
              <a:gd name="connsiteX22" fmla="*/ 1477802 w 1672979"/>
              <a:gd name="connsiteY22" fmla="*/ 1229409 h 1915201"/>
              <a:gd name="connsiteX23" fmla="*/ 1445718 w 1672979"/>
              <a:gd name="connsiteY23" fmla="*/ 1309619 h 1915201"/>
              <a:gd name="connsiteX24" fmla="*/ 1477802 w 1672979"/>
              <a:gd name="connsiteY24" fmla="*/ 1413893 h 1915201"/>
              <a:gd name="connsiteX25" fmla="*/ 1397591 w 1672979"/>
              <a:gd name="connsiteY25" fmla="*/ 1542230 h 1915201"/>
              <a:gd name="connsiteX26" fmla="*/ 1156960 w 1672979"/>
              <a:gd name="connsiteY26" fmla="*/ 1590356 h 1915201"/>
              <a:gd name="connsiteX27" fmla="*/ 1012581 w 1672979"/>
              <a:gd name="connsiteY27" fmla="*/ 1662546 h 1915201"/>
              <a:gd name="connsiteX28" fmla="*/ 924349 w 1672979"/>
              <a:gd name="connsiteY28" fmla="*/ 1742756 h 1915201"/>
              <a:gd name="connsiteX29" fmla="*/ 763928 w 1672979"/>
              <a:gd name="connsiteY29" fmla="*/ 1782861 h 1915201"/>
              <a:gd name="connsiteX30" fmla="*/ 730316 w 1672979"/>
              <a:gd name="connsiteY30" fmla="*/ 1914182 h 1915201"/>
              <a:gd name="connsiteX31" fmla="*/ 729003 w 1672979"/>
              <a:gd name="connsiteY31" fmla="*/ 1915201 h 1915201"/>
              <a:gd name="connsiteX32" fmla="*/ 721818 w 1672979"/>
              <a:gd name="connsiteY32" fmla="*/ 1909193 h 1915201"/>
              <a:gd name="connsiteX33" fmla="*/ 686601 w 1672979"/>
              <a:gd name="connsiteY33" fmla="*/ 1872221 h 1915201"/>
              <a:gd name="connsiteX34" fmla="*/ 665748 w 1672979"/>
              <a:gd name="connsiteY34" fmla="*/ 1840311 h 1915201"/>
              <a:gd name="connsiteX35" fmla="*/ 659010 w 1672979"/>
              <a:gd name="connsiteY35" fmla="*/ 1828332 h 1915201"/>
              <a:gd name="connsiteX36" fmla="*/ 647686 w 1672979"/>
              <a:gd name="connsiteY36" fmla="*/ 1781671 h 1915201"/>
              <a:gd name="connsiteX37" fmla="*/ 627570 w 1672979"/>
              <a:gd name="connsiteY37" fmla="*/ 1622440 h 1915201"/>
              <a:gd name="connsiteX38" fmla="*/ 451107 w 1672979"/>
              <a:gd name="connsiteY38" fmla="*/ 1510146 h 1915201"/>
              <a:gd name="connsiteX39" fmla="*/ 234539 w 1672979"/>
              <a:gd name="connsiteY39" fmla="*/ 1405872 h 1915201"/>
              <a:gd name="connsiteX40" fmla="*/ 66097 w 1672979"/>
              <a:gd name="connsiteY40" fmla="*/ 1245451 h 1915201"/>
              <a:gd name="connsiteX41" fmla="*/ 29500 w 1672979"/>
              <a:gd name="connsiteY41" fmla="*/ 1258485 h 1915201"/>
              <a:gd name="connsiteX42" fmla="*/ 27365 w 1672979"/>
              <a:gd name="connsiteY42" fmla="*/ 1263735 h 1915201"/>
              <a:gd name="connsiteX43" fmla="*/ 11328 w 1672979"/>
              <a:gd name="connsiteY43" fmla="*/ 1218881 h 1915201"/>
              <a:gd name="connsiteX44" fmla="*/ 1928 w 1672979"/>
              <a:gd name="connsiteY44" fmla="*/ 1173261 h 1915201"/>
              <a:gd name="connsiteX45" fmla="*/ 34012 w 1672979"/>
              <a:gd name="connsiteY45" fmla="*/ 996798 h 1915201"/>
              <a:gd name="connsiteX46" fmla="*/ 170370 w 1672979"/>
              <a:gd name="connsiteY46" fmla="*/ 868461 h 1915201"/>
              <a:gd name="connsiteX47" fmla="*/ 322770 w 1672979"/>
              <a:gd name="connsiteY47" fmla="*/ 764188 h 1915201"/>
              <a:gd name="connsiteX48" fmla="*/ 370897 w 1672979"/>
              <a:gd name="connsiteY48" fmla="*/ 691998 h 1915201"/>
              <a:gd name="connsiteX49" fmla="*/ 443086 w 1672979"/>
              <a:gd name="connsiteY49" fmla="*/ 595746 h 1915201"/>
              <a:gd name="connsiteX50" fmla="*/ 467149 w 1672979"/>
              <a:gd name="connsiteY50" fmla="*/ 483451 h 1915201"/>
              <a:gd name="connsiteX51" fmla="*/ 402981 w 1672979"/>
              <a:gd name="connsiteY51" fmla="*/ 347093 h 1915201"/>
              <a:gd name="connsiteX52" fmla="*/ 370754 w 1672979"/>
              <a:gd name="connsiteY52" fmla="*/ 137686 h 1915201"/>
              <a:gd name="connsiteX53" fmla="*/ 386097 w 1672979"/>
              <a:gd name="connsiteY53" fmla="*/ 31 h 1915201"/>
              <a:gd name="connsiteX0" fmla="*/ 386097 w 1672979"/>
              <a:gd name="connsiteY0" fmla="*/ 31 h 1915201"/>
              <a:gd name="connsiteX1" fmla="*/ 491212 w 1672979"/>
              <a:gd name="connsiteY1" fmla="*/ 226777 h 1915201"/>
              <a:gd name="connsiteX2" fmla="*/ 579444 w 1672979"/>
              <a:gd name="connsiteY2" fmla="*/ 186672 h 1915201"/>
              <a:gd name="connsiteX3" fmla="*/ 624412 w 1672979"/>
              <a:gd name="connsiteY3" fmla="*/ 195640 h 1915201"/>
              <a:gd name="connsiteX4" fmla="*/ 624688 w 1672979"/>
              <a:gd name="connsiteY4" fmla="*/ 195695 h 1915201"/>
              <a:gd name="connsiteX5" fmla="*/ 779970 w 1672979"/>
              <a:gd name="connsiteY5" fmla="*/ 258861 h 1915201"/>
              <a:gd name="connsiteX6" fmla="*/ 790490 w 1672979"/>
              <a:gd name="connsiteY6" fmla="*/ 268782 h 1915201"/>
              <a:gd name="connsiteX7" fmla="*/ 809673 w 1672979"/>
              <a:gd name="connsiteY7" fmla="*/ 286872 h 1915201"/>
              <a:gd name="connsiteX8" fmla="*/ 852160 w 1672979"/>
              <a:gd name="connsiteY8" fmla="*/ 379177 h 1915201"/>
              <a:gd name="connsiteX9" fmla="*/ 812055 w 1672979"/>
              <a:gd name="connsiteY9" fmla="*/ 443346 h 1915201"/>
              <a:gd name="connsiteX10" fmla="*/ 796012 w 1672979"/>
              <a:gd name="connsiteY10" fmla="*/ 547619 h 1915201"/>
              <a:gd name="connsiteX11" fmla="*/ 860181 w 1672979"/>
              <a:gd name="connsiteY11" fmla="*/ 563661 h 1915201"/>
              <a:gd name="connsiteX12" fmla="*/ 964455 w 1672979"/>
              <a:gd name="connsiteY12" fmla="*/ 563661 h 1915201"/>
              <a:gd name="connsiteX13" fmla="*/ 1108834 w 1672979"/>
              <a:gd name="connsiteY13" fmla="*/ 547619 h 1915201"/>
              <a:gd name="connsiteX14" fmla="*/ 1277276 w 1672979"/>
              <a:gd name="connsiteY14" fmla="*/ 531577 h 1915201"/>
              <a:gd name="connsiteX15" fmla="*/ 1421655 w 1672979"/>
              <a:gd name="connsiteY15" fmla="*/ 539598 h 1915201"/>
              <a:gd name="connsiteX16" fmla="*/ 1546482 w 1672979"/>
              <a:gd name="connsiteY16" fmla="*/ 687773 h 1915201"/>
              <a:gd name="connsiteX17" fmla="*/ 1667514 w 1672979"/>
              <a:gd name="connsiteY17" fmla="*/ 800211 h 1915201"/>
              <a:gd name="connsiteX18" fmla="*/ 1653693 w 1672979"/>
              <a:gd name="connsiteY18" fmla="*/ 947956 h 1915201"/>
              <a:gd name="connsiteX19" fmla="*/ 1533949 w 1672979"/>
              <a:gd name="connsiteY19" fmla="*/ 1052946 h 1915201"/>
              <a:gd name="connsiteX20" fmla="*/ 1533949 w 1672979"/>
              <a:gd name="connsiteY20" fmla="*/ 1157219 h 1915201"/>
              <a:gd name="connsiteX21" fmla="*/ 1477802 w 1672979"/>
              <a:gd name="connsiteY21" fmla="*/ 1229409 h 1915201"/>
              <a:gd name="connsiteX22" fmla="*/ 1445718 w 1672979"/>
              <a:gd name="connsiteY22" fmla="*/ 1309619 h 1915201"/>
              <a:gd name="connsiteX23" fmla="*/ 1477802 w 1672979"/>
              <a:gd name="connsiteY23" fmla="*/ 1413893 h 1915201"/>
              <a:gd name="connsiteX24" fmla="*/ 1397591 w 1672979"/>
              <a:gd name="connsiteY24" fmla="*/ 1542230 h 1915201"/>
              <a:gd name="connsiteX25" fmla="*/ 1156960 w 1672979"/>
              <a:gd name="connsiteY25" fmla="*/ 1590356 h 1915201"/>
              <a:gd name="connsiteX26" fmla="*/ 1012581 w 1672979"/>
              <a:gd name="connsiteY26" fmla="*/ 1662546 h 1915201"/>
              <a:gd name="connsiteX27" fmla="*/ 924349 w 1672979"/>
              <a:gd name="connsiteY27" fmla="*/ 1742756 h 1915201"/>
              <a:gd name="connsiteX28" fmla="*/ 763928 w 1672979"/>
              <a:gd name="connsiteY28" fmla="*/ 1782861 h 1915201"/>
              <a:gd name="connsiteX29" fmla="*/ 730316 w 1672979"/>
              <a:gd name="connsiteY29" fmla="*/ 1914182 h 1915201"/>
              <a:gd name="connsiteX30" fmla="*/ 729003 w 1672979"/>
              <a:gd name="connsiteY30" fmla="*/ 1915201 h 1915201"/>
              <a:gd name="connsiteX31" fmla="*/ 721818 w 1672979"/>
              <a:gd name="connsiteY31" fmla="*/ 1909193 h 1915201"/>
              <a:gd name="connsiteX32" fmla="*/ 686601 w 1672979"/>
              <a:gd name="connsiteY32" fmla="*/ 1872221 h 1915201"/>
              <a:gd name="connsiteX33" fmla="*/ 665748 w 1672979"/>
              <a:gd name="connsiteY33" fmla="*/ 1840311 h 1915201"/>
              <a:gd name="connsiteX34" fmla="*/ 659010 w 1672979"/>
              <a:gd name="connsiteY34" fmla="*/ 1828332 h 1915201"/>
              <a:gd name="connsiteX35" fmla="*/ 647686 w 1672979"/>
              <a:gd name="connsiteY35" fmla="*/ 1781671 h 1915201"/>
              <a:gd name="connsiteX36" fmla="*/ 627570 w 1672979"/>
              <a:gd name="connsiteY36" fmla="*/ 1622440 h 1915201"/>
              <a:gd name="connsiteX37" fmla="*/ 451107 w 1672979"/>
              <a:gd name="connsiteY37" fmla="*/ 1510146 h 1915201"/>
              <a:gd name="connsiteX38" fmla="*/ 234539 w 1672979"/>
              <a:gd name="connsiteY38" fmla="*/ 1405872 h 1915201"/>
              <a:gd name="connsiteX39" fmla="*/ 66097 w 1672979"/>
              <a:gd name="connsiteY39" fmla="*/ 1245451 h 1915201"/>
              <a:gd name="connsiteX40" fmla="*/ 29500 w 1672979"/>
              <a:gd name="connsiteY40" fmla="*/ 1258485 h 1915201"/>
              <a:gd name="connsiteX41" fmla="*/ 27365 w 1672979"/>
              <a:gd name="connsiteY41" fmla="*/ 1263735 h 1915201"/>
              <a:gd name="connsiteX42" fmla="*/ 11328 w 1672979"/>
              <a:gd name="connsiteY42" fmla="*/ 1218881 h 1915201"/>
              <a:gd name="connsiteX43" fmla="*/ 1928 w 1672979"/>
              <a:gd name="connsiteY43" fmla="*/ 1173261 h 1915201"/>
              <a:gd name="connsiteX44" fmla="*/ 34012 w 1672979"/>
              <a:gd name="connsiteY44" fmla="*/ 996798 h 1915201"/>
              <a:gd name="connsiteX45" fmla="*/ 170370 w 1672979"/>
              <a:gd name="connsiteY45" fmla="*/ 868461 h 1915201"/>
              <a:gd name="connsiteX46" fmla="*/ 322770 w 1672979"/>
              <a:gd name="connsiteY46" fmla="*/ 764188 h 1915201"/>
              <a:gd name="connsiteX47" fmla="*/ 370897 w 1672979"/>
              <a:gd name="connsiteY47" fmla="*/ 691998 h 1915201"/>
              <a:gd name="connsiteX48" fmla="*/ 443086 w 1672979"/>
              <a:gd name="connsiteY48" fmla="*/ 595746 h 1915201"/>
              <a:gd name="connsiteX49" fmla="*/ 467149 w 1672979"/>
              <a:gd name="connsiteY49" fmla="*/ 483451 h 1915201"/>
              <a:gd name="connsiteX50" fmla="*/ 402981 w 1672979"/>
              <a:gd name="connsiteY50" fmla="*/ 347093 h 1915201"/>
              <a:gd name="connsiteX51" fmla="*/ 370754 w 1672979"/>
              <a:gd name="connsiteY51" fmla="*/ 137686 h 1915201"/>
              <a:gd name="connsiteX52" fmla="*/ 386097 w 1672979"/>
              <a:gd name="connsiteY52" fmla="*/ 31 h 1915201"/>
              <a:gd name="connsiteX0" fmla="*/ 386097 w 1671630"/>
              <a:gd name="connsiteY0" fmla="*/ 31 h 1915201"/>
              <a:gd name="connsiteX1" fmla="*/ 491212 w 1671630"/>
              <a:gd name="connsiteY1" fmla="*/ 226777 h 1915201"/>
              <a:gd name="connsiteX2" fmla="*/ 579444 w 1671630"/>
              <a:gd name="connsiteY2" fmla="*/ 186672 h 1915201"/>
              <a:gd name="connsiteX3" fmla="*/ 624412 w 1671630"/>
              <a:gd name="connsiteY3" fmla="*/ 195640 h 1915201"/>
              <a:gd name="connsiteX4" fmla="*/ 624688 w 1671630"/>
              <a:gd name="connsiteY4" fmla="*/ 195695 h 1915201"/>
              <a:gd name="connsiteX5" fmla="*/ 779970 w 1671630"/>
              <a:gd name="connsiteY5" fmla="*/ 258861 h 1915201"/>
              <a:gd name="connsiteX6" fmla="*/ 790490 w 1671630"/>
              <a:gd name="connsiteY6" fmla="*/ 268782 h 1915201"/>
              <a:gd name="connsiteX7" fmla="*/ 809673 w 1671630"/>
              <a:gd name="connsiteY7" fmla="*/ 286872 h 1915201"/>
              <a:gd name="connsiteX8" fmla="*/ 852160 w 1671630"/>
              <a:gd name="connsiteY8" fmla="*/ 379177 h 1915201"/>
              <a:gd name="connsiteX9" fmla="*/ 812055 w 1671630"/>
              <a:gd name="connsiteY9" fmla="*/ 443346 h 1915201"/>
              <a:gd name="connsiteX10" fmla="*/ 796012 w 1671630"/>
              <a:gd name="connsiteY10" fmla="*/ 547619 h 1915201"/>
              <a:gd name="connsiteX11" fmla="*/ 860181 w 1671630"/>
              <a:gd name="connsiteY11" fmla="*/ 563661 h 1915201"/>
              <a:gd name="connsiteX12" fmla="*/ 964455 w 1671630"/>
              <a:gd name="connsiteY12" fmla="*/ 563661 h 1915201"/>
              <a:gd name="connsiteX13" fmla="*/ 1108834 w 1671630"/>
              <a:gd name="connsiteY13" fmla="*/ 547619 h 1915201"/>
              <a:gd name="connsiteX14" fmla="*/ 1277276 w 1671630"/>
              <a:gd name="connsiteY14" fmla="*/ 531577 h 1915201"/>
              <a:gd name="connsiteX15" fmla="*/ 1421655 w 1671630"/>
              <a:gd name="connsiteY15" fmla="*/ 539598 h 1915201"/>
              <a:gd name="connsiteX16" fmla="*/ 1546482 w 1671630"/>
              <a:gd name="connsiteY16" fmla="*/ 687773 h 1915201"/>
              <a:gd name="connsiteX17" fmla="*/ 1667514 w 1671630"/>
              <a:gd name="connsiteY17" fmla="*/ 800211 h 1915201"/>
              <a:gd name="connsiteX18" fmla="*/ 1645528 w 1671630"/>
              <a:gd name="connsiteY18" fmla="*/ 976531 h 1915201"/>
              <a:gd name="connsiteX19" fmla="*/ 1533949 w 1671630"/>
              <a:gd name="connsiteY19" fmla="*/ 1052946 h 1915201"/>
              <a:gd name="connsiteX20" fmla="*/ 1533949 w 1671630"/>
              <a:gd name="connsiteY20" fmla="*/ 1157219 h 1915201"/>
              <a:gd name="connsiteX21" fmla="*/ 1477802 w 1671630"/>
              <a:gd name="connsiteY21" fmla="*/ 1229409 h 1915201"/>
              <a:gd name="connsiteX22" fmla="*/ 1445718 w 1671630"/>
              <a:gd name="connsiteY22" fmla="*/ 1309619 h 1915201"/>
              <a:gd name="connsiteX23" fmla="*/ 1477802 w 1671630"/>
              <a:gd name="connsiteY23" fmla="*/ 1413893 h 1915201"/>
              <a:gd name="connsiteX24" fmla="*/ 1397591 w 1671630"/>
              <a:gd name="connsiteY24" fmla="*/ 1542230 h 1915201"/>
              <a:gd name="connsiteX25" fmla="*/ 1156960 w 1671630"/>
              <a:gd name="connsiteY25" fmla="*/ 1590356 h 1915201"/>
              <a:gd name="connsiteX26" fmla="*/ 1012581 w 1671630"/>
              <a:gd name="connsiteY26" fmla="*/ 1662546 h 1915201"/>
              <a:gd name="connsiteX27" fmla="*/ 924349 w 1671630"/>
              <a:gd name="connsiteY27" fmla="*/ 1742756 h 1915201"/>
              <a:gd name="connsiteX28" fmla="*/ 763928 w 1671630"/>
              <a:gd name="connsiteY28" fmla="*/ 1782861 h 1915201"/>
              <a:gd name="connsiteX29" fmla="*/ 730316 w 1671630"/>
              <a:gd name="connsiteY29" fmla="*/ 1914182 h 1915201"/>
              <a:gd name="connsiteX30" fmla="*/ 729003 w 1671630"/>
              <a:gd name="connsiteY30" fmla="*/ 1915201 h 1915201"/>
              <a:gd name="connsiteX31" fmla="*/ 721818 w 1671630"/>
              <a:gd name="connsiteY31" fmla="*/ 1909193 h 1915201"/>
              <a:gd name="connsiteX32" fmla="*/ 686601 w 1671630"/>
              <a:gd name="connsiteY32" fmla="*/ 1872221 h 1915201"/>
              <a:gd name="connsiteX33" fmla="*/ 665748 w 1671630"/>
              <a:gd name="connsiteY33" fmla="*/ 1840311 h 1915201"/>
              <a:gd name="connsiteX34" fmla="*/ 659010 w 1671630"/>
              <a:gd name="connsiteY34" fmla="*/ 1828332 h 1915201"/>
              <a:gd name="connsiteX35" fmla="*/ 647686 w 1671630"/>
              <a:gd name="connsiteY35" fmla="*/ 1781671 h 1915201"/>
              <a:gd name="connsiteX36" fmla="*/ 627570 w 1671630"/>
              <a:gd name="connsiteY36" fmla="*/ 1622440 h 1915201"/>
              <a:gd name="connsiteX37" fmla="*/ 451107 w 1671630"/>
              <a:gd name="connsiteY37" fmla="*/ 1510146 h 1915201"/>
              <a:gd name="connsiteX38" fmla="*/ 234539 w 1671630"/>
              <a:gd name="connsiteY38" fmla="*/ 1405872 h 1915201"/>
              <a:gd name="connsiteX39" fmla="*/ 66097 w 1671630"/>
              <a:gd name="connsiteY39" fmla="*/ 1245451 h 1915201"/>
              <a:gd name="connsiteX40" fmla="*/ 29500 w 1671630"/>
              <a:gd name="connsiteY40" fmla="*/ 1258485 h 1915201"/>
              <a:gd name="connsiteX41" fmla="*/ 27365 w 1671630"/>
              <a:gd name="connsiteY41" fmla="*/ 1263735 h 1915201"/>
              <a:gd name="connsiteX42" fmla="*/ 11328 w 1671630"/>
              <a:gd name="connsiteY42" fmla="*/ 1218881 h 1915201"/>
              <a:gd name="connsiteX43" fmla="*/ 1928 w 1671630"/>
              <a:gd name="connsiteY43" fmla="*/ 1173261 h 1915201"/>
              <a:gd name="connsiteX44" fmla="*/ 34012 w 1671630"/>
              <a:gd name="connsiteY44" fmla="*/ 996798 h 1915201"/>
              <a:gd name="connsiteX45" fmla="*/ 170370 w 1671630"/>
              <a:gd name="connsiteY45" fmla="*/ 868461 h 1915201"/>
              <a:gd name="connsiteX46" fmla="*/ 322770 w 1671630"/>
              <a:gd name="connsiteY46" fmla="*/ 764188 h 1915201"/>
              <a:gd name="connsiteX47" fmla="*/ 370897 w 1671630"/>
              <a:gd name="connsiteY47" fmla="*/ 691998 h 1915201"/>
              <a:gd name="connsiteX48" fmla="*/ 443086 w 1671630"/>
              <a:gd name="connsiteY48" fmla="*/ 595746 h 1915201"/>
              <a:gd name="connsiteX49" fmla="*/ 467149 w 1671630"/>
              <a:gd name="connsiteY49" fmla="*/ 483451 h 1915201"/>
              <a:gd name="connsiteX50" fmla="*/ 402981 w 1671630"/>
              <a:gd name="connsiteY50" fmla="*/ 347093 h 1915201"/>
              <a:gd name="connsiteX51" fmla="*/ 370754 w 1671630"/>
              <a:gd name="connsiteY51" fmla="*/ 137686 h 1915201"/>
              <a:gd name="connsiteX52" fmla="*/ 386097 w 1671630"/>
              <a:gd name="connsiteY52" fmla="*/ 31 h 1915201"/>
              <a:gd name="connsiteX0" fmla="*/ 386097 w 1671630"/>
              <a:gd name="connsiteY0" fmla="*/ 31 h 1915201"/>
              <a:gd name="connsiteX1" fmla="*/ 491212 w 1671630"/>
              <a:gd name="connsiteY1" fmla="*/ 226777 h 1915201"/>
              <a:gd name="connsiteX2" fmla="*/ 579444 w 1671630"/>
              <a:gd name="connsiteY2" fmla="*/ 186672 h 1915201"/>
              <a:gd name="connsiteX3" fmla="*/ 624412 w 1671630"/>
              <a:gd name="connsiteY3" fmla="*/ 195640 h 1915201"/>
              <a:gd name="connsiteX4" fmla="*/ 624688 w 1671630"/>
              <a:gd name="connsiteY4" fmla="*/ 195695 h 1915201"/>
              <a:gd name="connsiteX5" fmla="*/ 779970 w 1671630"/>
              <a:gd name="connsiteY5" fmla="*/ 258861 h 1915201"/>
              <a:gd name="connsiteX6" fmla="*/ 790490 w 1671630"/>
              <a:gd name="connsiteY6" fmla="*/ 268782 h 1915201"/>
              <a:gd name="connsiteX7" fmla="*/ 809673 w 1671630"/>
              <a:gd name="connsiteY7" fmla="*/ 286872 h 1915201"/>
              <a:gd name="connsiteX8" fmla="*/ 852160 w 1671630"/>
              <a:gd name="connsiteY8" fmla="*/ 379177 h 1915201"/>
              <a:gd name="connsiteX9" fmla="*/ 812055 w 1671630"/>
              <a:gd name="connsiteY9" fmla="*/ 443346 h 1915201"/>
              <a:gd name="connsiteX10" fmla="*/ 796012 w 1671630"/>
              <a:gd name="connsiteY10" fmla="*/ 547619 h 1915201"/>
              <a:gd name="connsiteX11" fmla="*/ 860181 w 1671630"/>
              <a:gd name="connsiteY11" fmla="*/ 563661 h 1915201"/>
              <a:gd name="connsiteX12" fmla="*/ 964455 w 1671630"/>
              <a:gd name="connsiteY12" fmla="*/ 563661 h 1915201"/>
              <a:gd name="connsiteX13" fmla="*/ 1108834 w 1671630"/>
              <a:gd name="connsiteY13" fmla="*/ 547619 h 1915201"/>
              <a:gd name="connsiteX14" fmla="*/ 1277276 w 1671630"/>
              <a:gd name="connsiteY14" fmla="*/ 531577 h 1915201"/>
              <a:gd name="connsiteX15" fmla="*/ 1421655 w 1671630"/>
              <a:gd name="connsiteY15" fmla="*/ 539598 h 1915201"/>
              <a:gd name="connsiteX16" fmla="*/ 1546482 w 1671630"/>
              <a:gd name="connsiteY16" fmla="*/ 687773 h 1915201"/>
              <a:gd name="connsiteX17" fmla="*/ 1667514 w 1671630"/>
              <a:gd name="connsiteY17" fmla="*/ 800211 h 1915201"/>
              <a:gd name="connsiteX18" fmla="*/ 1645528 w 1671630"/>
              <a:gd name="connsiteY18" fmla="*/ 976531 h 1915201"/>
              <a:gd name="connsiteX19" fmla="*/ 1533949 w 1671630"/>
              <a:gd name="connsiteY19" fmla="*/ 1052946 h 1915201"/>
              <a:gd name="connsiteX20" fmla="*/ 1533949 w 1671630"/>
              <a:gd name="connsiteY20" fmla="*/ 1157219 h 1915201"/>
              <a:gd name="connsiteX21" fmla="*/ 1477802 w 1671630"/>
              <a:gd name="connsiteY21" fmla="*/ 1229409 h 1915201"/>
              <a:gd name="connsiteX22" fmla="*/ 1445718 w 1671630"/>
              <a:gd name="connsiteY22" fmla="*/ 1309619 h 1915201"/>
              <a:gd name="connsiteX23" fmla="*/ 1477802 w 1671630"/>
              <a:gd name="connsiteY23" fmla="*/ 1413893 h 1915201"/>
              <a:gd name="connsiteX24" fmla="*/ 1397591 w 1671630"/>
              <a:gd name="connsiteY24" fmla="*/ 1542230 h 1915201"/>
              <a:gd name="connsiteX25" fmla="*/ 1156960 w 1671630"/>
              <a:gd name="connsiteY25" fmla="*/ 1590356 h 1915201"/>
              <a:gd name="connsiteX26" fmla="*/ 1012581 w 1671630"/>
              <a:gd name="connsiteY26" fmla="*/ 1662546 h 1915201"/>
              <a:gd name="connsiteX27" fmla="*/ 924349 w 1671630"/>
              <a:gd name="connsiteY27" fmla="*/ 1742756 h 1915201"/>
              <a:gd name="connsiteX28" fmla="*/ 763928 w 1671630"/>
              <a:gd name="connsiteY28" fmla="*/ 1782861 h 1915201"/>
              <a:gd name="connsiteX29" fmla="*/ 730316 w 1671630"/>
              <a:gd name="connsiteY29" fmla="*/ 1914182 h 1915201"/>
              <a:gd name="connsiteX30" fmla="*/ 729003 w 1671630"/>
              <a:gd name="connsiteY30" fmla="*/ 1915201 h 1915201"/>
              <a:gd name="connsiteX31" fmla="*/ 721818 w 1671630"/>
              <a:gd name="connsiteY31" fmla="*/ 1909193 h 1915201"/>
              <a:gd name="connsiteX32" fmla="*/ 686601 w 1671630"/>
              <a:gd name="connsiteY32" fmla="*/ 1872221 h 1915201"/>
              <a:gd name="connsiteX33" fmla="*/ 665748 w 1671630"/>
              <a:gd name="connsiteY33" fmla="*/ 1840311 h 1915201"/>
              <a:gd name="connsiteX34" fmla="*/ 659010 w 1671630"/>
              <a:gd name="connsiteY34" fmla="*/ 1828332 h 1915201"/>
              <a:gd name="connsiteX35" fmla="*/ 647686 w 1671630"/>
              <a:gd name="connsiteY35" fmla="*/ 1781671 h 1915201"/>
              <a:gd name="connsiteX36" fmla="*/ 627570 w 1671630"/>
              <a:gd name="connsiteY36" fmla="*/ 1622440 h 1915201"/>
              <a:gd name="connsiteX37" fmla="*/ 451107 w 1671630"/>
              <a:gd name="connsiteY37" fmla="*/ 1510146 h 1915201"/>
              <a:gd name="connsiteX38" fmla="*/ 234539 w 1671630"/>
              <a:gd name="connsiteY38" fmla="*/ 1405872 h 1915201"/>
              <a:gd name="connsiteX39" fmla="*/ 66097 w 1671630"/>
              <a:gd name="connsiteY39" fmla="*/ 1245451 h 1915201"/>
              <a:gd name="connsiteX40" fmla="*/ 29500 w 1671630"/>
              <a:gd name="connsiteY40" fmla="*/ 1258485 h 1915201"/>
              <a:gd name="connsiteX41" fmla="*/ 27365 w 1671630"/>
              <a:gd name="connsiteY41" fmla="*/ 1263735 h 1915201"/>
              <a:gd name="connsiteX42" fmla="*/ 11328 w 1671630"/>
              <a:gd name="connsiteY42" fmla="*/ 1218881 h 1915201"/>
              <a:gd name="connsiteX43" fmla="*/ 1928 w 1671630"/>
              <a:gd name="connsiteY43" fmla="*/ 1173261 h 1915201"/>
              <a:gd name="connsiteX44" fmla="*/ 34012 w 1671630"/>
              <a:gd name="connsiteY44" fmla="*/ 996798 h 1915201"/>
              <a:gd name="connsiteX45" fmla="*/ 170370 w 1671630"/>
              <a:gd name="connsiteY45" fmla="*/ 868461 h 1915201"/>
              <a:gd name="connsiteX46" fmla="*/ 322770 w 1671630"/>
              <a:gd name="connsiteY46" fmla="*/ 764188 h 1915201"/>
              <a:gd name="connsiteX47" fmla="*/ 370897 w 1671630"/>
              <a:gd name="connsiteY47" fmla="*/ 691998 h 1915201"/>
              <a:gd name="connsiteX48" fmla="*/ 443086 w 1671630"/>
              <a:gd name="connsiteY48" fmla="*/ 595746 h 1915201"/>
              <a:gd name="connsiteX49" fmla="*/ 467149 w 1671630"/>
              <a:gd name="connsiteY49" fmla="*/ 483451 h 1915201"/>
              <a:gd name="connsiteX50" fmla="*/ 402981 w 1671630"/>
              <a:gd name="connsiteY50" fmla="*/ 347093 h 1915201"/>
              <a:gd name="connsiteX51" fmla="*/ 370754 w 1671630"/>
              <a:gd name="connsiteY51" fmla="*/ 137686 h 1915201"/>
              <a:gd name="connsiteX52" fmla="*/ 386097 w 1671630"/>
              <a:gd name="connsiteY52" fmla="*/ 31 h 1915201"/>
              <a:gd name="connsiteX0" fmla="*/ 386097 w 1657300"/>
              <a:gd name="connsiteY0" fmla="*/ 31 h 1915201"/>
              <a:gd name="connsiteX1" fmla="*/ 491212 w 1657300"/>
              <a:gd name="connsiteY1" fmla="*/ 226777 h 1915201"/>
              <a:gd name="connsiteX2" fmla="*/ 579444 w 1657300"/>
              <a:gd name="connsiteY2" fmla="*/ 186672 h 1915201"/>
              <a:gd name="connsiteX3" fmla="*/ 624412 w 1657300"/>
              <a:gd name="connsiteY3" fmla="*/ 195640 h 1915201"/>
              <a:gd name="connsiteX4" fmla="*/ 624688 w 1657300"/>
              <a:gd name="connsiteY4" fmla="*/ 195695 h 1915201"/>
              <a:gd name="connsiteX5" fmla="*/ 779970 w 1657300"/>
              <a:gd name="connsiteY5" fmla="*/ 258861 h 1915201"/>
              <a:gd name="connsiteX6" fmla="*/ 790490 w 1657300"/>
              <a:gd name="connsiteY6" fmla="*/ 268782 h 1915201"/>
              <a:gd name="connsiteX7" fmla="*/ 809673 w 1657300"/>
              <a:gd name="connsiteY7" fmla="*/ 286872 h 1915201"/>
              <a:gd name="connsiteX8" fmla="*/ 852160 w 1657300"/>
              <a:gd name="connsiteY8" fmla="*/ 379177 h 1915201"/>
              <a:gd name="connsiteX9" fmla="*/ 812055 w 1657300"/>
              <a:gd name="connsiteY9" fmla="*/ 443346 h 1915201"/>
              <a:gd name="connsiteX10" fmla="*/ 796012 w 1657300"/>
              <a:gd name="connsiteY10" fmla="*/ 547619 h 1915201"/>
              <a:gd name="connsiteX11" fmla="*/ 860181 w 1657300"/>
              <a:gd name="connsiteY11" fmla="*/ 563661 h 1915201"/>
              <a:gd name="connsiteX12" fmla="*/ 964455 w 1657300"/>
              <a:gd name="connsiteY12" fmla="*/ 563661 h 1915201"/>
              <a:gd name="connsiteX13" fmla="*/ 1108834 w 1657300"/>
              <a:gd name="connsiteY13" fmla="*/ 547619 h 1915201"/>
              <a:gd name="connsiteX14" fmla="*/ 1277276 w 1657300"/>
              <a:gd name="connsiteY14" fmla="*/ 531577 h 1915201"/>
              <a:gd name="connsiteX15" fmla="*/ 1421655 w 1657300"/>
              <a:gd name="connsiteY15" fmla="*/ 539598 h 1915201"/>
              <a:gd name="connsiteX16" fmla="*/ 1546482 w 1657300"/>
              <a:gd name="connsiteY16" fmla="*/ 687773 h 1915201"/>
              <a:gd name="connsiteX17" fmla="*/ 1651185 w 1657300"/>
              <a:gd name="connsiteY17" fmla="*/ 787965 h 1915201"/>
              <a:gd name="connsiteX18" fmla="*/ 1645528 w 1657300"/>
              <a:gd name="connsiteY18" fmla="*/ 976531 h 1915201"/>
              <a:gd name="connsiteX19" fmla="*/ 1533949 w 1657300"/>
              <a:gd name="connsiteY19" fmla="*/ 1052946 h 1915201"/>
              <a:gd name="connsiteX20" fmla="*/ 1533949 w 1657300"/>
              <a:gd name="connsiteY20" fmla="*/ 1157219 h 1915201"/>
              <a:gd name="connsiteX21" fmla="*/ 1477802 w 1657300"/>
              <a:gd name="connsiteY21" fmla="*/ 1229409 h 1915201"/>
              <a:gd name="connsiteX22" fmla="*/ 1445718 w 1657300"/>
              <a:gd name="connsiteY22" fmla="*/ 1309619 h 1915201"/>
              <a:gd name="connsiteX23" fmla="*/ 1477802 w 1657300"/>
              <a:gd name="connsiteY23" fmla="*/ 1413893 h 1915201"/>
              <a:gd name="connsiteX24" fmla="*/ 1397591 w 1657300"/>
              <a:gd name="connsiteY24" fmla="*/ 1542230 h 1915201"/>
              <a:gd name="connsiteX25" fmla="*/ 1156960 w 1657300"/>
              <a:gd name="connsiteY25" fmla="*/ 1590356 h 1915201"/>
              <a:gd name="connsiteX26" fmla="*/ 1012581 w 1657300"/>
              <a:gd name="connsiteY26" fmla="*/ 1662546 h 1915201"/>
              <a:gd name="connsiteX27" fmla="*/ 924349 w 1657300"/>
              <a:gd name="connsiteY27" fmla="*/ 1742756 h 1915201"/>
              <a:gd name="connsiteX28" fmla="*/ 763928 w 1657300"/>
              <a:gd name="connsiteY28" fmla="*/ 1782861 h 1915201"/>
              <a:gd name="connsiteX29" fmla="*/ 730316 w 1657300"/>
              <a:gd name="connsiteY29" fmla="*/ 1914182 h 1915201"/>
              <a:gd name="connsiteX30" fmla="*/ 729003 w 1657300"/>
              <a:gd name="connsiteY30" fmla="*/ 1915201 h 1915201"/>
              <a:gd name="connsiteX31" fmla="*/ 721818 w 1657300"/>
              <a:gd name="connsiteY31" fmla="*/ 1909193 h 1915201"/>
              <a:gd name="connsiteX32" fmla="*/ 686601 w 1657300"/>
              <a:gd name="connsiteY32" fmla="*/ 1872221 h 1915201"/>
              <a:gd name="connsiteX33" fmla="*/ 665748 w 1657300"/>
              <a:gd name="connsiteY33" fmla="*/ 1840311 h 1915201"/>
              <a:gd name="connsiteX34" fmla="*/ 659010 w 1657300"/>
              <a:gd name="connsiteY34" fmla="*/ 1828332 h 1915201"/>
              <a:gd name="connsiteX35" fmla="*/ 647686 w 1657300"/>
              <a:gd name="connsiteY35" fmla="*/ 1781671 h 1915201"/>
              <a:gd name="connsiteX36" fmla="*/ 627570 w 1657300"/>
              <a:gd name="connsiteY36" fmla="*/ 1622440 h 1915201"/>
              <a:gd name="connsiteX37" fmla="*/ 451107 w 1657300"/>
              <a:gd name="connsiteY37" fmla="*/ 1510146 h 1915201"/>
              <a:gd name="connsiteX38" fmla="*/ 234539 w 1657300"/>
              <a:gd name="connsiteY38" fmla="*/ 1405872 h 1915201"/>
              <a:gd name="connsiteX39" fmla="*/ 66097 w 1657300"/>
              <a:gd name="connsiteY39" fmla="*/ 1245451 h 1915201"/>
              <a:gd name="connsiteX40" fmla="*/ 29500 w 1657300"/>
              <a:gd name="connsiteY40" fmla="*/ 1258485 h 1915201"/>
              <a:gd name="connsiteX41" fmla="*/ 27365 w 1657300"/>
              <a:gd name="connsiteY41" fmla="*/ 1263735 h 1915201"/>
              <a:gd name="connsiteX42" fmla="*/ 11328 w 1657300"/>
              <a:gd name="connsiteY42" fmla="*/ 1218881 h 1915201"/>
              <a:gd name="connsiteX43" fmla="*/ 1928 w 1657300"/>
              <a:gd name="connsiteY43" fmla="*/ 1173261 h 1915201"/>
              <a:gd name="connsiteX44" fmla="*/ 34012 w 1657300"/>
              <a:gd name="connsiteY44" fmla="*/ 996798 h 1915201"/>
              <a:gd name="connsiteX45" fmla="*/ 170370 w 1657300"/>
              <a:gd name="connsiteY45" fmla="*/ 868461 h 1915201"/>
              <a:gd name="connsiteX46" fmla="*/ 322770 w 1657300"/>
              <a:gd name="connsiteY46" fmla="*/ 764188 h 1915201"/>
              <a:gd name="connsiteX47" fmla="*/ 370897 w 1657300"/>
              <a:gd name="connsiteY47" fmla="*/ 691998 h 1915201"/>
              <a:gd name="connsiteX48" fmla="*/ 443086 w 1657300"/>
              <a:gd name="connsiteY48" fmla="*/ 595746 h 1915201"/>
              <a:gd name="connsiteX49" fmla="*/ 467149 w 1657300"/>
              <a:gd name="connsiteY49" fmla="*/ 483451 h 1915201"/>
              <a:gd name="connsiteX50" fmla="*/ 402981 w 1657300"/>
              <a:gd name="connsiteY50" fmla="*/ 347093 h 1915201"/>
              <a:gd name="connsiteX51" fmla="*/ 370754 w 1657300"/>
              <a:gd name="connsiteY51" fmla="*/ 137686 h 1915201"/>
              <a:gd name="connsiteX52" fmla="*/ 386097 w 1657300"/>
              <a:gd name="connsiteY52" fmla="*/ 31 h 1915201"/>
              <a:gd name="connsiteX0" fmla="*/ 386097 w 1661575"/>
              <a:gd name="connsiteY0" fmla="*/ 31 h 1915201"/>
              <a:gd name="connsiteX1" fmla="*/ 491212 w 1661575"/>
              <a:gd name="connsiteY1" fmla="*/ 226777 h 1915201"/>
              <a:gd name="connsiteX2" fmla="*/ 579444 w 1661575"/>
              <a:gd name="connsiteY2" fmla="*/ 186672 h 1915201"/>
              <a:gd name="connsiteX3" fmla="*/ 624412 w 1661575"/>
              <a:gd name="connsiteY3" fmla="*/ 195640 h 1915201"/>
              <a:gd name="connsiteX4" fmla="*/ 624688 w 1661575"/>
              <a:gd name="connsiteY4" fmla="*/ 195695 h 1915201"/>
              <a:gd name="connsiteX5" fmla="*/ 779970 w 1661575"/>
              <a:gd name="connsiteY5" fmla="*/ 258861 h 1915201"/>
              <a:gd name="connsiteX6" fmla="*/ 790490 w 1661575"/>
              <a:gd name="connsiteY6" fmla="*/ 268782 h 1915201"/>
              <a:gd name="connsiteX7" fmla="*/ 809673 w 1661575"/>
              <a:gd name="connsiteY7" fmla="*/ 286872 h 1915201"/>
              <a:gd name="connsiteX8" fmla="*/ 852160 w 1661575"/>
              <a:gd name="connsiteY8" fmla="*/ 379177 h 1915201"/>
              <a:gd name="connsiteX9" fmla="*/ 812055 w 1661575"/>
              <a:gd name="connsiteY9" fmla="*/ 443346 h 1915201"/>
              <a:gd name="connsiteX10" fmla="*/ 796012 w 1661575"/>
              <a:gd name="connsiteY10" fmla="*/ 547619 h 1915201"/>
              <a:gd name="connsiteX11" fmla="*/ 860181 w 1661575"/>
              <a:gd name="connsiteY11" fmla="*/ 563661 h 1915201"/>
              <a:gd name="connsiteX12" fmla="*/ 964455 w 1661575"/>
              <a:gd name="connsiteY12" fmla="*/ 563661 h 1915201"/>
              <a:gd name="connsiteX13" fmla="*/ 1108834 w 1661575"/>
              <a:gd name="connsiteY13" fmla="*/ 547619 h 1915201"/>
              <a:gd name="connsiteX14" fmla="*/ 1277276 w 1661575"/>
              <a:gd name="connsiteY14" fmla="*/ 531577 h 1915201"/>
              <a:gd name="connsiteX15" fmla="*/ 1421655 w 1661575"/>
              <a:gd name="connsiteY15" fmla="*/ 539598 h 1915201"/>
              <a:gd name="connsiteX16" fmla="*/ 1546482 w 1661575"/>
              <a:gd name="connsiteY16" fmla="*/ 687773 h 1915201"/>
              <a:gd name="connsiteX17" fmla="*/ 1651185 w 1661575"/>
              <a:gd name="connsiteY17" fmla="*/ 787965 h 1915201"/>
              <a:gd name="connsiteX18" fmla="*/ 1657774 w 1661575"/>
              <a:gd name="connsiteY18" fmla="*/ 968367 h 1915201"/>
              <a:gd name="connsiteX19" fmla="*/ 1533949 w 1661575"/>
              <a:gd name="connsiteY19" fmla="*/ 1052946 h 1915201"/>
              <a:gd name="connsiteX20" fmla="*/ 1533949 w 1661575"/>
              <a:gd name="connsiteY20" fmla="*/ 1157219 h 1915201"/>
              <a:gd name="connsiteX21" fmla="*/ 1477802 w 1661575"/>
              <a:gd name="connsiteY21" fmla="*/ 1229409 h 1915201"/>
              <a:gd name="connsiteX22" fmla="*/ 1445718 w 1661575"/>
              <a:gd name="connsiteY22" fmla="*/ 1309619 h 1915201"/>
              <a:gd name="connsiteX23" fmla="*/ 1477802 w 1661575"/>
              <a:gd name="connsiteY23" fmla="*/ 1413893 h 1915201"/>
              <a:gd name="connsiteX24" fmla="*/ 1397591 w 1661575"/>
              <a:gd name="connsiteY24" fmla="*/ 1542230 h 1915201"/>
              <a:gd name="connsiteX25" fmla="*/ 1156960 w 1661575"/>
              <a:gd name="connsiteY25" fmla="*/ 1590356 h 1915201"/>
              <a:gd name="connsiteX26" fmla="*/ 1012581 w 1661575"/>
              <a:gd name="connsiteY26" fmla="*/ 1662546 h 1915201"/>
              <a:gd name="connsiteX27" fmla="*/ 924349 w 1661575"/>
              <a:gd name="connsiteY27" fmla="*/ 1742756 h 1915201"/>
              <a:gd name="connsiteX28" fmla="*/ 763928 w 1661575"/>
              <a:gd name="connsiteY28" fmla="*/ 1782861 h 1915201"/>
              <a:gd name="connsiteX29" fmla="*/ 730316 w 1661575"/>
              <a:gd name="connsiteY29" fmla="*/ 1914182 h 1915201"/>
              <a:gd name="connsiteX30" fmla="*/ 729003 w 1661575"/>
              <a:gd name="connsiteY30" fmla="*/ 1915201 h 1915201"/>
              <a:gd name="connsiteX31" fmla="*/ 721818 w 1661575"/>
              <a:gd name="connsiteY31" fmla="*/ 1909193 h 1915201"/>
              <a:gd name="connsiteX32" fmla="*/ 686601 w 1661575"/>
              <a:gd name="connsiteY32" fmla="*/ 1872221 h 1915201"/>
              <a:gd name="connsiteX33" fmla="*/ 665748 w 1661575"/>
              <a:gd name="connsiteY33" fmla="*/ 1840311 h 1915201"/>
              <a:gd name="connsiteX34" fmla="*/ 659010 w 1661575"/>
              <a:gd name="connsiteY34" fmla="*/ 1828332 h 1915201"/>
              <a:gd name="connsiteX35" fmla="*/ 647686 w 1661575"/>
              <a:gd name="connsiteY35" fmla="*/ 1781671 h 1915201"/>
              <a:gd name="connsiteX36" fmla="*/ 627570 w 1661575"/>
              <a:gd name="connsiteY36" fmla="*/ 1622440 h 1915201"/>
              <a:gd name="connsiteX37" fmla="*/ 451107 w 1661575"/>
              <a:gd name="connsiteY37" fmla="*/ 1510146 h 1915201"/>
              <a:gd name="connsiteX38" fmla="*/ 234539 w 1661575"/>
              <a:gd name="connsiteY38" fmla="*/ 1405872 h 1915201"/>
              <a:gd name="connsiteX39" fmla="*/ 66097 w 1661575"/>
              <a:gd name="connsiteY39" fmla="*/ 1245451 h 1915201"/>
              <a:gd name="connsiteX40" fmla="*/ 29500 w 1661575"/>
              <a:gd name="connsiteY40" fmla="*/ 1258485 h 1915201"/>
              <a:gd name="connsiteX41" fmla="*/ 27365 w 1661575"/>
              <a:gd name="connsiteY41" fmla="*/ 1263735 h 1915201"/>
              <a:gd name="connsiteX42" fmla="*/ 11328 w 1661575"/>
              <a:gd name="connsiteY42" fmla="*/ 1218881 h 1915201"/>
              <a:gd name="connsiteX43" fmla="*/ 1928 w 1661575"/>
              <a:gd name="connsiteY43" fmla="*/ 1173261 h 1915201"/>
              <a:gd name="connsiteX44" fmla="*/ 34012 w 1661575"/>
              <a:gd name="connsiteY44" fmla="*/ 996798 h 1915201"/>
              <a:gd name="connsiteX45" fmla="*/ 170370 w 1661575"/>
              <a:gd name="connsiteY45" fmla="*/ 868461 h 1915201"/>
              <a:gd name="connsiteX46" fmla="*/ 322770 w 1661575"/>
              <a:gd name="connsiteY46" fmla="*/ 764188 h 1915201"/>
              <a:gd name="connsiteX47" fmla="*/ 370897 w 1661575"/>
              <a:gd name="connsiteY47" fmla="*/ 691998 h 1915201"/>
              <a:gd name="connsiteX48" fmla="*/ 443086 w 1661575"/>
              <a:gd name="connsiteY48" fmla="*/ 595746 h 1915201"/>
              <a:gd name="connsiteX49" fmla="*/ 467149 w 1661575"/>
              <a:gd name="connsiteY49" fmla="*/ 483451 h 1915201"/>
              <a:gd name="connsiteX50" fmla="*/ 402981 w 1661575"/>
              <a:gd name="connsiteY50" fmla="*/ 347093 h 1915201"/>
              <a:gd name="connsiteX51" fmla="*/ 370754 w 1661575"/>
              <a:gd name="connsiteY51" fmla="*/ 137686 h 1915201"/>
              <a:gd name="connsiteX52" fmla="*/ 386097 w 1661575"/>
              <a:gd name="connsiteY52" fmla="*/ 31 h 1915201"/>
              <a:gd name="connsiteX0" fmla="*/ 386097 w 1661575"/>
              <a:gd name="connsiteY0" fmla="*/ 31 h 1915201"/>
              <a:gd name="connsiteX1" fmla="*/ 491212 w 1661575"/>
              <a:gd name="connsiteY1" fmla="*/ 226777 h 1915201"/>
              <a:gd name="connsiteX2" fmla="*/ 579444 w 1661575"/>
              <a:gd name="connsiteY2" fmla="*/ 186672 h 1915201"/>
              <a:gd name="connsiteX3" fmla="*/ 624412 w 1661575"/>
              <a:gd name="connsiteY3" fmla="*/ 195640 h 1915201"/>
              <a:gd name="connsiteX4" fmla="*/ 624688 w 1661575"/>
              <a:gd name="connsiteY4" fmla="*/ 195695 h 1915201"/>
              <a:gd name="connsiteX5" fmla="*/ 779970 w 1661575"/>
              <a:gd name="connsiteY5" fmla="*/ 258861 h 1915201"/>
              <a:gd name="connsiteX6" fmla="*/ 790490 w 1661575"/>
              <a:gd name="connsiteY6" fmla="*/ 268782 h 1915201"/>
              <a:gd name="connsiteX7" fmla="*/ 809673 w 1661575"/>
              <a:gd name="connsiteY7" fmla="*/ 286872 h 1915201"/>
              <a:gd name="connsiteX8" fmla="*/ 852160 w 1661575"/>
              <a:gd name="connsiteY8" fmla="*/ 379177 h 1915201"/>
              <a:gd name="connsiteX9" fmla="*/ 812055 w 1661575"/>
              <a:gd name="connsiteY9" fmla="*/ 443346 h 1915201"/>
              <a:gd name="connsiteX10" fmla="*/ 796012 w 1661575"/>
              <a:gd name="connsiteY10" fmla="*/ 547619 h 1915201"/>
              <a:gd name="connsiteX11" fmla="*/ 860181 w 1661575"/>
              <a:gd name="connsiteY11" fmla="*/ 563661 h 1915201"/>
              <a:gd name="connsiteX12" fmla="*/ 964455 w 1661575"/>
              <a:gd name="connsiteY12" fmla="*/ 563661 h 1915201"/>
              <a:gd name="connsiteX13" fmla="*/ 1108834 w 1661575"/>
              <a:gd name="connsiteY13" fmla="*/ 547619 h 1915201"/>
              <a:gd name="connsiteX14" fmla="*/ 1277276 w 1661575"/>
              <a:gd name="connsiteY14" fmla="*/ 531577 h 1915201"/>
              <a:gd name="connsiteX15" fmla="*/ 1421655 w 1661575"/>
              <a:gd name="connsiteY15" fmla="*/ 539598 h 1915201"/>
              <a:gd name="connsiteX16" fmla="*/ 1546482 w 1661575"/>
              <a:gd name="connsiteY16" fmla="*/ 687773 h 1915201"/>
              <a:gd name="connsiteX17" fmla="*/ 1651185 w 1661575"/>
              <a:gd name="connsiteY17" fmla="*/ 787965 h 1915201"/>
              <a:gd name="connsiteX18" fmla="*/ 1657774 w 1661575"/>
              <a:gd name="connsiteY18" fmla="*/ 968367 h 1915201"/>
              <a:gd name="connsiteX19" fmla="*/ 1533949 w 1661575"/>
              <a:gd name="connsiteY19" fmla="*/ 1052946 h 1915201"/>
              <a:gd name="connsiteX20" fmla="*/ 1533949 w 1661575"/>
              <a:gd name="connsiteY20" fmla="*/ 1157219 h 1915201"/>
              <a:gd name="connsiteX21" fmla="*/ 1477802 w 1661575"/>
              <a:gd name="connsiteY21" fmla="*/ 1229409 h 1915201"/>
              <a:gd name="connsiteX22" fmla="*/ 1445718 w 1661575"/>
              <a:gd name="connsiteY22" fmla="*/ 1309619 h 1915201"/>
              <a:gd name="connsiteX23" fmla="*/ 1477802 w 1661575"/>
              <a:gd name="connsiteY23" fmla="*/ 1413893 h 1915201"/>
              <a:gd name="connsiteX24" fmla="*/ 1397591 w 1661575"/>
              <a:gd name="connsiteY24" fmla="*/ 1542230 h 1915201"/>
              <a:gd name="connsiteX25" fmla="*/ 1156960 w 1661575"/>
              <a:gd name="connsiteY25" fmla="*/ 1590356 h 1915201"/>
              <a:gd name="connsiteX26" fmla="*/ 1012581 w 1661575"/>
              <a:gd name="connsiteY26" fmla="*/ 1662546 h 1915201"/>
              <a:gd name="connsiteX27" fmla="*/ 924349 w 1661575"/>
              <a:gd name="connsiteY27" fmla="*/ 1742756 h 1915201"/>
              <a:gd name="connsiteX28" fmla="*/ 763928 w 1661575"/>
              <a:gd name="connsiteY28" fmla="*/ 1782861 h 1915201"/>
              <a:gd name="connsiteX29" fmla="*/ 730316 w 1661575"/>
              <a:gd name="connsiteY29" fmla="*/ 1914182 h 1915201"/>
              <a:gd name="connsiteX30" fmla="*/ 729003 w 1661575"/>
              <a:gd name="connsiteY30" fmla="*/ 1915201 h 1915201"/>
              <a:gd name="connsiteX31" fmla="*/ 721818 w 1661575"/>
              <a:gd name="connsiteY31" fmla="*/ 1909193 h 1915201"/>
              <a:gd name="connsiteX32" fmla="*/ 686601 w 1661575"/>
              <a:gd name="connsiteY32" fmla="*/ 1872221 h 1915201"/>
              <a:gd name="connsiteX33" fmla="*/ 659010 w 1661575"/>
              <a:gd name="connsiteY33" fmla="*/ 1828332 h 1915201"/>
              <a:gd name="connsiteX34" fmla="*/ 647686 w 1661575"/>
              <a:gd name="connsiteY34" fmla="*/ 1781671 h 1915201"/>
              <a:gd name="connsiteX35" fmla="*/ 627570 w 1661575"/>
              <a:gd name="connsiteY35" fmla="*/ 1622440 h 1915201"/>
              <a:gd name="connsiteX36" fmla="*/ 451107 w 1661575"/>
              <a:gd name="connsiteY36" fmla="*/ 1510146 h 1915201"/>
              <a:gd name="connsiteX37" fmla="*/ 234539 w 1661575"/>
              <a:gd name="connsiteY37" fmla="*/ 1405872 h 1915201"/>
              <a:gd name="connsiteX38" fmla="*/ 66097 w 1661575"/>
              <a:gd name="connsiteY38" fmla="*/ 1245451 h 1915201"/>
              <a:gd name="connsiteX39" fmla="*/ 29500 w 1661575"/>
              <a:gd name="connsiteY39" fmla="*/ 1258485 h 1915201"/>
              <a:gd name="connsiteX40" fmla="*/ 27365 w 1661575"/>
              <a:gd name="connsiteY40" fmla="*/ 1263735 h 1915201"/>
              <a:gd name="connsiteX41" fmla="*/ 11328 w 1661575"/>
              <a:gd name="connsiteY41" fmla="*/ 1218881 h 1915201"/>
              <a:gd name="connsiteX42" fmla="*/ 1928 w 1661575"/>
              <a:gd name="connsiteY42" fmla="*/ 1173261 h 1915201"/>
              <a:gd name="connsiteX43" fmla="*/ 34012 w 1661575"/>
              <a:gd name="connsiteY43" fmla="*/ 996798 h 1915201"/>
              <a:gd name="connsiteX44" fmla="*/ 170370 w 1661575"/>
              <a:gd name="connsiteY44" fmla="*/ 868461 h 1915201"/>
              <a:gd name="connsiteX45" fmla="*/ 322770 w 1661575"/>
              <a:gd name="connsiteY45" fmla="*/ 764188 h 1915201"/>
              <a:gd name="connsiteX46" fmla="*/ 370897 w 1661575"/>
              <a:gd name="connsiteY46" fmla="*/ 691998 h 1915201"/>
              <a:gd name="connsiteX47" fmla="*/ 443086 w 1661575"/>
              <a:gd name="connsiteY47" fmla="*/ 595746 h 1915201"/>
              <a:gd name="connsiteX48" fmla="*/ 467149 w 1661575"/>
              <a:gd name="connsiteY48" fmla="*/ 483451 h 1915201"/>
              <a:gd name="connsiteX49" fmla="*/ 402981 w 1661575"/>
              <a:gd name="connsiteY49" fmla="*/ 347093 h 1915201"/>
              <a:gd name="connsiteX50" fmla="*/ 370754 w 1661575"/>
              <a:gd name="connsiteY50" fmla="*/ 137686 h 1915201"/>
              <a:gd name="connsiteX51" fmla="*/ 386097 w 1661575"/>
              <a:gd name="connsiteY51" fmla="*/ 31 h 1915201"/>
              <a:gd name="connsiteX0" fmla="*/ 386097 w 1661575"/>
              <a:gd name="connsiteY0" fmla="*/ 31 h 1915201"/>
              <a:gd name="connsiteX1" fmla="*/ 491212 w 1661575"/>
              <a:gd name="connsiteY1" fmla="*/ 226777 h 1915201"/>
              <a:gd name="connsiteX2" fmla="*/ 579444 w 1661575"/>
              <a:gd name="connsiteY2" fmla="*/ 186672 h 1915201"/>
              <a:gd name="connsiteX3" fmla="*/ 624412 w 1661575"/>
              <a:gd name="connsiteY3" fmla="*/ 195640 h 1915201"/>
              <a:gd name="connsiteX4" fmla="*/ 624688 w 1661575"/>
              <a:gd name="connsiteY4" fmla="*/ 195695 h 1915201"/>
              <a:gd name="connsiteX5" fmla="*/ 779970 w 1661575"/>
              <a:gd name="connsiteY5" fmla="*/ 258861 h 1915201"/>
              <a:gd name="connsiteX6" fmla="*/ 790490 w 1661575"/>
              <a:gd name="connsiteY6" fmla="*/ 268782 h 1915201"/>
              <a:gd name="connsiteX7" fmla="*/ 809673 w 1661575"/>
              <a:gd name="connsiteY7" fmla="*/ 286872 h 1915201"/>
              <a:gd name="connsiteX8" fmla="*/ 852160 w 1661575"/>
              <a:gd name="connsiteY8" fmla="*/ 379177 h 1915201"/>
              <a:gd name="connsiteX9" fmla="*/ 812055 w 1661575"/>
              <a:gd name="connsiteY9" fmla="*/ 443346 h 1915201"/>
              <a:gd name="connsiteX10" fmla="*/ 796012 w 1661575"/>
              <a:gd name="connsiteY10" fmla="*/ 547619 h 1915201"/>
              <a:gd name="connsiteX11" fmla="*/ 860181 w 1661575"/>
              <a:gd name="connsiteY11" fmla="*/ 563661 h 1915201"/>
              <a:gd name="connsiteX12" fmla="*/ 964455 w 1661575"/>
              <a:gd name="connsiteY12" fmla="*/ 563661 h 1915201"/>
              <a:gd name="connsiteX13" fmla="*/ 1108834 w 1661575"/>
              <a:gd name="connsiteY13" fmla="*/ 547619 h 1915201"/>
              <a:gd name="connsiteX14" fmla="*/ 1277276 w 1661575"/>
              <a:gd name="connsiteY14" fmla="*/ 531577 h 1915201"/>
              <a:gd name="connsiteX15" fmla="*/ 1421655 w 1661575"/>
              <a:gd name="connsiteY15" fmla="*/ 539598 h 1915201"/>
              <a:gd name="connsiteX16" fmla="*/ 1546482 w 1661575"/>
              <a:gd name="connsiteY16" fmla="*/ 687773 h 1915201"/>
              <a:gd name="connsiteX17" fmla="*/ 1651185 w 1661575"/>
              <a:gd name="connsiteY17" fmla="*/ 787965 h 1915201"/>
              <a:gd name="connsiteX18" fmla="*/ 1657774 w 1661575"/>
              <a:gd name="connsiteY18" fmla="*/ 968367 h 1915201"/>
              <a:gd name="connsiteX19" fmla="*/ 1533949 w 1661575"/>
              <a:gd name="connsiteY19" fmla="*/ 1052946 h 1915201"/>
              <a:gd name="connsiteX20" fmla="*/ 1533949 w 1661575"/>
              <a:gd name="connsiteY20" fmla="*/ 1157219 h 1915201"/>
              <a:gd name="connsiteX21" fmla="*/ 1477802 w 1661575"/>
              <a:gd name="connsiteY21" fmla="*/ 1229409 h 1915201"/>
              <a:gd name="connsiteX22" fmla="*/ 1445718 w 1661575"/>
              <a:gd name="connsiteY22" fmla="*/ 1309619 h 1915201"/>
              <a:gd name="connsiteX23" fmla="*/ 1477802 w 1661575"/>
              <a:gd name="connsiteY23" fmla="*/ 1413893 h 1915201"/>
              <a:gd name="connsiteX24" fmla="*/ 1397591 w 1661575"/>
              <a:gd name="connsiteY24" fmla="*/ 1542230 h 1915201"/>
              <a:gd name="connsiteX25" fmla="*/ 1156960 w 1661575"/>
              <a:gd name="connsiteY25" fmla="*/ 1590356 h 1915201"/>
              <a:gd name="connsiteX26" fmla="*/ 1012581 w 1661575"/>
              <a:gd name="connsiteY26" fmla="*/ 1662546 h 1915201"/>
              <a:gd name="connsiteX27" fmla="*/ 924349 w 1661575"/>
              <a:gd name="connsiteY27" fmla="*/ 1742756 h 1915201"/>
              <a:gd name="connsiteX28" fmla="*/ 763928 w 1661575"/>
              <a:gd name="connsiteY28" fmla="*/ 1782861 h 1915201"/>
              <a:gd name="connsiteX29" fmla="*/ 730316 w 1661575"/>
              <a:gd name="connsiteY29" fmla="*/ 1914182 h 1915201"/>
              <a:gd name="connsiteX30" fmla="*/ 729003 w 1661575"/>
              <a:gd name="connsiteY30" fmla="*/ 1915201 h 1915201"/>
              <a:gd name="connsiteX31" fmla="*/ 721818 w 1661575"/>
              <a:gd name="connsiteY31" fmla="*/ 1909193 h 1915201"/>
              <a:gd name="connsiteX32" fmla="*/ 686601 w 1661575"/>
              <a:gd name="connsiteY32" fmla="*/ 1872221 h 1915201"/>
              <a:gd name="connsiteX33" fmla="*/ 647686 w 1661575"/>
              <a:gd name="connsiteY33" fmla="*/ 1781671 h 1915201"/>
              <a:gd name="connsiteX34" fmla="*/ 627570 w 1661575"/>
              <a:gd name="connsiteY34" fmla="*/ 1622440 h 1915201"/>
              <a:gd name="connsiteX35" fmla="*/ 451107 w 1661575"/>
              <a:gd name="connsiteY35" fmla="*/ 1510146 h 1915201"/>
              <a:gd name="connsiteX36" fmla="*/ 234539 w 1661575"/>
              <a:gd name="connsiteY36" fmla="*/ 1405872 h 1915201"/>
              <a:gd name="connsiteX37" fmla="*/ 66097 w 1661575"/>
              <a:gd name="connsiteY37" fmla="*/ 1245451 h 1915201"/>
              <a:gd name="connsiteX38" fmla="*/ 29500 w 1661575"/>
              <a:gd name="connsiteY38" fmla="*/ 1258485 h 1915201"/>
              <a:gd name="connsiteX39" fmla="*/ 27365 w 1661575"/>
              <a:gd name="connsiteY39" fmla="*/ 1263735 h 1915201"/>
              <a:gd name="connsiteX40" fmla="*/ 11328 w 1661575"/>
              <a:gd name="connsiteY40" fmla="*/ 1218881 h 1915201"/>
              <a:gd name="connsiteX41" fmla="*/ 1928 w 1661575"/>
              <a:gd name="connsiteY41" fmla="*/ 1173261 h 1915201"/>
              <a:gd name="connsiteX42" fmla="*/ 34012 w 1661575"/>
              <a:gd name="connsiteY42" fmla="*/ 996798 h 1915201"/>
              <a:gd name="connsiteX43" fmla="*/ 170370 w 1661575"/>
              <a:gd name="connsiteY43" fmla="*/ 868461 h 1915201"/>
              <a:gd name="connsiteX44" fmla="*/ 322770 w 1661575"/>
              <a:gd name="connsiteY44" fmla="*/ 764188 h 1915201"/>
              <a:gd name="connsiteX45" fmla="*/ 370897 w 1661575"/>
              <a:gd name="connsiteY45" fmla="*/ 691998 h 1915201"/>
              <a:gd name="connsiteX46" fmla="*/ 443086 w 1661575"/>
              <a:gd name="connsiteY46" fmla="*/ 595746 h 1915201"/>
              <a:gd name="connsiteX47" fmla="*/ 467149 w 1661575"/>
              <a:gd name="connsiteY47" fmla="*/ 483451 h 1915201"/>
              <a:gd name="connsiteX48" fmla="*/ 402981 w 1661575"/>
              <a:gd name="connsiteY48" fmla="*/ 347093 h 1915201"/>
              <a:gd name="connsiteX49" fmla="*/ 370754 w 1661575"/>
              <a:gd name="connsiteY49" fmla="*/ 137686 h 1915201"/>
              <a:gd name="connsiteX50" fmla="*/ 386097 w 1661575"/>
              <a:gd name="connsiteY50" fmla="*/ 31 h 1915201"/>
              <a:gd name="connsiteX0" fmla="*/ 386097 w 1661575"/>
              <a:gd name="connsiteY0" fmla="*/ 31 h 1915201"/>
              <a:gd name="connsiteX1" fmla="*/ 491212 w 1661575"/>
              <a:gd name="connsiteY1" fmla="*/ 226777 h 1915201"/>
              <a:gd name="connsiteX2" fmla="*/ 579444 w 1661575"/>
              <a:gd name="connsiteY2" fmla="*/ 186672 h 1915201"/>
              <a:gd name="connsiteX3" fmla="*/ 624412 w 1661575"/>
              <a:gd name="connsiteY3" fmla="*/ 195640 h 1915201"/>
              <a:gd name="connsiteX4" fmla="*/ 624688 w 1661575"/>
              <a:gd name="connsiteY4" fmla="*/ 195695 h 1915201"/>
              <a:gd name="connsiteX5" fmla="*/ 779970 w 1661575"/>
              <a:gd name="connsiteY5" fmla="*/ 258861 h 1915201"/>
              <a:gd name="connsiteX6" fmla="*/ 790490 w 1661575"/>
              <a:gd name="connsiteY6" fmla="*/ 268782 h 1915201"/>
              <a:gd name="connsiteX7" fmla="*/ 809673 w 1661575"/>
              <a:gd name="connsiteY7" fmla="*/ 286872 h 1915201"/>
              <a:gd name="connsiteX8" fmla="*/ 852160 w 1661575"/>
              <a:gd name="connsiteY8" fmla="*/ 379177 h 1915201"/>
              <a:gd name="connsiteX9" fmla="*/ 812055 w 1661575"/>
              <a:gd name="connsiteY9" fmla="*/ 443346 h 1915201"/>
              <a:gd name="connsiteX10" fmla="*/ 796012 w 1661575"/>
              <a:gd name="connsiteY10" fmla="*/ 547619 h 1915201"/>
              <a:gd name="connsiteX11" fmla="*/ 860181 w 1661575"/>
              <a:gd name="connsiteY11" fmla="*/ 563661 h 1915201"/>
              <a:gd name="connsiteX12" fmla="*/ 964455 w 1661575"/>
              <a:gd name="connsiteY12" fmla="*/ 563661 h 1915201"/>
              <a:gd name="connsiteX13" fmla="*/ 1108834 w 1661575"/>
              <a:gd name="connsiteY13" fmla="*/ 547619 h 1915201"/>
              <a:gd name="connsiteX14" fmla="*/ 1277276 w 1661575"/>
              <a:gd name="connsiteY14" fmla="*/ 531577 h 1915201"/>
              <a:gd name="connsiteX15" fmla="*/ 1421655 w 1661575"/>
              <a:gd name="connsiteY15" fmla="*/ 539598 h 1915201"/>
              <a:gd name="connsiteX16" fmla="*/ 1546482 w 1661575"/>
              <a:gd name="connsiteY16" fmla="*/ 687773 h 1915201"/>
              <a:gd name="connsiteX17" fmla="*/ 1651185 w 1661575"/>
              <a:gd name="connsiteY17" fmla="*/ 787965 h 1915201"/>
              <a:gd name="connsiteX18" fmla="*/ 1657774 w 1661575"/>
              <a:gd name="connsiteY18" fmla="*/ 968367 h 1915201"/>
              <a:gd name="connsiteX19" fmla="*/ 1533949 w 1661575"/>
              <a:gd name="connsiteY19" fmla="*/ 1052946 h 1915201"/>
              <a:gd name="connsiteX20" fmla="*/ 1533949 w 1661575"/>
              <a:gd name="connsiteY20" fmla="*/ 1157219 h 1915201"/>
              <a:gd name="connsiteX21" fmla="*/ 1477802 w 1661575"/>
              <a:gd name="connsiteY21" fmla="*/ 1229409 h 1915201"/>
              <a:gd name="connsiteX22" fmla="*/ 1445718 w 1661575"/>
              <a:gd name="connsiteY22" fmla="*/ 1309619 h 1915201"/>
              <a:gd name="connsiteX23" fmla="*/ 1477802 w 1661575"/>
              <a:gd name="connsiteY23" fmla="*/ 1413893 h 1915201"/>
              <a:gd name="connsiteX24" fmla="*/ 1397591 w 1661575"/>
              <a:gd name="connsiteY24" fmla="*/ 1542230 h 1915201"/>
              <a:gd name="connsiteX25" fmla="*/ 1156960 w 1661575"/>
              <a:gd name="connsiteY25" fmla="*/ 1590356 h 1915201"/>
              <a:gd name="connsiteX26" fmla="*/ 1012581 w 1661575"/>
              <a:gd name="connsiteY26" fmla="*/ 1662546 h 1915201"/>
              <a:gd name="connsiteX27" fmla="*/ 924349 w 1661575"/>
              <a:gd name="connsiteY27" fmla="*/ 1742756 h 1915201"/>
              <a:gd name="connsiteX28" fmla="*/ 763928 w 1661575"/>
              <a:gd name="connsiteY28" fmla="*/ 1782861 h 1915201"/>
              <a:gd name="connsiteX29" fmla="*/ 730316 w 1661575"/>
              <a:gd name="connsiteY29" fmla="*/ 1914182 h 1915201"/>
              <a:gd name="connsiteX30" fmla="*/ 729003 w 1661575"/>
              <a:gd name="connsiteY30" fmla="*/ 1915201 h 1915201"/>
              <a:gd name="connsiteX31" fmla="*/ 721818 w 1661575"/>
              <a:gd name="connsiteY31" fmla="*/ 1909193 h 1915201"/>
              <a:gd name="connsiteX32" fmla="*/ 647686 w 1661575"/>
              <a:gd name="connsiteY32" fmla="*/ 1781671 h 1915201"/>
              <a:gd name="connsiteX33" fmla="*/ 627570 w 1661575"/>
              <a:gd name="connsiteY33" fmla="*/ 1622440 h 1915201"/>
              <a:gd name="connsiteX34" fmla="*/ 451107 w 1661575"/>
              <a:gd name="connsiteY34" fmla="*/ 1510146 h 1915201"/>
              <a:gd name="connsiteX35" fmla="*/ 234539 w 1661575"/>
              <a:gd name="connsiteY35" fmla="*/ 1405872 h 1915201"/>
              <a:gd name="connsiteX36" fmla="*/ 66097 w 1661575"/>
              <a:gd name="connsiteY36" fmla="*/ 1245451 h 1915201"/>
              <a:gd name="connsiteX37" fmla="*/ 29500 w 1661575"/>
              <a:gd name="connsiteY37" fmla="*/ 1258485 h 1915201"/>
              <a:gd name="connsiteX38" fmla="*/ 27365 w 1661575"/>
              <a:gd name="connsiteY38" fmla="*/ 1263735 h 1915201"/>
              <a:gd name="connsiteX39" fmla="*/ 11328 w 1661575"/>
              <a:gd name="connsiteY39" fmla="*/ 1218881 h 1915201"/>
              <a:gd name="connsiteX40" fmla="*/ 1928 w 1661575"/>
              <a:gd name="connsiteY40" fmla="*/ 1173261 h 1915201"/>
              <a:gd name="connsiteX41" fmla="*/ 34012 w 1661575"/>
              <a:gd name="connsiteY41" fmla="*/ 996798 h 1915201"/>
              <a:gd name="connsiteX42" fmla="*/ 170370 w 1661575"/>
              <a:gd name="connsiteY42" fmla="*/ 868461 h 1915201"/>
              <a:gd name="connsiteX43" fmla="*/ 322770 w 1661575"/>
              <a:gd name="connsiteY43" fmla="*/ 764188 h 1915201"/>
              <a:gd name="connsiteX44" fmla="*/ 370897 w 1661575"/>
              <a:gd name="connsiteY44" fmla="*/ 691998 h 1915201"/>
              <a:gd name="connsiteX45" fmla="*/ 443086 w 1661575"/>
              <a:gd name="connsiteY45" fmla="*/ 595746 h 1915201"/>
              <a:gd name="connsiteX46" fmla="*/ 467149 w 1661575"/>
              <a:gd name="connsiteY46" fmla="*/ 483451 h 1915201"/>
              <a:gd name="connsiteX47" fmla="*/ 402981 w 1661575"/>
              <a:gd name="connsiteY47" fmla="*/ 347093 h 1915201"/>
              <a:gd name="connsiteX48" fmla="*/ 370754 w 1661575"/>
              <a:gd name="connsiteY48" fmla="*/ 137686 h 1915201"/>
              <a:gd name="connsiteX49" fmla="*/ 386097 w 1661575"/>
              <a:gd name="connsiteY49" fmla="*/ 31 h 1915201"/>
              <a:gd name="connsiteX0" fmla="*/ 386097 w 1661575"/>
              <a:gd name="connsiteY0" fmla="*/ 31 h 1925521"/>
              <a:gd name="connsiteX1" fmla="*/ 491212 w 1661575"/>
              <a:gd name="connsiteY1" fmla="*/ 226777 h 1925521"/>
              <a:gd name="connsiteX2" fmla="*/ 579444 w 1661575"/>
              <a:gd name="connsiteY2" fmla="*/ 186672 h 1925521"/>
              <a:gd name="connsiteX3" fmla="*/ 624412 w 1661575"/>
              <a:gd name="connsiteY3" fmla="*/ 195640 h 1925521"/>
              <a:gd name="connsiteX4" fmla="*/ 624688 w 1661575"/>
              <a:gd name="connsiteY4" fmla="*/ 195695 h 1925521"/>
              <a:gd name="connsiteX5" fmla="*/ 779970 w 1661575"/>
              <a:gd name="connsiteY5" fmla="*/ 258861 h 1925521"/>
              <a:gd name="connsiteX6" fmla="*/ 790490 w 1661575"/>
              <a:gd name="connsiteY6" fmla="*/ 268782 h 1925521"/>
              <a:gd name="connsiteX7" fmla="*/ 809673 w 1661575"/>
              <a:gd name="connsiteY7" fmla="*/ 286872 h 1925521"/>
              <a:gd name="connsiteX8" fmla="*/ 852160 w 1661575"/>
              <a:gd name="connsiteY8" fmla="*/ 379177 h 1925521"/>
              <a:gd name="connsiteX9" fmla="*/ 812055 w 1661575"/>
              <a:gd name="connsiteY9" fmla="*/ 443346 h 1925521"/>
              <a:gd name="connsiteX10" fmla="*/ 796012 w 1661575"/>
              <a:gd name="connsiteY10" fmla="*/ 547619 h 1925521"/>
              <a:gd name="connsiteX11" fmla="*/ 860181 w 1661575"/>
              <a:gd name="connsiteY11" fmla="*/ 563661 h 1925521"/>
              <a:gd name="connsiteX12" fmla="*/ 964455 w 1661575"/>
              <a:gd name="connsiteY12" fmla="*/ 563661 h 1925521"/>
              <a:gd name="connsiteX13" fmla="*/ 1108834 w 1661575"/>
              <a:gd name="connsiteY13" fmla="*/ 547619 h 1925521"/>
              <a:gd name="connsiteX14" fmla="*/ 1277276 w 1661575"/>
              <a:gd name="connsiteY14" fmla="*/ 531577 h 1925521"/>
              <a:gd name="connsiteX15" fmla="*/ 1421655 w 1661575"/>
              <a:gd name="connsiteY15" fmla="*/ 539598 h 1925521"/>
              <a:gd name="connsiteX16" fmla="*/ 1546482 w 1661575"/>
              <a:gd name="connsiteY16" fmla="*/ 687773 h 1925521"/>
              <a:gd name="connsiteX17" fmla="*/ 1651185 w 1661575"/>
              <a:gd name="connsiteY17" fmla="*/ 787965 h 1925521"/>
              <a:gd name="connsiteX18" fmla="*/ 1657774 w 1661575"/>
              <a:gd name="connsiteY18" fmla="*/ 968367 h 1925521"/>
              <a:gd name="connsiteX19" fmla="*/ 1533949 w 1661575"/>
              <a:gd name="connsiteY19" fmla="*/ 1052946 h 1925521"/>
              <a:gd name="connsiteX20" fmla="*/ 1533949 w 1661575"/>
              <a:gd name="connsiteY20" fmla="*/ 1157219 h 1925521"/>
              <a:gd name="connsiteX21" fmla="*/ 1477802 w 1661575"/>
              <a:gd name="connsiteY21" fmla="*/ 1229409 h 1925521"/>
              <a:gd name="connsiteX22" fmla="*/ 1445718 w 1661575"/>
              <a:gd name="connsiteY22" fmla="*/ 1309619 h 1925521"/>
              <a:gd name="connsiteX23" fmla="*/ 1477802 w 1661575"/>
              <a:gd name="connsiteY23" fmla="*/ 1413893 h 1925521"/>
              <a:gd name="connsiteX24" fmla="*/ 1397591 w 1661575"/>
              <a:gd name="connsiteY24" fmla="*/ 1542230 h 1925521"/>
              <a:gd name="connsiteX25" fmla="*/ 1156960 w 1661575"/>
              <a:gd name="connsiteY25" fmla="*/ 1590356 h 1925521"/>
              <a:gd name="connsiteX26" fmla="*/ 1012581 w 1661575"/>
              <a:gd name="connsiteY26" fmla="*/ 1662546 h 1925521"/>
              <a:gd name="connsiteX27" fmla="*/ 924349 w 1661575"/>
              <a:gd name="connsiteY27" fmla="*/ 1742756 h 1925521"/>
              <a:gd name="connsiteX28" fmla="*/ 763928 w 1661575"/>
              <a:gd name="connsiteY28" fmla="*/ 1782861 h 1925521"/>
              <a:gd name="connsiteX29" fmla="*/ 730316 w 1661575"/>
              <a:gd name="connsiteY29" fmla="*/ 1914182 h 1925521"/>
              <a:gd name="connsiteX30" fmla="*/ 729003 w 1661575"/>
              <a:gd name="connsiteY30" fmla="*/ 1915201 h 1925521"/>
              <a:gd name="connsiteX31" fmla="*/ 750393 w 1661575"/>
              <a:gd name="connsiteY31" fmla="*/ 1925521 h 1925521"/>
              <a:gd name="connsiteX32" fmla="*/ 647686 w 1661575"/>
              <a:gd name="connsiteY32" fmla="*/ 1781671 h 1925521"/>
              <a:gd name="connsiteX33" fmla="*/ 627570 w 1661575"/>
              <a:gd name="connsiteY33" fmla="*/ 1622440 h 1925521"/>
              <a:gd name="connsiteX34" fmla="*/ 451107 w 1661575"/>
              <a:gd name="connsiteY34" fmla="*/ 1510146 h 1925521"/>
              <a:gd name="connsiteX35" fmla="*/ 234539 w 1661575"/>
              <a:gd name="connsiteY35" fmla="*/ 1405872 h 1925521"/>
              <a:gd name="connsiteX36" fmla="*/ 66097 w 1661575"/>
              <a:gd name="connsiteY36" fmla="*/ 1245451 h 1925521"/>
              <a:gd name="connsiteX37" fmla="*/ 29500 w 1661575"/>
              <a:gd name="connsiteY37" fmla="*/ 1258485 h 1925521"/>
              <a:gd name="connsiteX38" fmla="*/ 27365 w 1661575"/>
              <a:gd name="connsiteY38" fmla="*/ 1263735 h 1925521"/>
              <a:gd name="connsiteX39" fmla="*/ 11328 w 1661575"/>
              <a:gd name="connsiteY39" fmla="*/ 1218881 h 1925521"/>
              <a:gd name="connsiteX40" fmla="*/ 1928 w 1661575"/>
              <a:gd name="connsiteY40" fmla="*/ 1173261 h 1925521"/>
              <a:gd name="connsiteX41" fmla="*/ 34012 w 1661575"/>
              <a:gd name="connsiteY41" fmla="*/ 996798 h 1925521"/>
              <a:gd name="connsiteX42" fmla="*/ 170370 w 1661575"/>
              <a:gd name="connsiteY42" fmla="*/ 868461 h 1925521"/>
              <a:gd name="connsiteX43" fmla="*/ 322770 w 1661575"/>
              <a:gd name="connsiteY43" fmla="*/ 764188 h 1925521"/>
              <a:gd name="connsiteX44" fmla="*/ 370897 w 1661575"/>
              <a:gd name="connsiteY44" fmla="*/ 691998 h 1925521"/>
              <a:gd name="connsiteX45" fmla="*/ 443086 w 1661575"/>
              <a:gd name="connsiteY45" fmla="*/ 595746 h 1925521"/>
              <a:gd name="connsiteX46" fmla="*/ 467149 w 1661575"/>
              <a:gd name="connsiteY46" fmla="*/ 483451 h 1925521"/>
              <a:gd name="connsiteX47" fmla="*/ 402981 w 1661575"/>
              <a:gd name="connsiteY47" fmla="*/ 347093 h 1925521"/>
              <a:gd name="connsiteX48" fmla="*/ 370754 w 1661575"/>
              <a:gd name="connsiteY48" fmla="*/ 137686 h 1925521"/>
              <a:gd name="connsiteX49" fmla="*/ 386097 w 1661575"/>
              <a:gd name="connsiteY49" fmla="*/ 31 h 1925521"/>
              <a:gd name="connsiteX0" fmla="*/ 386097 w 1661575"/>
              <a:gd name="connsiteY0" fmla="*/ 31 h 1925521"/>
              <a:gd name="connsiteX1" fmla="*/ 491212 w 1661575"/>
              <a:gd name="connsiteY1" fmla="*/ 226777 h 1925521"/>
              <a:gd name="connsiteX2" fmla="*/ 579444 w 1661575"/>
              <a:gd name="connsiteY2" fmla="*/ 186672 h 1925521"/>
              <a:gd name="connsiteX3" fmla="*/ 624412 w 1661575"/>
              <a:gd name="connsiteY3" fmla="*/ 195640 h 1925521"/>
              <a:gd name="connsiteX4" fmla="*/ 624688 w 1661575"/>
              <a:gd name="connsiteY4" fmla="*/ 195695 h 1925521"/>
              <a:gd name="connsiteX5" fmla="*/ 779970 w 1661575"/>
              <a:gd name="connsiteY5" fmla="*/ 258861 h 1925521"/>
              <a:gd name="connsiteX6" fmla="*/ 790490 w 1661575"/>
              <a:gd name="connsiteY6" fmla="*/ 268782 h 1925521"/>
              <a:gd name="connsiteX7" fmla="*/ 809673 w 1661575"/>
              <a:gd name="connsiteY7" fmla="*/ 286872 h 1925521"/>
              <a:gd name="connsiteX8" fmla="*/ 852160 w 1661575"/>
              <a:gd name="connsiteY8" fmla="*/ 379177 h 1925521"/>
              <a:gd name="connsiteX9" fmla="*/ 812055 w 1661575"/>
              <a:gd name="connsiteY9" fmla="*/ 443346 h 1925521"/>
              <a:gd name="connsiteX10" fmla="*/ 796012 w 1661575"/>
              <a:gd name="connsiteY10" fmla="*/ 547619 h 1925521"/>
              <a:gd name="connsiteX11" fmla="*/ 860181 w 1661575"/>
              <a:gd name="connsiteY11" fmla="*/ 563661 h 1925521"/>
              <a:gd name="connsiteX12" fmla="*/ 964455 w 1661575"/>
              <a:gd name="connsiteY12" fmla="*/ 563661 h 1925521"/>
              <a:gd name="connsiteX13" fmla="*/ 1108834 w 1661575"/>
              <a:gd name="connsiteY13" fmla="*/ 547619 h 1925521"/>
              <a:gd name="connsiteX14" fmla="*/ 1277276 w 1661575"/>
              <a:gd name="connsiteY14" fmla="*/ 531577 h 1925521"/>
              <a:gd name="connsiteX15" fmla="*/ 1421655 w 1661575"/>
              <a:gd name="connsiteY15" fmla="*/ 539598 h 1925521"/>
              <a:gd name="connsiteX16" fmla="*/ 1546482 w 1661575"/>
              <a:gd name="connsiteY16" fmla="*/ 687773 h 1925521"/>
              <a:gd name="connsiteX17" fmla="*/ 1651185 w 1661575"/>
              <a:gd name="connsiteY17" fmla="*/ 787965 h 1925521"/>
              <a:gd name="connsiteX18" fmla="*/ 1657774 w 1661575"/>
              <a:gd name="connsiteY18" fmla="*/ 968367 h 1925521"/>
              <a:gd name="connsiteX19" fmla="*/ 1533949 w 1661575"/>
              <a:gd name="connsiteY19" fmla="*/ 1052946 h 1925521"/>
              <a:gd name="connsiteX20" fmla="*/ 1533949 w 1661575"/>
              <a:gd name="connsiteY20" fmla="*/ 1157219 h 1925521"/>
              <a:gd name="connsiteX21" fmla="*/ 1477802 w 1661575"/>
              <a:gd name="connsiteY21" fmla="*/ 1229409 h 1925521"/>
              <a:gd name="connsiteX22" fmla="*/ 1445718 w 1661575"/>
              <a:gd name="connsiteY22" fmla="*/ 1309619 h 1925521"/>
              <a:gd name="connsiteX23" fmla="*/ 1477802 w 1661575"/>
              <a:gd name="connsiteY23" fmla="*/ 1413893 h 1925521"/>
              <a:gd name="connsiteX24" fmla="*/ 1397591 w 1661575"/>
              <a:gd name="connsiteY24" fmla="*/ 1542230 h 1925521"/>
              <a:gd name="connsiteX25" fmla="*/ 1156960 w 1661575"/>
              <a:gd name="connsiteY25" fmla="*/ 1590356 h 1925521"/>
              <a:gd name="connsiteX26" fmla="*/ 1012581 w 1661575"/>
              <a:gd name="connsiteY26" fmla="*/ 1662546 h 1925521"/>
              <a:gd name="connsiteX27" fmla="*/ 924349 w 1661575"/>
              <a:gd name="connsiteY27" fmla="*/ 1742756 h 1925521"/>
              <a:gd name="connsiteX28" fmla="*/ 763928 w 1661575"/>
              <a:gd name="connsiteY28" fmla="*/ 1782861 h 1925521"/>
              <a:gd name="connsiteX29" fmla="*/ 730316 w 1661575"/>
              <a:gd name="connsiteY29" fmla="*/ 1914182 h 1925521"/>
              <a:gd name="connsiteX30" fmla="*/ 729003 w 1661575"/>
              <a:gd name="connsiteY30" fmla="*/ 1915201 h 1925521"/>
              <a:gd name="connsiteX31" fmla="*/ 750393 w 1661575"/>
              <a:gd name="connsiteY31" fmla="*/ 1925521 h 1925521"/>
              <a:gd name="connsiteX32" fmla="*/ 647686 w 1661575"/>
              <a:gd name="connsiteY32" fmla="*/ 1781671 h 1925521"/>
              <a:gd name="connsiteX33" fmla="*/ 627570 w 1661575"/>
              <a:gd name="connsiteY33" fmla="*/ 1622440 h 1925521"/>
              <a:gd name="connsiteX34" fmla="*/ 451107 w 1661575"/>
              <a:gd name="connsiteY34" fmla="*/ 1510146 h 1925521"/>
              <a:gd name="connsiteX35" fmla="*/ 234539 w 1661575"/>
              <a:gd name="connsiteY35" fmla="*/ 1405872 h 1925521"/>
              <a:gd name="connsiteX36" fmla="*/ 66097 w 1661575"/>
              <a:gd name="connsiteY36" fmla="*/ 1245451 h 1925521"/>
              <a:gd name="connsiteX37" fmla="*/ 29500 w 1661575"/>
              <a:gd name="connsiteY37" fmla="*/ 1258485 h 1925521"/>
              <a:gd name="connsiteX38" fmla="*/ 11328 w 1661575"/>
              <a:gd name="connsiteY38" fmla="*/ 1218881 h 1925521"/>
              <a:gd name="connsiteX39" fmla="*/ 1928 w 1661575"/>
              <a:gd name="connsiteY39" fmla="*/ 1173261 h 1925521"/>
              <a:gd name="connsiteX40" fmla="*/ 34012 w 1661575"/>
              <a:gd name="connsiteY40" fmla="*/ 996798 h 1925521"/>
              <a:gd name="connsiteX41" fmla="*/ 170370 w 1661575"/>
              <a:gd name="connsiteY41" fmla="*/ 868461 h 1925521"/>
              <a:gd name="connsiteX42" fmla="*/ 322770 w 1661575"/>
              <a:gd name="connsiteY42" fmla="*/ 764188 h 1925521"/>
              <a:gd name="connsiteX43" fmla="*/ 370897 w 1661575"/>
              <a:gd name="connsiteY43" fmla="*/ 691998 h 1925521"/>
              <a:gd name="connsiteX44" fmla="*/ 443086 w 1661575"/>
              <a:gd name="connsiteY44" fmla="*/ 595746 h 1925521"/>
              <a:gd name="connsiteX45" fmla="*/ 467149 w 1661575"/>
              <a:gd name="connsiteY45" fmla="*/ 483451 h 1925521"/>
              <a:gd name="connsiteX46" fmla="*/ 402981 w 1661575"/>
              <a:gd name="connsiteY46" fmla="*/ 347093 h 1925521"/>
              <a:gd name="connsiteX47" fmla="*/ 370754 w 1661575"/>
              <a:gd name="connsiteY47" fmla="*/ 137686 h 1925521"/>
              <a:gd name="connsiteX48" fmla="*/ 386097 w 1661575"/>
              <a:gd name="connsiteY48" fmla="*/ 31 h 1925521"/>
              <a:gd name="connsiteX0" fmla="*/ 386097 w 1661575"/>
              <a:gd name="connsiteY0" fmla="*/ 31 h 1925521"/>
              <a:gd name="connsiteX1" fmla="*/ 491212 w 1661575"/>
              <a:gd name="connsiteY1" fmla="*/ 226777 h 1925521"/>
              <a:gd name="connsiteX2" fmla="*/ 579444 w 1661575"/>
              <a:gd name="connsiteY2" fmla="*/ 186672 h 1925521"/>
              <a:gd name="connsiteX3" fmla="*/ 624412 w 1661575"/>
              <a:gd name="connsiteY3" fmla="*/ 195640 h 1925521"/>
              <a:gd name="connsiteX4" fmla="*/ 624688 w 1661575"/>
              <a:gd name="connsiteY4" fmla="*/ 195695 h 1925521"/>
              <a:gd name="connsiteX5" fmla="*/ 779970 w 1661575"/>
              <a:gd name="connsiteY5" fmla="*/ 258861 h 1925521"/>
              <a:gd name="connsiteX6" fmla="*/ 790490 w 1661575"/>
              <a:gd name="connsiteY6" fmla="*/ 268782 h 1925521"/>
              <a:gd name="connsiteX7" fmla="*/ 809673 w 1661575"/>
              <a:gd name="connsiteY7" fmla="*/ 286872 h 1925521"/>
              <a:gd name="connsiteX8" fmla="*/ 852160 w 1661575"/>
              <a:gd name="connsiteY8" fmla="*/ 379177 h 1925521"/>
              <a:gd name="connsiteX9" fmla="*/ 812055 w 1661575"/>
              <a:gd name="connsiteY9" fmla="*/ 443346 h 1925521"/>
              <a:gd name="connsiteX10" fmla="*/ 796012 w 1661575"/>
              <a:gd name="connsiteY10" fmla="*/ 547619 h 1925521"/>
              <a:gd name="connsiteX11" fmla="*/ 860181 w 1661575"/>
              <a:gd name="connsiteY11" fmla="*/ 563661 h 1925521"/>
              <a:gd name="connsiteX12" fmla="*/ 964455 w 1661575"/>
              <a:gd name="connsiteY12" fmla="*/ 563661 h 1925521"/>
              <a:gd name="connsiteX13" fmla="*/ 1108834 w 1661575"/>
              <a:gd name="connsiteY13" fmla="*/ 547619 h 1925521"/>
              <a:gd name="connsiteX14" fmla="*/ 1277276 w 1661575"/>
              <a:gd name="connsiteY14" fmla="*/ 531577 h 1925521"/>
              <a:gd name="connsiteX15" fmla="*/ 1421655 w 1661575"/>
              <a:gd name="connsiteY15" fmla="*/ 539598 h 1925521"/>
              <a:gd name="connsiteX16" fmla="*/ 1546482 w 1661575"/>
              <a:gd name="connsiteY16" fmla="*/ 687773 h 1925521"/>
              <a:gd name="connsiteX17" fmla="*/ 1651185 w 1661575"/>
              <a:gd name="connsiteY17" fmla="*/ 787965 h 1925521"/>
              <a:gd name="connsiteX18" fmla="*/ 1657774 w 1661575"/>
              <a:gd name="connsiteY18" fmla="*/ 968367 h 1925521"/>
              <a:gd name="connsiteX19" fmla="*/ 1533949 w 1661575"/>
              <a:gd name="connsiteY19" fmla="*/ 1052946 h 1925521"/>
              <a:gd name="connsiteX20" fmla="*/ 1533949 w 1661575"/>
              <a:gd name="connsiteY20" fmla="*/ 1157219 h 1925521"/>
              <a:gd name="connsiteX21" fmla="*/ 1477802 w 1661575"/>
              <a:gd name="connsiteY21" fmla="*/ 1229409 h 1925521"/>
              <a:gd name="connsiteX22" fmla="*/ 1445718 w 1661575"/>
              <a:gd name="connsiteY22" fmla="*/ 1309619 h 1925521"/>
              <a:gd name="connsiteX23" fmla="*/ 1477802 w 1661575"/>
              <a:gd name="connsiteY23" fmla="*/ 1413893 h 1925521"/>
              <a:gd name="connsiteX24" fmla="*/ 1397591 w 1661575"/>
              <a:gd name="connsiteY24" fmla="*/ 1542230 h 1925521"/>
              <a:gd name="connsiteX25" fmla="*/ 1156960 w 1661575"/>
              <a:gd name="connsiteY25" fmla="*/ 1590356 h 1925521"/>
              <a:gd name="connsiteX26" fmla="*/ 1012581 w 1661575"/>
              <a:gd name="connsiteY26" fmla="*/ 1662546 h 1925521"/>
              <a:gd name="connsiteX27" fmla="*/ 924349 w 1661575"/>
              <a:gd name="connsiteY27" fmla="*/ 1742756 h 1925521"/>
              <a:gd name="connsiteX28" fmla="*/ 763928 w 1661575"/>
              <a:gd name="connsiteY28" fmla="*/ 1782861 h 1925521"/>
              <a:gd name="connsiteX29" fmla="*/ 730316 w 1661575"/>
              <a:gd name="connsiteY29" fmla="*/ 1914182 h 1925521"/>
              <a:gd name="connsiteX30" fmla="*/ 729003 w 1661575"/>
              <a:gd name="connsiteY30" fmla="*/ 1915201 h 1925521"/>
              <a:gd name="connsiteX31" fmla="*/ 750393 w 1661575"/>
              <a:gd name="connsiteY31" fmla="*/ 1925521 h 1925521"/>
              <a:gd name="connsiteX32" fmla="*/ 647686 w 1661575"/>
              <a:gd name="connsiteY32" fmla="*/ 1781671 h 1925521"/>
              <a:gd name="connsiteX33" fmla="*/ 627570 w 1661575"/>
              <a:gd name="connsiteY33" fmla="*/ 1622440 h 1925521"/>
              <a:gd name="connsiteX34" fmla="*/ 451107 w 1661575"/>
              <a:gd name="connsiteY34" fmla="*/ 1510146 h 1925521"/>
              <a:gd name="connsiteX35" fmla="*/ 234539 w 1661575"/>
              <a:gd name="connsiteY35" fmla="*/ 1405872 h 1925521"/>
              <a:gd name="connsiteX36" fmla="*/ 66097 w 1661575"/>
              <a:gd name="connsiteY36" fmla="*/ 1245451 h 1925521"/>
              <a:gd name="connsiteX37" fmla="*/ 11328 w 1661575"/>
              <a:gd name="connsiteY37" fmla="*/ 1218881 h 1925521"/>
              <a:gd name="connsiteX38" fmla="*/ 1928 w 1661575"/>
              <a:gd name="connsiteY38" fmla="*/ 1173261 h 1925521"/>
              <a:gd name="connsiteX39" fmla="*/ 34012 w 1661575"/>
              <a:gd name="connsiteY39" fmla="*/ 996798 h 1925521"/>
              <a:gd name="connsiteX40" fmla="*/ 170370 w 1661575"/>
              <a:gd name="connsiteY40" fmla="*/ 868461 h 1925521"/>
              <a:gd name="connsiteX41" fmla="*/ 322770 w 1661575"/>
              <a:gd name="connsiteY41" fmla="*/ 764188 h 1925521"/>
              <a:gd name="connsiteX42" fmla="*/ 370897 w 1661575"/>
              <a:gd name="connsiteY42" fmla="*/ 691998 h 1925521"/>
              <a:gd name="connsiteX43" fmla="*/ 443086 w 1661575"/>
              <a:gd name="connsiteY43" fmla="*/ 595746 h 1925521"/>
              <a:gd name="connsiteX44" fmla="*/ 467149 w 1661575"/>
              <a:gd name="connsiteY44" fmla="*/ 483451 h 1925521"/>
              <a:gd name="connsiteX45" fmla="*/ 402981 w 1661575"/>
              <a:gd name="connsiteY45" fmla="*/ 347093 h 1925521"/>
              <a:gd name="connsiteX46" fmla="*/ 370754 w 1661575"/>
              <a:gd name="connsiteY46" fmla="*/ 137686 h 1925521"/>
              <a:gd name="connsiteX47" fmla="*/ 386097 w 1661575"/>
              <a:gd name="connsiteY47" fmla="*/ 31 h 1925521"/>
              <a:gd name="connsiteX0" fmla="*/ 385605 w 1661083"/>
              <a:gd name="connsiteY0" fmla="*/ 31 h 1925521"/>
              <a:gd name="connsiteX1" fmla="*/ 490720 w 1661083"/>
              <a:gd name="connsiteY1" fmla="*/ 226777 h 1925521"/>
              <a:gd name="connsiteX2" fmla="*/ 578952 w 1661083"/>
              <a:gd name="connsiteY2" fmla="*/ 186672 h 1925521"/>
              <a:gd name="connsiteX3" fmla="*/ 623920 w 1661083"/>
              <a:gd name="connsiteY3" fmla="*/ 195640 h 1925521"/>
              <a:gd name="connsiteX4" fmla="*/ 624196 w 1661083"/>
              <a:gd name="connsiteY4" fmla="*/ 195695 h 1925521"/>
              <a:gd name="connsiteX5" fmla="*/ 779478 w 1661083"/>
              <a:gd name="connsiteY5" fmla="*/ 258861 h 1925521"/>
              <a:gd name="connsiteX6" fmla="*/ 789998 w 1661083"/>
              <a:gd name="connsiteY6" fmla="*/ 268782 h 1925521"/>
              <a:gd name="connsiteX7" fmla="*/ 809181 w 1661083"/>
              <a:gd name="connsiteY7" fmla="*/ 286872 h 1925521"/>
              <a:gd name="connsiteX8" fmla="*/ 851668 w 1661083"/>
              <a:gd name="connsiteY8" fmla="*/ 379177 h 1925521"/>
              <a:gd name="connsiteX9" fmla="*/ 811563 w 1661083"/>
              <a:gd name="connsiteY9" fmla="*/ 443346 h 1925521"/>
              <a:gd name="connsiteX10" fmla="*/ 795520 w 1661083"/>
              <a:gd name="connsiteY10" fmla="*/ 547619 h 1925521"/>
              <a:gd name="connsiteX11" fmla="*/ 859689 w 1661083"/>
              <a:gd name="connsiteY11" fmla="*/ 563661 h 1925521"/>
              <a:gd name="connsiteX12" fmla="*/ 963963 w 1661083"/>
              <a:gd name="connsiteY12" fmla="*/ 563661 h 1925521"/>
              <a:gd name="connsiteX13" fmla="*/ 1108342 w 1661083"/>
              <a:gd name="connsiteY13" fmla="*/ 547619 h 1925521"/>
              <a:gd name="connsiteX14" fmla="*/ 1276784 w 1661083"/>
              <a:gd name="connsiteY14" fmla="*/ 531577 h 1925521"/>
              <a:gd name="connsiteX15" fmla="*/ 1421163 w 1661083"/>
              <a:gd name="connsiteY15" fmla="*/ 539598 h 1925521"/>
              <a:gd name="connsiteX16" fmla="*/ 1545990 w 1661083"/>
              <a:gd name="connsiteY16" fmla="*/ 687773 h 1925521"/>
              <a:gd name="connsiteX17" fmla="*/ 1650693 w 1661083"/>
              <a:gd name="connsiteY17" fmla="*/ 787965 h 1925521"/>
              <a:gd name="connsiteX18" fmla="*/ 1657282 w 1661083"/>
              <a:gd name="connsiteY18" fmla="*/ 968367 h 1925521"/>
              <a:gd name="connsiteX19" fmla="*/ 1533457 w 1661083"/>
              <a:gd name="connsiteY19" fmla="*/ 1052946 h 1925521"/>
              <a:gd name="connsiteX20" fmla="*/ 1533457 w 1661083"/>
              <a:gd name="connsiteY20" fmla="*/ 1157219 h 1925521"/>
              <a:gd name="connsiteX21" fmla="*/ 1477310 w 1661083"/>
              <a:gd name="connsiteY21" fmla="*/ 1229409 h 1925521"/>
              <a:gd name="connsiteX22" fmla="*/ 1445226 w 1661083"/>
              <a:gd name="connsiteY22" fmla="*/ 1309619 h 1925521"/>
              <a:gd name="connsiteX23" fmla="*/ 1477310 w 1661083"/>
              <a:gd name="connsiteY23" fmla="*/ 1413893 h 1925521"/>
              <a:gd name="connsiteX24" fmla="*/ 1397099 w 1661083"/>
              <a:gd name="connsiteY24" fmla="*/ 1542230 h 1925521"/>
              <a:gd name="connsiteX25" fmla="*/ 1156468 w 1661083"/>
              <a:gd name="connsiteY25" fmla="*/ 1590356 h 1925521"/>
              <a:gd name="connsiteX26" fmla="*/ 1012089 w 1661083"/>
              <a:gd name="connsiteY26" fmla="*/ 1662546 h 1925521"/>
              <a:gd name="connsiteX27" fmla="*/ 923857 w 1661083"/>
              <a:gd name="connsiteY27" fmla="*/ 1742756 h 1925521"/>
              <a:gd name="connsiteX28" fmla="*/ 763436 w 1661083"/>
              <a:gd name="connsiteY28" fmla="*/ 1782861 h 1925521"/>
              <a:gd name="connsiteX29" fmla="*/ 729824 w 1661083"/>
              <a:gd name="connsiteY29" fmla="*/ 1914182 h 1925521"/>
              <a:gd name="connsiteX30" fmla="*/ 728511 w 1661083"/>
              <a:gd name="connsiteY30" fmla="*/ 1915201 h 1925521"/>
              <a:gd name="connsiteX31" fmla="*/ 749901 w 1661083"/>
              <a:gd name="connsiteY31" fmla="*/ 1925521 h 1925521"/>
              <a:gd name="connsiteX32" fmla="*/ 647194 w 1661083"/>
              <a:gd name="connsiteY32" fmla="*/ 1781671 h 1925521"/>
              <a:gd name="connsiteX33" fmla="*/ 627078 w 1661083"/>
              <a:gd name="connsiteY33" fmla="*/ 1622440 h 1925521"/>
              <a:gd name="connsiteX34" fmla="*/ 450615 w 1661083"/>
              <a:gd name="connsiteY34" fmla="*/ 1510146 h 1925521"/>
              <a:gd name="connsiteX35" fmla="*/ 234047 w 1661083"/>
              <a:gd name="connsiteY35" fmla="*/ 1405872 h 1925521"/>
              <a:gd name="connsiteX36" fmla="*/ 65605 w 1661083"/>
              <a:gd name="connsiteY36" fmla="*/ 1245451 h 1925521"/>
              <a:gd name="connsiteX37" fmla="*/ 1436 w 1661083"/>
              <a:gd name="connsiteY37" fmla="*/ 1173261 h 1925521"/>
              <a:gd name="connsiteX38" fmla="*/ 33520 w 1661083"/>
              <a:gd name="connsiteY38" fmla="*/ 996798 h 1925521"/>
              <a:gd name="connsiteX39" fmla="*/ 169878 w 1661083"/>
              <a:gd name="connsiteY39" fmla="*/ 868461 h 1925521"/>
              <a:gd name="connsiteX40" fmla="*/ 322278 w 1661083"/>
              <a:gd name="connsiteY40" fmla="*/ 764188 h 1925521"/>
              <a:gd name="connsiteX41" fmla="*/ 370405 w 1661083"/>
              <a:gd name="connsiteY41" fmla="*/ 691998 h 1925521"/>
              <a:gd name="connsiteX42" fmla="*/ 442594 w 1661083"/>
              <a:gd name="connsiteY42" fmla="*/ 595746 h 1925521"/>
              <a:gd name="connsiteX43" fmla="*/ 466657 w 1661083"/>
              <a:gd name="connsiteY43" fmla="*/ 483451 h 1925521"/>
              <a:gd name="connsiteX44" fmla="*/ 402489 w 1661083"/>
              <a:gd name="connsiteY44" fmla="*/ 347093 h 1925521"/>
              <a:gd name="connsiteX45" fmla="*/ 370262 w 1661083"/>
              <a:gd name="connsiteY45" fmla="*/ 137686 h 1925521"/>
              <a:gd name="connsiteX46" fmla="*/ 385605 w 1661083"/>
              <a:gd name="connsiteY46" fmla="*/ 31 h 1925521"/>
              <a:gd name="connsiteX0" fmla="*/ 385372 w 1660850"/>
              <a:gd name="connsiteY0" fmla="*/ 31 h 1925521"/>
              <a:gd name="connsiteX1" fmla="*/ 490487 w 1660850"/>
              <a:gd name="connsiteY1" fmla="*/ 226777 h 1925521"/>
              <a:gd name="connsiteX2" fmla="*/ 578719 w 1660850"/>
              <a:gd name="connsiteY2" fmla="*/ 186672 h 1925521"/>
              <a:gd name="connsiteX3" fmla="*/ 623687 w 1660850"/>
              <a:gd name="connsiteY3" fmla="*/ 195640 h 1925521"/>
              <a:gd name="connsiteX4" fmla="*/ 623963 w 1660850"/>
              <a:gd name="connsiteY4" fmla="*/ 195695 h 1925521"/>
              <a:gd name="connsiteX5" fmla="*/ 779245 w 1660850"/>
              <a:gd name="connsiteY5" fmla="*/ 258861 h 1925521"/>
              <a:gd name="connsiteX6" fmla="*/ 789765 w 1660850"/>
              <a:gd name="connsiteY6" fmla="*/ 268782 h 1925521"/>
              <a:gd name="connsiteX7" fmla="*/ 808948 w 1660850"/>
              <a:gd name="connsiteY7" fmla="*/ 286872 h 1925521"/>
              <a:gd name="connsiteX8" fmla="*/ 851435 w 1660850"/>
              <a:gd name="connsiteY8" fmla="*/ 379177 h 1925521"/>
              <a:gd name="connsiteX9" fmla="*/ 811330 w 1660850"/>
              <a:gd name="connsiteY9" fmla="*/ 443346 h 1925521"/>
              <a:gd name="connsiteX10" fmla="*/ 795287 w 1660850"/>
              <a:gd name="connsiteY10" fmla="*/ 547619 h 1925521"/>
              <a:gd name="connsiteX11" fmla="*/ 859456 w 1660850"/>
              <a:gd name="connsiteY11" fmla="*/ 563661 h 1925521"/>
              <a:gd name="connsiteX12" fmla="*/ 963730 w 1660850"/>
              <a:gd name="connsiteY12" fmla="*/ 563661 h 1925521"/>
              <a:gd name="connsiteX13" fmla="*/ 1108109 w 1660850"/>
              <a:gd name="connsiteY13" fmla="*/ 547619 h 1925521"/>
              <a:gd name="connsiteX14" fmla="*/ 1276551 w 1660850"/>
              <a:gd name="connsiteY14" fmla="*/ 531577 h 1925521"/>
              <a:gd name="connsiteX15" fmla="*/ 1420930 w 1660850"/>
              <a:gd name="connsiteY15" fmla="*/ 539598 h 1925521"/>
              <a:gd name="connsiteX16" fmla="*/ 1545757 w 1660850"/>
              <a:gd name="connsiteY16" fmla="*/ 687773 h 1925521"/>
              <a:gd name="connsiteX17" fmla="*/ 1650460 w 1660850"/>
              <a:gd name="connsiteY17" fmla="*/ 787965 h 1925521"/>
              <a:gd name="connsiteX18" fmla="*/ 1657049 w 1660850"/>
              <a:gd name="connsiteY18" fmla="*/ 968367 h 1925521"/>
              <a:gd name="connsiteX19" fmla="*/ 1533224 w 1660850"/>
              <a:gd name="connsiteY19" fmla="*/ 1052946 h 1925521"/>
              <a:gd name="connsiteX20" fmla="*/ 1533224 w 1660850"/>
              <a:gd name="connsiteY20" fmla="*/ 1157219 h 1925521"/>
              <a:gd name="connsiteX21" fmla="*/ 1477077 w 1660850"/>
              <a:gd name="connsiteY21" fmla="*/ 1229409 h 1925521"/>
              <a:gd name="connsiteX22" fmla="*/ 1444993 w 1660850"/>
              <a:gd name="connsiteY22" fmla="*/ 1309619 h 1925521"/>
              <a:gd name="connsiteX23" fmla="*/ 1477077 w 1660850"/>
              <a:gd name="connsiteY23" fmla="*/ 1413893 h 1925521"/>
              <a:gd name="connsiteX24" fmla="*/ 1396866 w 1660850"/>
              <a:gd name="connsiteY24" fmla="*/ 1542230 h 1925521"/>
              <a:gd name="connsiteX25" fmla="*/ 1156235 w 1660850"/>
              <a:gd name="connsiteY25" fmla="*/ 1590356 h 1925521"/>
              <a:gd name="connsiteX26" fmla="*/ 1011856 w 1660850"/>
              <a:gd name="connsiteY26" fmla="*/ 1662546 h 1925521"/>
              <a:gd name="connsiteX27" fmla="*/ 923624 w 1660850"/>
              <a:gd name="connsiteY27" fmla="*/ 1742756 h 1925521"/>
              <a:gd name="connsiteX28" fmla="*/ 763203 w 1660850"/>
              <a:gd name="connsiteY28" fmla="*/ 1782861 h 1925521"/>
              <a:gd name="connsiteX29" fmla="*/ 729591 w 1660850"/>
              <a:gd name="connsiteY29" fmla="*/ 1914182 h 1925521"/>
              <a:gd name="connsiteX30" fmla="*/ 728278 w 1660850"/>
              <a:gd name="connsiteY30" fmla="*/ 1915201 h 1925521"/>
              <a:gd name="connsiteX31" fmla="*/ 749668 w 1660850"/>
              <a:gd name="connsiteY31" fmla="*/ 1925521 h 1925521"/>
              <a:gd name="connsiteX32" fmla="*/ 646961 w 1660850"/>
              <a:gd name="connsiteY32" fmla="*/ 1781671 h 1925521"/>
              <a:gd name="connsiteX33" fmla="*/ 626845 w 1660850"/>
              <a:gd name="connsiteY33" fmla="*/ 1622440 h 1925521"/>
              <a:gd name="connsiteX34" fmla="*/ 450382 w 1660850"/>
              <a:gd name="connsiteY34" fmla="*/ 1510146 h 1925521"/>
              <a:gd name="connsiteX35" fmla="*/ 233814 w 1660850"/>
              <a:gd name="connsiteY35" fmla="*/ 1405872 h 1925521"/>
              <a:gd name="connsiteX36" fmla="*/ 61431 w 1660850"/>
              <a:gd name="connsiteY36" fmla="*/ 1257276 h 1925521"/>
              <a:gd name="connsiteX37" fmla="*/ 1203 w 1660850"/>
              <a:gd name="connsiteY37" fmla="*/ 1173261 h 1925521"/>
              <a:gd name="connsiteX38" fmla="*/ 33287 w 1660850"/>
              <a:gd name="connsiteY38" fmla="*/ 996798 h 1925521"/>
              <a:gd name="connsiteX39" fmla="*/ 169645 w 1660850"/>
              <a:gd name="connsiteY39" fmla="*/ 868461 h 1925521"/>
              <a:gd name="connsiteX40" fmla="*/ 322045 w 1660850"/>
              <a:gd name="connsiteY40" fmla="*/ 764188 h 1925521"/>
              <a:gd name="connsiteX41" fmla="*/ 370172 w 1660850"/>
              <a:gd name="connsiteY41" fmla="*/ 691998 h 1925521"/>
              <a:gd name="connsiteX42" fmla="*/ 442361 w 1660850"/>
              <a:gd name="connsiteY42" fmla="*/ 595746 h 1925521"/>
              <a:gd name="connsiteX43" fmla="*/ 466424 w 1660850"/>
              <a:gd name="connsiteY43" fmla="*/ 483451 h 1925521"/>
              <a:gd name="connsiteX44" fmla="*/ 402256 w 1660850"/>
              <a:gd name="connsiteY44" fmla="*/ 347093 h 1925521"/>
              <a:gd name="connsiteX45" fmla="*/ 370029 w 1660850"/>
              <a:gd name="connsiteY45" fmla="*/ 137686 h 1925521"/>
              <a:gd name="connsiteX46" fmla="*/ 385372 w 1660850"/>
              <a:gd name="connsiteY46" fmla="*/ 31 h 1925521"/>
              <a:gd name="connsiteX0" fmla="*/ 387630 w 1663108"/>
              <a:gd name="connsiteY0" fmla="*/ 31 h 1925521"/>
              <a:gd name="connsiteX1" fmla="*/ 492745 w 1663108"/>
              <a:gd name="connsiteY1" fmla="*/ 226777 h 1925521"/>
              <a:gd name="connsiteX2" fmla="*/ 580977 w 1663108"/>
              <a:gd name="connsiteY2" fmla="*/ 186672 h 1925521"/>
              <a:gd name="connsiteX3" fmla="*/ 625945 w 1663108"/>
              <a:gd name="connsiteY3" fmla="*/ 195640 h 1925521"/>
              <a:gd name="connsiteX4" fmla="*/ 626221 w 1663108"/>
              <a:gd name="connsiteY4" fmla="*/ 195695 h 1925521"/>
              <a:gd name="connsiteX5" fmla="*/ 781503 w 1663108"/>
              <a:gd name="connsiteY5" fmla="*/ 258861 h 1925521"/>
              <a:gd name="connsiteX6" fmla="*/ 792023 w 1663108"/>
              <a:gd name="connsiteY6" fmla="*/ 268782 h 1925521"/>
              <a:gd name="connsiteX7" fmla="*/ 811206 w 1663108"/>
              <a:gd name="connsiteY7" fmla="*/ 286872 h 1925521"/>
              <a:gd name="connsiteX8" fmla="*/ 853693 w 1663108"/>
              <a:gd name="connsiteY8" fmla="*/ 379177 h 1925521"/>
              <a:gd name="connsiteX9" fmla="*/ 813588 w 1663108"/>
              <a:gd name="connsiteY9" fmla="*/ 443346 h 1925521"/>
              <a:gd name="connsiteX10" fmla="*/ 797545 w 1663108"/>
              <a:gd name="connsiteY10" fmla="*/ 547619 h 1925521"/>
              <a:gd name="connsiteX11" fmla="*/ 861714 w 1663108"/>
              <a:gd name="connsiteY11" fmla="*/ 563661 h 1925521"/>
              <a:gd name="connsiteX12" fmla="*/ 965988 w 1663108"/>
              <a:gd name="connsiteY12" fmla="*/ 563661 h 1925521"/>
              <a:gd name="connsiteX13" fmla="*/ 1110367 w 1663108"/>
              <a:gd name="connsiteY13" fmla="*/ 547619 h 1925521"/>
              <a:gd name="connsiteX14" fmla="*/ 1278809 w 1663108"/>
              <a:gd name="connsiteY14" fmla="*/ 531577 h 1925521"/>
              <a:gd name="connsiteX15" fmla="*/ 1423188 w 1663108"/>
              <a:gd name="connsiteY15" fmla="*/ 539598 h 1925521"/>
              <a:gd name="connsiteX16" fmla="*/ 1548015 w 1663108"/>
              <a:gd name="connsiteY16" fmla="*/ 687773 h 1925521"/>
              <a:gd name="connsiteX17" fmla="*/ 1652718 w 1663108"/>
              <a:gd name="connsiteY17" fmla="*/ 787965 h 1925521"/>
              <a:gd name="connsiteX18" fmla="*/ 1659307 w 1663108"/>
              <a:gd name="connsiteY18" fmla="*/ 968367 h 1925521"/>
              <a:gd name="connsiteX19" fmla="*/ 1535482 w 1663108"/>
              <a:gd name="connsiteY19" fmla="*/ 1052946 h 1925521"/>
              <a:gd name="connsiteX20" fmla="*/ 1535482 w 1663108"/>
              <a:gd name="connsiteY20" fmla="*/ 1157219 h 1925521"/>
              <a:gd name="connsiteX21" fmla="*/ 1479335 w 1663108"/>
              <a:gd name="connsiteY21" fmla="*/ 1229409 h 1925521"/>
              <a:gd name="connsiteX22" fmla="*/ 1447251 w 1663108"/>
              <a:gd name="connsiteY22" fmla="*/ 1309619 h 1925521"/>
              <a:gd name="connsiteX23" fmla="*/ 1479335 w 1663108"/>
              <a:gd name="connsiteY23" fmla="*/ 1413893 h 1925521"/>
              <a:gd name="connsiteX24" fmla="*/ 1399124 w 1663108"/>
              <a:gd name="connsiteY24" fmla="*/ 1542230 h 1925521"/>
              <a:gd name="connsiteX25" fmla="*/ 1158493 w 1663108"/>
              <a:gd name="connsiteY25" fmla="*/ 1590356 h 1925521"/>
              <a:gd name="connsiteX26" fmla="*/ 1014114 w 1663108"/>
              <a:gd name="connsiteY26" fmla="*/ 1662546 h 1925521"/>
              <a:gd name="connsiteX27" fmla="*/ 925882 w 1663108"/>
              <a:gd name="connsiteY27" fmla="*/ 1742756 h 1925521"/>
              <a:gd name="connsiteX28" fmla="*/ 765461 w 1663108"/>
              <a:gd name="connsiteY28" fmla="*/ 1782861 h 1925521"/>
              <a:gd name="connsiteX29" fmla="*/ 731849 w 1663108"/>
              <a:gd name="connsiteY29" fmla="*/ 1914182 h 1925521"/>
              <a:gd name="connsiteX30" fmla="*/ 730536 w 1663108"/>
              <a:gd name="connsiteY30" fmla="*/ 1915201 h 1925521"/>
              <a:gd name="connsiteX31" fmla="*/ 751926 w 1663108"/>
              <a:gd name="connsiteY31" fmla="*/ 1925521 h 1925521"/>
              <a:gd name="connsiteX32" fmla="*/ 649219 w 1663108"/>
              <a:gd name="connsiteY32" fmla="*/ 1781671 h 1925521"/>
              <a:gd name="connsiteX33" fmla="*/ 629103 w 1663108"/>
              <a:gd name="connsiteY33" fmla="*/ 1622440 h 1925521"/>
              <a:gd name="connsiteX34" fmla="*/ 452640 w 1663108"/>
              <a:gd name="connsiteY34" fmla="*/ 1510146 h 1925521"/>
              <a:gd name="connsiteX35" fmla="*/ 236072 w 1663108"/>
              <a:gd name="connsiteY35" fmla="*/ 1405872 h 1925521"/>
              <a:gd name="connsiteX36" fmla="*/ 99162 w 1663108"/>
              <a:gd name="connsiteY36" fmla="*/ 1273041 h 1925521"/>
              <a:gd name="connsiteX37" fmla="*/ 3461 w 1663108"/>
              <a:gd name="connsiteY37" fmla="*/ 1173261 h 1925521"/>
              <a:gd name="connsiteX38" fmla="*/ 35545 w 1663108"/>
              <a:gd name="connsiteY38" fmla="*/ 996798 h 1925521"/>
              <a:gd name="connsiteX39" fmla="*/ 171903 w 1663108"/>
              <a:gd name="connsiteY39" fmla="*/ 868461 h 1925521"/>
              <a:gd name="connsiteX40" fmla="*/ 324303 w 1663108"/>
              <a:gd name="connsiteY40" fmla="*/ 764188 h 1925521"/>
              <a:gd name="connsiteX41" fmla="*/ 372430 w 1663108"/>
              <a:gd name="connsiteY41" fmla="*/ 691998 h 1925521"/>
              <a:gd name="connsiteX42" fmla="*/ 444619 w 1663108"/>
              <a:gd name="connsiteY42" fmla="*/ 595746 h 1925521"/>
              <a:gd name="connsiteX43" fmla="*/ 468682 w 1663108"/>
              <a:gd name="connsiteY43" fmla="*/ 483451 h 1925521"/>
              <a:gd name="connsiteX44" fmla="*/ 404514 w 1663108"/>
              <a:gd name="connsiteY44" fmla="*/ 347093 h 1925521"/>
              <a:gd name="connsiteX45" fmla="*/ 372287 w 1663108"/>
              <a:gd name="connsiteY45" fmla="*/ 137686 h 1925521"/>
              <a:gd name="connsiteX46" fmla="*/ 387630 w 1663108"/>
              <a:gd name="connsiteY46" fmla="*/ 31 h 1925521"/>
              <a:gd name="connsiteX0" fmla="*/ 360850 w 1636328"/>
              <a:gd name="connsiteY0" fmla="*/ 31 h 1925521"/>
              <a:gd name="connsiteX1" fmla="*/ 465965 w 1636328"/>
              <a:gd name="connsiteY1" fmla="*/ 226777 h 1925521"/>
              <a:gd name="connsiteX2" fmla="*/ 554197 w 1636328"/>
              <a:gd name="connsiteY2" fmla="*/ 186672 h 1925521"/>
              <a:gd name="connsiteX3" fmla="*/ 599165 w 1636328"/>
              <a:gd name="connsiteY3" fmla="*/ 195640 h 1925521"/>
              <a:gd name="connsiteX4" fmla="*/ 599441 w 1636328"/>
              <a:gd name="connsiteY4" fmla="*/ 195695 h 1925521"/>
              <a:gd name="connsiteX5" fmla="*/ 754723 w 1636328"/>
              <a:gd name="connsiteY5" fmla="*/ 258861 h 1925521"/>
              <a:gd name="connsiteX6" fmla="*/ 765243 w 1636328"/>
              <a:gd name="connsiteY6" fmla="*/ 268782 h 1925521"/>
              <a:gd name="connsiteX7" fmla="*/ 784426 w 1636328"/>
              <a:gd name="connsiteY7" fmla="*/ 286872 h 1925521"/>
              <a:gd name="connsiteX8" fmla="*/ 826913 w 1636328"/>
              <a:gd name="connsiteY8" fmla="*/ 379177 h 1925521"/>
              <a:gd name="connsiteX9" fmla="*/ 786808 w 1636328"/>
              <a:gd name="connsiteY9" fmla="*/ 443346 h 1925521"/>
              <a:gd name="connsiteX10" fmla="*/ 770765 w 1636328"/>
              <a:gd name="connsiteY10" fmla="*/ 547619 h 1925521"/>
              <a:gd name="connsiteX11" fmla="*/ 834934 w 1636328"/>
              <a:gd name="connsiteY11" fmla="*/ 563661 h 1925521"/>
              <a:gd name="connsiteX12" fmla="*/ 939208 w 1636328"/>
              <a:gd name="connsiteY12" fmla="*/ 563661 h 1925521"/>
              <a:gd name="connsiteX13" fmla="*/ 1083587 w 1636328"/>
              <a:gd name="connsiteY13" fmla="*/ 547619 h 1925521"/>
              <a:gd name="connsiteX14" fmla="*/ 1252029 w 1636328"/>
              <a:gd name="connsiteY14" fmla="*/ 531577 h 1925521"/>
              <a:gd name="connsiteX15" fmla="*/ 1396408 w 1636328"/>
              <a:gd name="connsiteY15" fmla="*/ 539598 h 1925521"/>
              <a:gd name="connsiteX16" fmla="*/ 1521235 w 1636328"/>
              <a:gd name="connsiteY16" fmla="*/ 687773 h 1925521"/>
              <a:gd name="connsiteX17" fmla="*/ 1625938 w 1636328"/>
              <a:gd name="connsiteY17" fmla="*/ 787965 h 1925521"/>
              <a:gd name="connsiteX18" fmla="*/ 1632527 w 1636328"/>
              <a:gd name="connsiteY18" fmla="*/ 968367 h 1925521"/>
              <a:gd name="connsiteX19" fmla="*/ 1508702 w 1636328"/>
              <a:gd name="connsiteY19" fmla="*/ 1052946 h 1925521"/>
              <a:gd name="connsiteX20" fmla="*/ 1508702 w 1636328"/>
              <a:gd name="connsiteY20" fmla="*/ 1157219 h 1925521"/>
              <a:gd name="connsiteX21" fmla="*/ 1452555 w 1636328"/>
              <a:gd name="connsiteY21" fmla="*/ 1229409 h 1925521"/>
              <a:gd name="connsiteX22" fmla="*/ 1420471 w 1636328"/>
              <a:gd name="connsiteY22" fmla="*/ 1309619 h 1925521"/>
              <a:gd name="connsiteX23" fmla="*/ 1452555 w 1636328"/>
              <a:gd name="connsiteY23" fmla="*/ 1413893 h 1925521"/>
              <a:gd name="connsiteX24" fmla="*/ 1372344 w 1636328"/>
              <a:gd name="connsiteY24" fmla="*/ 1542230 h 1925521"/>
              <a:gd name="connsiteX25" fmla="*/ 1131713 w 1636328"/>
              <a:gd name="connsiteY25" fmla="*/ 1590356 h 1925521"/>
              <a:gd name="connsiteX26" fmla="*/ 987334 w 1636328"/>
              <a:gd name="connsiteY26" fmla="*/ 1662546 h 1925521"/>
              <a:gd name="connsiteX27" fmla="*/ 899102 w 1636328"/>
              <a:gd name="connsiteY27" fmla="*/ 1742756 h 1925521"/>
              <a:gd name="connsiteX28" fmla="*/ 738681 w 1636328"/>
              <a:gd name="connsiteY28" fmla="*/ 1782861 h 1925521"/>
              <a:gd name="connsiteX29" fmla="*/ 705069 w 1636328"/>
              <a:gd name="connsiteY29" fmla="*/ 1914182 h 1925521"/>
              <a:gd name="connsiteX30" fmla="*/ 703756 w 1636328"/>
              <a:gd name="connsiteY30" fmla="*/ 1915201 h 1925521"/>
              <a:gd name="connsiteX31" fmla="*/ 725146 w 1636328"/>
              <a:gd name="connsiteY31" fmla="*/ 1925521 h 1925521"/>
              <a:gd name="connsiteX32" fmla="*/ 622439 w 1636328"/>
              <a:gd name="connsiteY32" fmla="*/ 1781671 h 1925521"/>
              <a:gd name="connsiteX33" fmla="*/ 602323 w 1636328"/>
              <a:gd name="connsiteY33" fmla="*/ 1622440 h 1925521"/>
              <a:gd name="connsiteX34" fmla="*/ 425860 w 1636328"/>
              <a:gd name="connsiteY34" fmla="*/ 1510146 h 1925521"/>
              <a:gd name="connsiteX35" fmla="*/ 209292 w 1636328"/>
              <a:gd name="connsiteY35" fmla="*/ 1405872 h 1925521"/>
              <a:gd name="connsiteX36" fmla="*/ 72382 w 1636328"/>
              <a:gd name="connsiteY36" fmla="*/ 1273041 h 1925521"/>
              <a:gd name="connsiteX37" fmla="*/ 20036 w 1636328"/>
              <a:gd name="connsiteY37" fmla="*/ 1181144 h 1925521"/>
              <a:gd name="connsiteX38" fmla="*/ 8765 w 1636328"/>
              <a:gd name="connsiteY38" fmla="*/ 996798 h 1925521"/>
              <a:gd name="connsiteX39" fmla="*/ 145123 w 1636328"/>
              <a:gd name="connsiteY39" fmla="*/ 868461 h 1925521"/>
              <a:gd name="connsiteX40" fmla="*/ 297523 w 1636328"/>
              <a:gd name="connsiteY40" fmla="*/ 764188 h 1925521"/>
              <a:gd name="connsiteX41" fmla="*/ 345650 w 1636328"/>
              <a:gd name="connsiteY41" fmla="*/ 691998 h 1925521"/>
              <a:gd name="connsiteX42" fmla="*/ 417839 w 1636328"/>
              <a:gd name="connsiteY42" fmla="*/ 595746 h 1925521"/>
              <a:gd name="connsiteX43" fmla="*/ 441902 w 1636328"/>
              <a:gd name="connsiteY43" fmla="*/ 483451 h 1925521"/>
              <a:gd name="connsiteX44" fmla="*/ 377734 w 1636328"/>
              <a:gd name="connsiteY44" fmla="*/ 347093 h 1925521"/>
              <a:gd name="connsiteX45" fmla="*/ 345507 w 1636328"/>
              <a:gd name="connsiteY45" fmla="*/ 137686 h 1925521"/>
              <a:gd name="connsiteX46" fmla="*/ 360850 w 1636328"/>
              <a:gd name="connsiteY46" fmla="*/ 31 h 1925521"/>
              <a:gd name="connsiteX0" fmla="*/ 340872 w 1616350"/>
              <a:gd name="connsiteY0" fmla="*/ 31 h 1925521"/>
              <a:gd name="connsiteX1" fmla="*/ 445987 w 1616350"/>
              <a:gd name="connsiteY1" fmla="*/ 226777 h 1925521"/>
              <a:gd name="connsiteX2" fmla="*/ 534219 w 1616350"/>
              <a:gd name="connsiteY2" fmla="*/ 186672 h 1925521"/>
              <a:gd name="connsiteX3" fmla="*/ 579187 w 1616350"/>
              <a:gd name="connsiteY3" fmla="*/ 195640 h 1925521"/>
              <a:gd name="connsiteX4" fmla="*/ 579463 w 1616350"/>
              <a:gd name="connsiteY4" fmla="*/ 195695 h 1925521"/>
              <a:gd name="connsiteX5" fmla="*/ 734745 w 1616350"/>
              <a:gd name="connsiteY5" fmla="*/ 258861 h 1925521"/>
              <a:gd name="connsiteX6" fmla="*/ 745265 w 1616350"/>
              <a:gd name="connsiteY6" fmla="*/ 268782 h 1925521"/>
              <a:gd name="connsiteX7" fmla="*/ 764448 w 1616350"/>
              <a:gd name="connsiteY7" fmla="*/ 286872 h 1925521"/>
              <a:gd name="connsiteX8" fmla="*/ 806935 w 1616350"/>
              <a:gd name="connsiteY8" fmla="*/ 379177 h 1925521"/>
              <a:gd name="connsiteX9" fmla="*/ 766830 w 1616350"/>
              <a:gd name="connsiteY9" fmla="*/ 443346 h 1925521"/>
              <a:gd name="connsiteX10" fmla="*/ 750787 w 1616350"/>
              <a:gd name="connsiteY10" fmla="*/ 547619 h 1925521"/>
              <a:gd name="connsiteX11" fmla="*/ 814956 w 1616350"/>
              <a:gd name="connsiteY11" fmla="*/ 563661 h 1925521"/>
              <a:gd name="connsiteX12" fmla="*/ 919230 w 1616350"/>
              <a:gd name="connsiteY12" fmla="*/ 563661 h 1925521"/>
              <a:gd name="connsiteX13" fmla="*/ 1063609 w 1616350"/>
              <a:gd name="connsiteY13" fmla="*/ 547619 h 1925521"/>
              <a:gd name="connsiteX14" fmla="*/ 1232051 w 1616350"/>
              <a:gd name="connsiteY14" fmla="*/ 531577 h 1925521"/>
              <a:gd name="connsiteX15" fmla="*/ 1376430 w 1616350"/>
              <a:gd name="connsiteY15" fmla="*/ 539598 h 1925521"/>
              <a:gd name="connsiteX16" fmla="*/ 1501257 w 1616350"/>
              <a:gd name="connsiteY16" fmla="*/ 687773 h 1925521"/>
              <a:gd name="connsiteX17" fmla="*/ 1605960 w 1616350"/>
              <a:gd name="connsiteY17" fmla="*/ 787965 h 1925521"/>
              <a:gd name="connsiteX18" fmla="*/ 1612549 w 1616350"/>
              <a:gd name="connsiteY18" fmla="*/ 968367 h 1925521"/>
              <a:gd name="connsiteX19" fmla="*/ 1488724 w 1616350"/>
              <a:gd name="connsiteY19" fmla="*/ 1052946 h 1925521"/>
              <a:gd name="connsiteX20" fmla="*/ 1488724 w 1616350"/>
              <a:gd name="connsiteY20" fmla="*/ 1157219 h 1925521"/>
              <a:gd name="connsiteX21" fmla="*/ 1432577 w 1616350"/>
              <a:gd name="connsiteY21" fmla="*/ 1229409 h 1925521"/>
              <a:gd name="connsiteX22" fmla="*/ 1400493 w 1616350"/>
              <a:gd name="connsiteY22" fmla="*/ 1309619 h 1925521"/>
              <a:gd name="connsiteX23" fmla="*/ 1432577 w 1616350"/>
              <a:gd name="connsiteY23" fmla="*/ 1413893 h 1925521"/>
              <a:gd name="connsiteX24" fmla="*/ 1352366 w 1616350"/>
              <a:gd name="connsiteY24" fmla="*/ 1542230 h 1925521"/>
              <a:gd name="connsiteX25" fmla="*/ 1111735 w 1616350"/>
              <a:gd name="connsiteY25" fmla="*/ 1590356 h 1925521"/>
              <a:gd name="connsiteX26" fmla="*/ 967356 w 1616350"/>
              <a:gd name="connsiteY26" fmla="*/ 1662546 h 1925521"/>
              <a:gd name="connsiteX27" fmla="*/ 879124 w 1616350"/>
              <a:gd name="connsiteY27" fmla="*/ 1742756 h 1925521"/>
              <a:gd name="connsiteX28" fmla="*/ 718703 w 1616350"/>
              <a:gd name="connsiteY28" fmla="*/ 1782861 h 1925521"/>
              <a:gd name="connsiteX29" fmla="*/ 685091 w 1616350"/>
              <a:gd name="connsiteY29" fmla="*/ 1914182 h 1925521"/>
              <a:gd name="connsiteX30" fmla="*/ 683778 w 1616350"/>
              <a:gd name="connsiteY30" fmla="*/ 1915201 h 1925521"/>
              <a:gd name="connsiteX31" fmla="*/ 705168 w 1616350"/>
              <a:gd name="connsiteY31" fmla="*/ 1925521 h 1925521"/>
              <a:gd name="connsiteX32" fmla="*/ 602461 w 1616350"/>
              <a:gd name="connsiteY32" fmla="*/ 1781671 h 1925521"/>
              <a:gd name="connsiteX33" fmla="*/ 582345 w 1616350"/>
              <a:gd name="connsiteY33" fmla="*/ 1622440 h 1925521"/>
              <a:gd name="connsiteX34" fmla="*/ 405882 w 1616350"/>
              <a:gd name="connsiteY34" fmla="*/ 1510146 h 1925521"/>
              <a:gd name="connsiteX35" fmla="*/ 189314 w 1616350"/>
              <a:gd name="connsiteY35" fmla="*/ 1405872 h 1925521"/>
              <a:gd name="connsiteX36" fmla="*/ 52404 w 1616350"/>
              <a:gd name="connsiteY36" fmla="*/ 1273041 h 1925521"/>
              <a:gd name="connsiteX37" fmla="*/ 58 w 1616350"/>
              <a:gd name="connsiteY37" fmla="*/ 1181144 h 1925521"/>
              <a:gd name="connsiteX38" fmla="*/ 43967 w 1616350"/>
              <a:gd name="connsiteY38" fmla="*/ 988916 h 1925521"/>
              <a:gd name="connsiteX39" fmla="*/ 125145 w 1616350"/>
              <a:gd name="connsiteY39" fmla="*/ 868461 h 1925521"/>
              <a:gd name="connsiteX40" fmla="*/ 277545 w 1616350"/>
              <a:gd name="connsiteY40" fmla="*/ 764188 h 1925521"/>
              <a:gd name="connsiteX41" fmla="*/ 325672 w 1616350"/>
              <a:gd name="connsiteY41" fmla="*/ 691998 h 1925521"/>
              <a:gd name="connsiteX42" fmla="*/ 397861 w 1616350"/>
              <a:gd name="connsiteY42" fmla="*/ 595746 h 1925521"/>
              <a:gd name="connsiteX43" fmla="*/ 421924 w 1616350"/>
              <a:gd name="connsiteY43" fmla="*/ 483451 h 1925521"/>
              <a:gd name="connsiteX44" fmla="*/ 357756 w 1616350"/>
              <a:gd name="connsiteY44" fmla="*/ 347093 h 1925521"/>
              <a:gd name="connsiteX45" fmla="*/ 325529 w 1616350"/>
              <a:gd name="connsiteY45" fmla="*/ 137686 h 1925521"/>
              <a:gd name="connsiteX46" fmla="*/ 340872 w 1616350"/>
              <a:gd name="connsiteY46" fmla="*/ 31 h 1925521"/>
              <a:gd name="connsiteX0" fmla="*/ 340872 w 1616350"/>
              <a:gd name="connsiteY0" fmla="*/ 31 h 1915201"/>
              <a:gd name="connsiteX1" fmla="*/ 445987 w 1616350"/>
              <a:gd name="connsiteY1" fmla="*/ 226777 h 1915201"/>
              <a:gd name="connsiteX2" fmla="*/ 534219 w 1616350"/>
              <a:gd name="connsiteY2" fmla="*/ 186672 h 1915201"/>
              <a:gd name="connsiteX3" fmla="*/ 579187 w 1616350"/>
              <a:gd name="connsiteY3" fmla="*/ 195640 h 1915201"/>
              <a:gd name="connsiteX4" fmla="*/ 579463 w 1616350"/>
              <a:gd name="connsiteY4" fmla="*/ 195695 h 1915201"/>
              <a:gd name="connsiteX5" fmla="*/ 734745 w 1616350"/>
              <a:gd name="connsiteY5" fmla="*/ 258861 h 1915201"/>
              <a:gd name="connsiteX6" fmla="*/ 745265 w 1616350"/>
              <a:gd name="connsiteY6" fmla="*/ 268782 h 1915201"/>
              <a:gd name="connsiteX7" fmla="*/ 764448 w 1616350"/>
              <a:gd name="connsiteY7" fmla="*/ 286872 h 1915201"/>
              <a:gd name="connsiteX8" fmla="*/ 806935 w 1616350"/>
              <a:gd name="connsiteY8" fmla="*/ 379177 h 1915201"/>
              <a:gd name="connsiteX9" fmla="*/ 766830 w 1616350"/>
              <a:gd name="connsiteY9" fmla="*/ 443346 h 1915201"/>
              <a:gd name="connsiteX10" fmla="*/ 750787 w 1616350"/>
              <a:gd name="connsiteY10" fmla="*/ 547619 h 1915201"/>
              <a:gd name="connsiteX11" fmla="*/ 814956 w 1616350"/>
              <a:gd name="connsiteY11" fmla="*/ 563661 h 1915201"/>
              <a:gd name="connsiteX12" fmla="*/ 919230 w 1616350"/>
              <a:gd name="connsiteY12" fmla="*/ 563661 h 1915201"/>
              <a:gd name="connsiteX13" fmla="*/ 1063609 w 1616350"/>
              <a:gd name="connsiteY13" fmla="*/ 547619 h 1915201"/>
              <a:gd name="connsiteX14" fmla="*/ 1232051 w 1616350"/>
              <a:gd name="connsiteY14" fmla="*/ 531577 h 1915201"/>
              <a:gd name="connsiteX15" fmla="*/ 1376430 w 1616350"/>
              <a:gd name="connsiteY15" fmla="*/ 539598 h 1915201"/>
              <a:gd name="connsiteX16" fmla="*/ 1501257 w 1616350"/>
              <a:gd name="connsiteY16" fmla="*/ 687773 h 1915201"/>
              <a:gd name="connsiteX17" fmla="*/ 1605960 w 1616350"/>
              <a:gd name="connsiteY17" fmla="*/ 787965 h 1915201"/>
              <a:gd name="connsiteX18" fmla="*/ 1612549 w 1616350"/>
              <a:gd name="connsiteY18" fmla="*/ 968367 h 1915201"/>
              <a:gd name="connsiteX19" fmla="*/ 1488724 w 1616350"/>
              <a:gd name="connsiteY19" fmla="*/ 1052946 h 1915201"/>
              <a:gd name="connsiteX20" fmla="*/ 1488724 w 1616350"/>
              <a:gd name="connsiteY20" fmla="*/ 1157219 h 1915201"/>
              <a:gd name="connsiteX21" fmla="*/ 1432577 w 1616350"/>
              <a:gd name="connsiteY21" fmla="*/ 1229409 h 1915201"/>
              <a:gd name="connsiteX22" fmla="*/ 1400493 w 1616350"/>
              <a:gd name="connsiteY22" fmla="*/ 1309619 h 1915201"/>
              <a:gd name="connsiteX23" fmla="*/ 1432577 w 1616350"/>
              <a:gd name="connsiteY23" fmla="*/ 1413893 h 1915201"/>
              <a:gd name="connsiteX24" fmla="*/ 1352366 w 1616350"/>
              <a:gd name="connsiteY24" fmla="*/ 1542230 h 1915201"/>
              <a:gd name="connsiteX25" fmla="*/ 1111735 w 1616350"/>
              <a:gd name="connsiteY25" fmla="*/ 1590356 h 1915201"/>
              <a:gd name="connsiteX26" fmla="*/ 967356 w 1616350"/>
              <a:gd name="connsiteY26" fmla="*/ 1662546 h 1915201"/>
              <a:gd name="connsiteX27" fmla="*/ 879124 w 1616350"/>
              <a:gd name="connsiteY27" fmla="*/ 1742756 h 1915201"/>
              <a:gd name="connsiteX28" fmla="*/ 718703 w 1616350"/>
              <a:gd name="connsiteY28" fmla="*/ 1782861 h 1915201"/>
              <a:gd name="connsiteX29" fmla="*/ 685091 w 1616350"/>
              <a:gd name="connsiteY29" fmla="*/ 1914182 h 1915201"/>
              <a:gd name="connsiteX30" fmla="*/ 683778 w 1616350"/>
              <a:gd name="connsiteY30" fmla="*/ 1915201 h 1915201"/>
              <a:gd name="connsiteX31" fmla="*/ 653930 w 1616350"/>
              <a:gd name="connsiteY31" fmla="*/ 1905815 h 1915201"/>
              <a:gd name="connsiteX32" fmla="*/ 602461 w 1616350"/>
              <a:gd name="connsiteY32" fmla="*/ 1781671 h 1915201"/>
              <a:gd name="connsiteX33" fmla="*/ 582345 w 1616350"/>
              <a:gd name="connsiteY33" fmla="*/ 1622440 h 1915201"/>
              <a:gd name="connsiteX34" fmla="*/ 405882 w 1616350"/>
              <a:gd name="connsiteY34" fmla="*/ 1510146 h 1915201"/>
              <a:gd name="connsiteX35" fmla="*/ 189314 w 1616350"/>
              <a:gd name="connsiteY35" fmla="*/ 1405872 h 1915201"/>
              <a:gd name="connsiteX36" fmla="*/ 52404 w 1616350"/>
              <a:gd name="connsiteY36" fmla="*/ 1273041 h 1915201"/>
              <a:gd name="connsiteX37" fmla="*/ 58 w 1616350"/>
              <a:gd name="connsiteY37" fmla="*/ 1181144 h 1915201"/>
              <a:gd name="connsiteX38" fmla="*/ 43967 w 1616350"/>
              <a:gd name="connsiteY38" fmla="*/ 988916 h 1915201"/>
              <a:gd name="connsiteX39" fmla="*/ 125145 w 1616350"/>
              <a:gd name="connsiteY39" fmla="*/ 868461 h 1915201"/>
              <a:gd name="connsiteX40" fmla="*/ 277545 w 1616350"/>
              <a:gd name="connsiteY40" fmla="*/ 764188 h 1915201"/>
              <a:gd name="connsiteX41" fmla="*/ 325672 w 1616350"/>
              <a:gd name="connsiteY41" fmla="*/ 691998 h 1915201"/>
              <a:gd name="connsiteX42" fmla="*/ 397861 w 1616350"/>
              <a:gd name="connsiteY42" fmla="*/ 595746 h 1915201"/>
              <a:gd name="connsiteX43" fmla="*/ 421924 w 1616350"/>
              <a:gd name="connsiteY43" fmla="*/ 483451 h 1915201"/>
              <a:gd name="connsiteX44" fmla="*/ 357756 w 1616350"/>
              <a:gd name="connsiteY44" fmla="*/ 347093 h 1915201"/>
              <a:gd name="connsiteX45" fmla="*/ 325529 w 1616350"/>
              <a:gd name="connsiteY45" fmla="*/ 137686 h 1915201"/>
              <a:gd name="connsiteX46" fmla="*/ 340872 w 1616350"/>
              <a:gd name="connsiteY46" fmla="*/ 31 h 1915201"/>
              <a:gd name="connsiteX0" fmla="*/ 340872 w 1616350"/>
              <a:gd name="connsiteY0" fmla="*/ 31 h 1914182"/>
              <a:gd name="connsiteX1" fmla="*/ 445987 w 1616350"/>
              <a:gd name="connsiteY1" fmla="*/ 226777 h 1914182"/>
              <a:gd name="connsiteX2" fmla="*/ 534219 w 1616350"/>
              <a:gd name="connsiteY2" fmla="*/ 186672 h 1914182"/>
              <a:gd name="connsiteX3" fmla="*/ 579187 w 1616350"/>
              <a:gd name="connsiteY3" fmla="*/ 195640 h 1914182"/>
              <a:gd name="connsiteX4" fmla="*/ 579463 w 1616350"/>
              <a:gd name="connsiteY4" fmla="*/ 195695 h 1914182"/>
              <a:gd name="connsiteX5" fmla="*/ 734745 w 1616350"/>
              <a:gd name="connsiteY5" fmla="*/ 258861 h 1914182"/>
              <a:gd name="connsiteX6" fmla="*/ 745265 w 1616350"/>
              <a:gd name="connsiteY6" fmla="*/ 268782 h 1914182"/>
              <a:gd name="connsiteX7" fmla="*/ 764448 w 1616350"/>
              <a:gd name="connsiteY7" fmla="*/ 286872 h 1914182"/>
              <a:gd name="connsiteX8" fmla="*/ 806935 w 1616350"/>
              <a:gd name="connsiteY8" fmla="*/ 379177 h 1914182"/>
              <a:gd name="connsiteX9" fmla="*/ 766830 w 1616350"/>
              <a:gd name="connsiteY9" fmla="*/ 443346 h 1914182"/>
              <a:gd name="connsiteX10" fmla="*/ 750787 w 1616350"/>
              <a:gd name="connsiteY10" fmla="*/ 547619 h 1914182"/>
              <a:gd name="connsiteX11" fmla="*/ 814956 w 1616350"/>
              <a:gd name="connsiteY11" fmla="*/ 563661 h 1914182"/>
              <a:gd name="connsiteX12" fmla="*/ 919230 w 1616350"/>
              <a:gd name="connsiteY12" fmla="*/ 563661 h 1914182"/>
              <a:gd name="connsiteX13" fmla="*/ 1063609 w 1616350"/>
              <a:gd name="connsiteY13" fmla="*/ 547619 h 1914182"/>
              <a:gd name="connsiteX14" fmla="*/ 1232051 w 1616350"/>
              <a:gd name="connsiteY14" fmla="*/ 531577 h 1914182"/>
              <a:gd name="connsiteX15" fmla="*/ 1376430 w 1616350"/>
              <a:gd name="connsiteY15" fmla="*/ 539598 h 1914182"/>
              <a:gd name="connsiteX16" fmla="*/ 1501257 w 1616350"/>
              <a:gd name="connsiteY16" fmla="*/ 687773 h 1914182"/>
              <a:gd name="connsiteX17" fmla="*/ 1605960 w 1616350"/>
              <a:gd name="connsiteY17" fmla="*/ 787965 h 1914182"/>
              <a:gd name="connsiteX18" fmla="*/ 1612549 w 1616350"/>
              <a:gd name="connsiteY18" fmla="*/ 968367 h 1914182"/>
              <a:gd name="connsiteX19" fmla="*/ 1488724 w 1616350"/>
              <a:gd name="connsiteY19" fmla="*/ 1052946 h 1914182"/>
              <a:gd name="connsiteX20" fmla="*/ 1488724 w 1616350"/>
              <a:gd name="connsiteY20" fmla="*/ 1157219 h 1914182"/>
              <a:gd name="connsiteX21" fmla="*/ 1432577 w 1616350"/>
              <a:gd name="connsiteY21" fmla="*/ 1229409 h 1914182"/>
              <a:gd name="connsiteX22" fmla="*/ 1400493 w 1616350"/>
              <a:gd name="connsiteY22" fmla="*/ 1309619 h 1914182"/>
              <a:gd name="connsiteX23" fmla="*/ 1432577 w 1616350"/>
              <a:gd name="connsiteY23" fmla="*/ 1413893 h 1914182"/>
              <a:gd name="connsiteX24" fmla="*/ 1352366 w 1616350"/>
              <a:gd name="connsiteY24" fmla="*/ 1542230 h 1914182"/>
              <a:gd name="connsiteX25" fmla="*/ 1111735 w 1616350"/>
              <a:gd name="connsiteY25" fmla="*/ 1590356 h 1914182"/>
              <a:gd name="connsiteX26" fmla="*/ 967356 w 1616350"/>
              <a:gd name="connsiteY26" fmla="*/ 1662546 h 1914182"/>
              <a:gd name="connsiteX27" fmla="*/ 879124 w 1616350"/>
              <a:gd name="connsiteY27" fmla="*/ 1742756 h 1914182"/>
              <a:gd name="connsiteX28" fmla="*/ 718703 w 1616350"/>
              <a:gd name="connsiteY28" fmla="*/ 1782861 h 1914182"/>
              <a:gd name="connsiteX29" fmla="*/ 685091 w 1616350"/>
              <a:gd name="connsiteY29" fmla="*/ 1914182 h 1914182"/>
              <a:gd name="connsiteX30" fmla="*/ 735016 w 1616350"/>
              <a:gd name="connsiteY30" fmla="*/ 1903377 h 1914182"/>
              <a:gd name="connsiteX31" fmla="*/ 653930 w 1616350"/>
              <a:gd name="connsiteY31" fmla="*/ 1905815 h 1914182"/>
              <a:gd name="connsiteX32" fmla="*/ 602461 w 1616350"/>
              <a:gd name="connsiteY32" fmla="*/ 1781671 h 1914182"/>
              <a:gd name="connsiteX33" fmla="*/ 582345 w 1616350"/>
              <a:gd name="connsiteY33" fmla="*/ 1622440 h 1914182"/>
              <a:gd name="connsiteX34" fmla="*/ 405882 w 1616350"/>
              <a:gd name="connsiteY34" fmla="*/ 1510146 h 1914182"/>
              <a:gd name="connsiteX35" fmla="*/ 189314 w 1616350"/>
              <a:gd name="connsiteY35" fmla="*/ 1405872 h 1914182"/>
              <a:gd name="connsiteX36" fmla="*/ 52404 w 1616350"/>
              <a:gd name="connsiteY36" fmla="*/ 1273041 h 1914182"/>
              <a:gd name="connsiteX37" fmla="*/ 58 w 1616350"/>
              <a:gd name="connsiteY37" fmla="*/ 1181144 h 1914182"/>
              <a:gd name="connsiteX38" fmla="*/ 43967 w 1616350"/>
              <a:gd name="connsiteY38" fmla="*/ 988916 h 1914182"/>
              <a:gd name="connsiteX39" fmla="*/ 125145 w 1616350"/>
              <a:gd name="connsiteY39" fmla="*/ 868461 h 1914182"/>
              <a:gd name="connsiteX40" fmla="*/ 277545 w 1616350"/>
              <a:gd name="connsiteY40" fmla="*/ 764188 h 1914182"/>
              <a:gd name="connsiteX41" fmla="*/ 325672 w 1616350"/>
              <a:gd name="connsiteY41" fmla="*/ 691998 h 1914182"/>
              <a:gd name="connsiteX42" fmla="*/ 397861 w 1616350"/>
              <a:gd name="connsiteY42" fmla="*/ 595746 h 1914182"/>
              <a:gd name="connsiteX43" fmla="*/ 421924 w 1616350"/>
              <a:gd name="connsiteY43" fmla="*/ 483451 h 1914182"/>
              <a:gd name="connsiteX44" fmla="*/ 357756 w 1616350"/>
              <a:gd name="connsiteY44" fmla="*/ 347093 h 1914182"/>
              <a:gd name="connsiteX45" fmla="*/ 325529 w 1616350"/>
              <a:gd name="connsiteY45" fmla="*/ 137686 h 1914182"/>
              <a:gd name="connsiteX46" fmla="*/ 340872 w 1616350"/>
              <a:gd name="connsiteY46" fmla="*/ 31 h 1914182"/>
              <a:gd name="connsiteX0" fmla="*/ 340872 w 1616350"/>
              <a:gd name="connsiteY0" fmla="*/ 31 h 1914182"/>
              <a:gd name="connsiteX1" fmla="*/ 445987 w 1616350"/>
              <a:gd name="connsiteY1" fmla="*/ 226777 h 1914182"/>
              <a:gd name="connsiteX2" fmla="*/ 534219 w 1616350"/>
              <a:gd name="connsiteY2" fmla="*/ 186672 h 1914182"/>
              <a:gd name="connsiteX3" fmla="*/ 579187 w 1616350"/>
              <a:gd name="connsiteY3" fmla="*/ 195640 h 1914182"/>
              <a:gd name="connsiteX4" fmla="*/ 579463 w 1616350"/>
              <a:gd name="connsiteY4" fmla="*/ 195695 h 1914182"/>
              <a:gd name="connsiteX5" fmla="*/ 734745 w 1616350"/>
              <a:gd name="connsiteY5" fmla="*/ 258861 h 1914182"/>
              <a:gd name="connsiteX6" fmla="*/ 745265 w 1616350"/>
              <a:gd name="connsiteY6" fmla="*/ 268782 h 1914182"/>
              <a:gd name="connsiteX7" fmla="*/ 764448 w 1616350"/>
              <a:gd name="connsiteY7" fmla="*/ 286872 h 1914182"/>
              <a:gd name="connsiteX8" fmla="*/ 806935 w 1616350"/>
              <a:gd name="connsiteY8" fmla="*/ 379177 h 1914182"/>
              <a:gd name="connsiteX9" fmla="*/ 766830 w 1616350"/>
              <a:gd name="connsiteY9" fmla="*/ 443346 h 1914182"/>
              <a:gd name="connsiteX10" fmla="*/ 750787 w 1616350"/>
              <a:gd name="connsiteY10" fmla="*/ 547619 h 1914182"/>
              <a:gd name="connsiteX11" fmla="*/ 814956 w 1616350"/>
              <a:gd name="connsiteY11" fmla="*/ 563661 h 1914182"/>
              <a:gd name="connsiteX12" fmla="*/ 919230 w 1616350"/>
              <a:gd name="connsiteY12" fmla="*/ 563661 h 1914182"/>
              <a:gd name="connsiteX13" fmla="*/ 1063609 w 1616350"/>
              <a:gd name="connsiteY13" fmla="*/ 547619 h 1914182"/>
              <a:gd name="connsiteX14" fmla="*/ 1232051 w 1616350"/>
              <a:gd name="connsiteY14" fmla="*/ 531577 h 1914182"/>
              <a:gd name="connsiteX15" fmla="*/ 1376430 w 1616350"/>
              <a:gd name="connsiteY15" fmla="*/ 539598 h 1914182"/>
              <a:gd name="connsiteX16" fmla="*/ 1501257 w 1616350"/>
              <a:gd name="connsiteY16" fmla="*/ 687773 h 1914182"/>
              <a:gd name="connsiteX17" fmla="*/ 1605960 w 1616350"/>
              <a:gd name="connsiteY17" fmla="*/ 787965 h 1914182"/>
              <a:gd name="connsiteX18" fmla="*/ 1612549 w 1616350"/>
              <a:gd name="connsiteY18" fmla="*/ 968367 h 1914182"/>
              <a:gd name="connsiteX19" fmla="*/ 1488724 w 1616350"/>
              <a:gd name="connsiteY19" fmla="*/ 1052946 h 1914182"/>
              <a:gd name="connsiteX20" fmla="*/ 1488724 w 1616350"/>
              <a:gd name="connsiteY20" fmla="*/ 1157219 h 1914182"/>
              <a:gd name="connsiteX21" fmla="*/ 1432577 w 1616350"/>
              <a:gd name="connsiteY21" fmla="*/ 1229409 h 1914182"/>
              <a:gd name="connsiteX22" fmla="*/ 1400493 w 1616350"/>
              <a:gd name="connsiteY22" fmla="*/ 1309619 h 1914182"/>
              <a:gd name="connsiteX23" fmla="*/ 1432577 w 1616350"/>
              <a:gd name="connsiteY23" fmla="*/ 1413893 h 1914182"/>
              <a:gd name="connsiteX24" fmla="*/ 1352366 w 1616350"/>
              <a:gd name="connsiteY24" fmla="*/ 1542230 h 1914182"/>
              <a:gd name="connsiteX25" fmla="*/ 1111735 w 1616350"/>
              <a:gd name="connsiteY25" fmla="*/ 1590356 h 1914182"/>
              <a:gd name="connsiteX26" fmla="*/ 967356 w 1616350"/>
              <a:gd name="connsiteY26" fmla="*/ 1662546 h 1914182"/>
              <a:gd name="connsiteX27" fmla="*/ 879124 w 1616350"/>
              <a:gd name="connsiteY27" fmla="*/ 1742756 h 1914182"/>
              <a:gd name="connsiteX28" fmla="*/ 754175 w 1616350"/>
              <a:gd name="connsiteY28" fmla="*/ 1774978 h 1914182"/>
              <a:gd name="connsiteX29" fmla="*/ 685091 w 1616350"/>
              <a:gd name="connsiteY29" fmla="*/ 1914182 h 1914182"/>
              <a:gd name="connsiteX30" fmla="*/ 735016 w 1616350"/>
              <a:gd name="connsiteY30" fmla="*/ 1903377 h 1914182"/>
              <a:gd name="connsiteX31" fmla="*/ 653930 w 1616350"/>
              <a:gd name="connsiteY31" fmla="*/ 1905815 h 1914182"/>
              <a:gd name="connsiteX32" fmla="*/ 602461 w 1616350"/>
              <a:gd name="connsiteY32" fmla="*/ 1781671 h 1914182"/>
              <a:gd name="connsiteX33" fmla="*/ 582345 w 1616350"/>
              <a:gd name="connsiteY33" fmla="*/ 1622440 h 1914182"/>
              <a:gd name="connsiteX34" fmla="*/ 405882 w 1616350"/>
              <a:gd name="connsiteY34" fmla="*/ 1510146 h 1914182"/>
              <a:gd name="connsiteX35" fmla="*/ 189314 w 1616350"/>
              <a:gd name="connsiteY35" fmla="*/ 1405872 h 1914182"/>
              <a:gd name="connsiteX36" fmla="*/ 52404 w 1616350"/>
              <a:gd name="connsiteY36" fmla="*/ 1273041 h 1914182"/>
              <a:gd name="connsiteX37" fmla="*/ 58 w 1616350"/>
              <a:gd name="connsiteY37" fmla="*/ 1181144 h 1914182"/>
              <a:gd name="connsiteX38" fmla="*/ 43967 w 1616350"/>
              <a:gd name="connsiteY38" fmla="*/ 988916 h 1914182"/>
              <a:gd name="connsiteX39" fmla="*/ 125145 w 1616350"/>
              <a:gd name="connsiteY39" fmla="*/ 868461 h 1914182"/>
              <a:gd name="connsiteX40" fmla="*/ 277545 w 1616350"/>
              <a:gd name="connsiteY40" fmla="*/ 764188 h 1914182"/>
              <a:gd name="connsiteX41" fmla="*/ 325672 w 1616350"/>
              <a:gd name="connsiteY41" fmla="*/ 691998 h 1914182"/>
              <a:gd name="connsiteX42" fmla="*/ 397861 w 1616350"/>
              <a:gd name="connsiteY42" fmla="*/ 595746 h 1914182"/>
              <a:gd name="connsiteX43" fmla="*/ 421924 w 1616350"/>
              <a:gd name="connsiteY43" fmla="*/ 483451 h 1914182"/>
              <a:gd name="connsiteX44" fmla="*/ 357756 w 1616350"/>
              <a:gd name="connsiteY44" fmla="*/ 347093 h 1914182"/>
              <a:gd name="connsiteX45" fmla="*/ 325529 w 1616350"/>
              <a:gd name="connsiteY45" fmla="*/ 137686 h 1914182"/>
              <a:gd name="connsiteX46" fmla="*/ 340872 w 1616350"/>
              <a:gd name="connsiteY46" fmla="*/ 31 h 1914182"/>
              <a:gd name="connsiteX0" fmla="*/ 340872 w 1616350"/>
              <a:gd name="connsiteY0" fmla="*/ 31 h 1914182"/>
              <a:gd name="connsiteX1" fmla="*/ 445987 w 1616350"/>
              <a:gd name="connsiteY1" fmla="*/ 226777 h 1914182"/>
              <a:gd name="connsiteX2" fmla="*/ 534219 w 1616350"/>
              <a:gd name="connsiteY2" fmla="*/ 186672 h 1914182"/>
              <a:gd name="connsiteX3" fmla="*/ 579187 w 1616350"/>
              <a:gd name="connsiteY3" fmla="*/ 195640 h 1914182"/>
              <a:gd name="connsiteX4" fmla="*/ 579463 w 1616350"/>
              <a:gd name="connsiteY4" fmla="*/ 195695 h 1914182"/>
              <a:gd name="connsiteX5" fmla="*/ 734745 w 1616350"/>
              <a:gd name="connsiteY5" fmla="*/ 258861 h 1914182"/>
              <a:gd name="connsiteX6" fmla="*/ 745265 w 1616350"/>
              <a:gd name="connsiteY6" fmla="*/ 268782 h 1914182"/>
              <a:gd name="connsiteX7" fmla="*/ 764448 w 1616350"/>
              <a:gd name="connsiteY7" fmla="*/ 286872 h 1914182"/>
              <a:gd name="connsiteX8" fmla="*/ 806935 w 1616350"/>
              <a:gd name="connsiteY8" fmla="*/ 379177 h 1914182"/>
              <a:gd name="connsiteX9" fmla="*/ 766830 w 1616350"/>
              <a:gd name="connsiteY9" fmla="*/ 443346 h 1914182"/>
              <a:gd name="connsiteX10" fmla="*/ 750787 w 1616350"/>
              <a:gd name="connsiteY10" fmla="*/ 547619 h 1914182"/>
              <a:gd name="connsiteX11" fmla="*/ 814956 w 1616350"/>
              <a:gd name="connsiteY11" fmla="*/ 563661 h 1914182"/>
              <a:gd name="connsiteX12" fmla="*/ 919230 w 1616350"/>
              <a:gd name="connsiteY12" fmla="*/ 563661 h 1914182"/>
              <a:gd name="connsiteX13" fmla="*/ 1063609 w 1616350"/>
              <a:gd name="connsiteY13" fmla="*/ 547619 h 1914182"/>
              <a:gd name="connsiteX14" fmla="*/ 1232051 w 1616350"/>
              <a:gd name="connsiteY14" fmla="*/ 531577 h 1914182"/>
              <a:gd name="connsiteX15" fmla="*/ 1376430 w 1616350"/>
              <a:gd name="connsiteY15" fmla="*/ 539598 h 1914182"/>
              <a:gd name="connsiteX16" fmla="*/ 1501257 w 1616350"/>
              <a:gd name="connsiteY16" fmla="*/ 687773 h 1914182"/>
              <a:gd name="connsiteX17" fmla="*/ 1605960 w 1616350"/>
              <a:gd name="connsiteY17" fmla="*/ 787965 h 1914182"/>
              <a:gd name="connsiteX18" fmla="*/ 1612549 w 1616350"/>
              <a:gd name="connsiteY18" fmla="*/ 968367 h 1914182"/>
              <a:gd name="connsiteX19" fmla="*/ 1488724 w 1616350"/>
              <a:gd name="connsiteY19" fmla="*/ 1052946 h 1914182"/>
              <a:gd name="connsiteX20" fmla="*/ 1488724 w 1616350"/>
              <a:gd name="connsiteY20" fmla="*/ 1157219 h 1914182"/>
              <a:gd name="connsiteX21" fmla="*/ 1432577 w 1616350"/>
              <a:gd name="connsiteY21" fmla="*/ 1229409 h 1914182"/>
              <a:gd name="connsiteX22" fmla="*/ 1400493 w 1616350"/>
              <a:gd name="connsiteY22" fmla="*/ 1309619 h 1914182"/>
              <a:gd name="connsiteX23" fmla="*/ 1432577 w 1616350"/>
              <a:gd name="connsiteY23" fmla="*/ 1413893 h 1914182"/>
              <a:gd name="connsiteX24" fmla="*/ 1352366 w 1616350"/>
              <a:gd name="connsiteY24" fmla="*/ 1542230 h 1914182"/>
              <a:gd name="connsiteX25" fmla="*/ 1111735 w 1616350"/>
              <a:gd name="connsiteY25" fmla="*/ 1590356 h 1914182"/>
              <a:gd name="connsiteX26" fmla="*/ 967356 w 1616350"/>
              <a:gd name="connsiteY26" fmla="*/ 1662546 h 1914182"/>
              <a:gd name="connsiteX27" fmla="*/ 879124 w 1616350"/>
              <a:gd name="connsiteY27" fmla="*/ 1742756 h 1914182"/>
              <a:gd name="connsiteX28" fmla="*/ 754175 w 1616350"/>
              <a:gd name="connsiteY28" fmla="*/ 1774978 h 1914182"/>
              <a:gd name="connsiteX29" fmla="*/ 685091 w 1616350"/>
              <a:gd name="connsiteY29" fmla="*/ 1914182 h 1914182"/>
              <a:gd name="connsiteX30" fmla="*/ 653930 w 1616350"/>
              <a:gd name="connsiteY30" fmla="*/ 1905815 h 1914182"/>
              <a:gd name="connsiteX31" fmla="*/ 602461 w 1616350"/>
              <a:gd name="connsiteY31" fmla="*/ 1781671 h 1914182"/>
              <a:gd name="connsiteX32" fmla="*/ 582345 w 1616350"/>
              <a:gd name="connsiteY32" fmla="*/ 1622440 h 1914182"/>
              <a:gd name="connsiteX33" fmla="*/ 405882 w 1616350"/>
              <a:gd name="connsiteY33" fmla="*/ 1510146 h 1914182"/>
              <a:gd name="connsiteX34" fmla="*/ 189314 w 1616350"/>
              <a:gd name="connsiteY34" fmla="*/ 1405872 h 1914182"/>
              <a:gd name="connsiteX35" fmla="*/ 52404 w 1616350"/>
              <a:gd name="connsiteY35" fmla="*/ 1273041 h 1914182"/>
              <a:gd name="connsiteX36" fmla="*/ 58 w 1616350"/>
              <a:gd name="connsiteY36" fmla="*/ 1181144 h 1914182"/>
              <a:gd name="connsiteX37" fmla="*/ 43967 w 1616350"/>
              <a:gd name="connsiteY37" fmla="*/ 988916 h 1914182"/>
              <a:gd name="connsiteX38" fmla="*/ 125145 w 1616350"/>
              <a:gd name="connsiteY38" fmla="*/ 868461 h 1914182"/>
              <a:gd name="connsiteX39" fmla="*/ 277545 w 1616350"/>
              <a:gd name="connsiteY39" fmla="*/ 764188 h 1914182"/>
              <a:gd name="connsiteX40" fmla="*/ 325672 w 1616350"/>
              <a:gd name="connsiteY40" fmla="*/ 691998 h 1914182"/>
              <a:gd name="connsiteX41" fmla="*/ 397861 w 1616350"/>
              <a:gd name="connsiteY41" fmla="*/ 595746 h 1914182"/>
              <a:gd name="connsiteX42" fmla="*/ 421924 w 1616350"/>
              <a:gd name="connsiteY42" fmla="*/ 483451 h 1914182"/>
              <a:gd name="connsiteX43" fmla="*/ 357756 w 1616350"/>
              <a:gd name="connsiteY43" fmla="*/ 347093 h 1914182"/>
              <a:gd name="connsiteX44" fmla="*/ 325529 w 1616350"/>
              <a:gd name="connsiteY44" fmla="*/ 137686 h 1914182"/>
              <a:gd name="connsiteX45" fmla="*/ 340872 w 1616350"/>
              <a:gd name="connsiteY45" fmla="*/ 31 h 1914182"/>
              <a:gd name="connsiteX0" fmla="*/ 340872 w 1616350"/>
              <a:gd name="connsiteY0" fmla="*/ 31 h 1905815"/>
              <a:gd name="connsiteX1" fmla="*/ 445987 w 1616350"/>
              <a:gd name="connsiteY1" fmla="*/ 226777 h 1905815"/>
              <a:gd name="connsiteX2" fmla="*/ 534219 w 1616350"/>
              <a:gd name="connsiteY2" fmla="*/ 186672 h 1905815"/>
              <a:gd name="connsiteX3" fmla="*/ 579187 w 1616350"/>
              <a:gd name="connsiteY3" fmla="*/ 195640 h 1905815"/>
              <a:gd name="connsiteX4" fmla="*/ 579463 w 1616350"/>
              <a:gd name="connsiteY4" fmla="*/ 195695 h 1905815"/>
              <a:gd name="connsiteX5" fmla="*/ 734745 w 1616350"/>
              <a:gd name="connsiteY5" fmla="*/ 258861 h 1905815"/>
              <a:gd name="connsiteX6" fmla="*/ 745265 w 1616350"/>
              <a:gd name="connsiteY6" fmla="*/ 268782 h 1905815"/>
              <a:gd name="connsiteX7" fmla="*/ 764448 w 1616350"/>
              <a:gd name="connsiteY7" fmla="*/ 286872 h 1905815"/>
              <a:gd name="connsiteX8" fmla="*/ 806935 w 1616350"/>
              <a:gd name="connsiteY8" fmla="*/ 379177 h 1905815"/>
              <a:gd name="connsiteX9" fmla="*/ 766830 w 1616350"/>
              <a:gd name="connsiteY9" fmla="*/ 443346 h 1905815"/>
              <a:gd name="connsiteX10" fmla="*/ 750787 w 1616350"/>
              <a:gd name="connsiteY10" fmla="*/ 547619 h 1905815"/>
              <a:gd name="connsiteX11" fmla="*/ 814956 w 1616350"/>
              <a:gd name="connsiteY11" fmla="*/ 563661 h 1905815"/>
              <a:gd name="connsiteX12" fmla="*/ 919230 w 1616350"/>
              <a:gd name="connsiteY12" fmla="*/ 563661 h 1905815"/>
              <a:gd name="connsiteX13" fmla="*/ 1063609 w 1616350"/>
              <a:gd name="connsiteY13" fmla="*/ 547619 h 1905815"/>
              <a:gd name="connsiteX14" fmla="*/ 1232051 w 1616350"/>
              <a:gd name="connsiteY14" fmla="*/ 531577 h 1905815"/>
              <a:gd name="connsiteX15" fmla="*/ 1376430 w 1616350"/>
              <a:gd name="connsiteY15" fmla="*/ 539598 h 1905815"/>
              <a:gd name="connsiteX16" fmla="*/ 1501257 w 1616350"/>
              <a:gd name="connsiteY16" fmla="*/ 687773 h 1905815"/>
              <a:gd name="connsiteX17" fmla="*/ 1605960 w 1616350"/>
              <a:gd name="connsiteY17" fmla="*/ 787965 h 1905815"/>
              <a:gd name="connsiteX18" fmla="*/ 1612549 w 1616350"/>
              <a:gd name="connsiteY18" fmla="*/ 968367 h 1905815"/>
              <a:gd name="connsiteX19" fmla="*/ 1488724 w 1616350"/>
              <a:gd name="connsiteY19" fmla="*/ 1052946 h 1905815"/>
              <a:gd name="connsiteX20" fmla="*/ 1488724 w 1616350"/>
              <a:gd name="connsiteY20" fmla="*/ 1157219 h 1905815"/>
              <a:gd name="connsiteX21" fmla="*/ 1432577 w 1616350"/>
              <a:gd name="connsiteY21" fmla="*/ 1229409 h 1905815"/>
              <a:gd name="connsiteX22" fmla="*/ 1400493 w 1616350"/>
              <a:gd name="connsiteY22" fmla="*/ 1309619 h 1905815"/>
              <a:gd name="connsiteX23" fmla="*/ 1432577 w 1616350"/>
              <a:gd name="connsiteY23" fmla="*/ 1413893 h 1905815"/>
              <a:gd name="connsiteX24" fmla="*/ 1352366 w 1616350"/>
              <a:gd name="connsiteY24" fmla="*/ 1542230 h 1905815"/>
              <a:gd name="connsiteX25" fmla="*/ 1111735 w 1616350"/>
              <a:gd name="connsiteY25" fmla="*/ 1590356 h 1905815"/>
              <a:gd name="connsiteX26" fmla="*/ 967356 w 1616350"/>
              <a:gd name="connsiteY26" fmla="*/ 1662546 h 1905815"/>
              <a:gd name="connsiteX27" fmla="*/ 879124 w 1616350"/>
              <a:gd name="connsiteY27" fmla="*/ 1742756 h 1905815"/>
              <a:gd name="connsiteX28" fmla="*/ 754175 w 1616350"/>
              <a:gd name="connsiteY28" fmla="*/ 1774978 h 1905815"/>
              <a:gd name="connsiteX29" fmla="*/ 720563 w 1616350"/>
              <a:gd name="connsiteY29" fmla="*/ 1882651 h 1905815"/>
              <a:gd name="connsiteX30" fmla="*/ 653930 w 1616350"/>
              <a:gd name="connsiteY30" fmla="*/ 1905815 h 1905815"/>
              <a:gd name="connsiteX31" fmla="*/ 602461 w 1616350"/>
              <a:gd name="connsiteY31" fmla="*/ 1781671 h 1905815"/>
              <a:gd name="connsiteX32" fmla="*/ 582345 w 1616350"/>
              <a:gd name="connsiteY32" fmla="*/ 1622440 h 1905815"/>
              <a:gd name="connsiteX33" fmla="*/ 405882 w 1616350"/>
              <a:gd name="connsiteY33" fmla="*/ 1510146 h 1905815"/>
              <a:gd name="connsiteX34" fmla="*/ 189314 w 1616350"/>
              <a:gd name="connsiteY34" fmla="*/ 1405872 h 1905815"/>
              <a:gd name="connsiteX35" fmla="*/ 52404 w 1616350"/>
              <a:gd name="connsiteY35" fmla="*/ 1273041 h 1905815"/>
              <a:gd name="connsiteX36" fmla="*/ 58 w 1616350"/>
              <a:gd name="connsiteY36" fmla="*/ 1181144 h 1905815"/>
              <a:gd name="connsiteX37" fmla="*/ 43967 w 1616350"/>
              <a:gd name="connsiteY37" fmla="*/ 988916 h 1905815"/>
              <a:gd name="connsiteX38" fmla="*/ 125145 w 1616350"/>
              <a:gd name="connsiteY38" fmla="*/ 868461 h 1905815"/>
              <a:gd name="connsiteX39" fmla="*/ 277545 w 1616350"/>
              <a:gd name="connsiteY39" fmla="*/ 764188 h 1905815"/>
              <a:gd name="connsiteX40" fmla="*/ 325672 w 1616350"/>
              <a:gd name="connsiteY40" fmla="*/ 691998 h 1905815"/>
              <a:gd name="connsiteX41" fmla="*/ 397861 w 1616350"/>
              <a:gd name="connsiteY41" fmla="*/ 595746 h 1905815"/>
              <a:gd name="connsiteX42" fmla="*/ 421924 w 1616350"/>
              <a:gd name="connsiteY42" fmla="*/ 483451 h 1905815"/>
              <a:gd name="connsiteX43" fmla="*/ 357756 w 1616350"/>
              <a:gd name="connsiteY43" fmla="*/ 347093 h 1905815"/>
              <a:gd name="connsiteX44" fmla="*/ 325529 w 1616350"/>
              <a:gd name="connsiteY44" fmla="*/ 137686 h 1905815"/>
              <a:gd name="connsiteX45" fmla="*/ 340872 w 1616350"/>
              <a:gd name="connsiteY45" fmla="*/ 31 h 1905815"/>
              <a:gd name="connsiteX0" fmla="*/ 340872 w 1616350"/>
              <a:gd name="connsiteY0" fmla="*/ 31 h 1886108"/>
              <a:gd name="connsiteX1" fmla="*/ 445987 w 1616350"/>
              <a:gd name="connsiteY1" fmla="*/ 226777 h 1886108"/>
              <a:gd name="connsiteX2" fmla="*/ 534219 w 1616350"/>
              <a:gd name="connsiteY2" fmla="*/ 186672 h 1886108"/>
              <a:gd name="connsiteX3" fmla="*/ 579187 w 1616350"/>
              <a:gd name="connsiteY3" fmla="*/ 195640 h 1886108"/>
              <a:gd name="connsiteX4" fmla="*/ 579463 w 1616350"/>
              <a:gd name="connsiteY4" fmla="*/ 195695 h 1886108"/>
              <a:gd name="connsiteX5" fmla="*/ 734745 w 1616350"/>
              <a:gd name="connsiteY5" fmla="*/ 258861 h 1886108"/>
              <a:gd name="connsiteX6" fmla="*/ 745265 w 1616350"/>
              <a:gd name="connsiteY6" fmla="*/ 268782 h 1886108"/>
              <a:gd name="connsiteX7" fmla="*/ 764448 w 1616350"/>
              <a:gd name="connsiteY7" fmla="*/ 286872 h 1886108"/>
              <a:gd name="connsiteX8" fmla="*/ 806935 w 1616350"/>
              <a:gd name="connsiteY8" fmla="*/ 379177 h 1886108"/>
              <a:gd name="connsiteX9" fmla="*/ 766830 w 1616350"/>
              <a:gd name="connsiteY9" fmla="*/ 443346 h 1886108"/>
              <a:gd name="connsiteX10" fmla="*/ 750787 w 1616350"/>
              <a:gd name="connsiteY10" fmla="*/ 547619 h 1886108"/>
              <a:gd name="connsiteX11" fmla="*/ 814956 w 1616350"/>
              <a:gd name="connsiteY11" fmla="*/ 563661 h 1886108"/>
              <a:gd name="connsiteX12" fmla="*/ 919230 w 1616350"/>
              <a:gd name="connsiteY12" fmla="*/ 563661 h 1886108"/>
              <a:gd name="connsiteX13" fmla="*/ 1063609 w 1616350"/>
              <a:gd name="connsiteY13" fmla="*/ 547619 h 1886108"/>
              <a:gd name="connsiteX14" fmla="*/ 1232051 w 1616350"/>
              <a:gd name="connsiteY14" fmla="*/ 531577 h 1886108"/>
              <a:gd name="connsiteX15" fmla="*/ 1376430 w 1616350"/>
              <a:gd name="connsiteY15" fmla="*/ 539598 h 1886108"/>
              <a:gd name="connsiteX16" fmla="*/ 1501257 w 1616350"/>
              <a:gd name="connsiteY16" fmla="*/ 687773 h 1886108"/>
              <a:gd name="connsiteX17" fmla="*/ 1605960 w 1616350"/>
              <a:gd name="connsiteY17" fmla="*/ 787965 h 1886108"/>
              <a:gd name="connsiteX18" fmla="*/ 1612549 w 1616350"/>
              <a:gd name="connsiteY18" fmla="*/ 968367 h 1886108"/>
              <a:gd name="connsiteX19" fmla="*/ 1488724 w 1616350"/>
              <a:gd name="connsiteY19" fmla="*/ 1052946 h 1886108"/>
              <a:gd name="connsiteX20" fmla="*/ 1488724 w 1616350"/>
              <a:gd name="connsiteY20" fmla="*/ 1157219 h 1886108"/>
              <a:gd name="connsiteX21" fmla="*/ 1432577 w 1616350"/>
              <a:gd name="connsiteY21" fmla="*/ 1229409 h 1886108"/>
              <a:gd name="connsiteX22" fmla="*/ 1400493 w 1616350"/>
              <a:gd name="connsiteY22" fmla="*/ 1309619 h 1886108"/>
              <a:gd name="connsiteX23" fmla="*/ 1432577 w 1616350"/>
              <a:gd name="connsiteY23" fmla="*/ 1413893 h 1886108"/>
              <a:gd name="connsiteX24" fmla="*/ 1352366 w 1616350"/>
              <a:gd name="connsiteY24" fmla="*/ 1542230 h 1886108"/>
              <a:gd name="connsiteX25" fmla="*/ 1111735 w 1616350"/>
              <a:gd name="connsiteY25" fmla="*/ 1590356 h 1886108"/>
              <a:gd name="connsiteX26" fmla="*/ 967356 w 1616350"/>
              <a:gd name="connsiteY26" fmla="*/ 1662546 h 1886108"/>
              <a:gd name="connsiteX27" fmla="*/ 879124 w 1616350"/>
              <a:gd name="connsiteY27" fmla="*/ 1742756 h 1886108"/>
              <a:gd name="connsiteX28" fmla="*/ 754175 w 1616350"/>
              <a:gd name="connsiteY28" fmla="*/ 1774978 h 1886108"/>
              <a:gd name="connsiteX29" fmla="*/ 720563 w 1616350"/>
              <a:gd name="connsiteY29" fmla="*/ 1882651 h 1886108"/>
              <a:gd name="connsiteX30" fmla="*/ 665754 w 1616350"/>
              <a:gd name="connsiteY30" fmla="*/ 1886108 h 1886108"/>
              <a:gd name="connsiteX31" fmla="*/ 602461 w 1616350"/>
              <a:gd name="connsiteY31" fmla="*/ 1781671 h 1886108"/>
              <a:gd name="connsiteX32" fmla="*/ 582345 w 1616350"/>
              <a:gd name="connsiteY32" fmla="*/ 1622440 h 1886108"/>
              <a:gd name="connsiteX33" fmla="*/ 405882 w 1616350"/>
              <a:gd name="connsiteY33" fmla="*/ 1510146 h 1886108"/>
              <a:gd name="connsiteX34" fmla="*/ 189314 w 1616350"/>
              <a:gd name="connsiteY34" fmla="*/ 1405872 h 1886108"/>
              <a:gd name="connsiteX35" fmla="*/ 52404 w 1616350"/>
              <a:gd name="connsiteY35" fmla="*/ 1273041 h 1886108"/>
              <a:gd name="connsiteX36" fmla="*/ 58 w 1616350"/>
              <a:gd name="connsiteY36" fmla="*/ 1181144 h 1886108"/>
              <a:gd name="connsiteX37" fmla="*/ 43967 w 1616350"/>
              <a:gd name="connsiteY37" fmla="*/ 988916 h 1886108"/>
              <a:gd name="connsiteX38" fmla="*/ 125145 w 1616350"/>
              <a:gd name="connsiteY38" fmla="*/ 868461 h 1886108"/>
              <a:gd name="connsiteX39" fmla="*/ 277545 w 1616350"/>
              <a:gd name="connsiteY39" fmla="*/ 764188 h 1886108"/>
              <a:gd name="connsiteX40" fmla="*/ 325672 w 1616350"/>
              <a:gd name="connsiteY40" fmla="*/ 691998 h 1886108"/>
              <a:gd name="connsiteX41" fmla="*/ 397861 w 1616350"/>
              <a:gd name="connsiteY41" fmla="*/ 595746 h 1886108"/>
              <a:gd name="connsiteX42" fmla="*/ 421924 w 1616350"/>
              <a:gd name="connsiteY42" fmla="*/ 483451 h 1886108"/>
              <a:gd name="connsiteX43" fmla="*/ 357756 w 1616350"/>
              <a:gd name="connsiteY43" fmla="*/ 347093 h 1886108"/>
              <a:gd name="connsiteX44" fmla="*/ 325529 w 1616350"/>
              <a:gd name="connsiteY44" fmla="*/ 137686 h 1886108"/>
              <a:gd name="connsiteX45" fmla="*/ 340872 w 1616350"/>
              <a:gd name="connsiteY45" fmla="*/ 31 h 1886108"/>
              <a:gd name="connsiteX0" fmla="*/ 340872 w 1616350"/>
              <a:gd name="connsiteY0" fmla="*/ 31 h 1886108"/>
              <a:gd name="connsiteX1" fmla="*/ 445987 w 1616350"/>
              <a:gd name="connsiteY1" fmla="*/ 226777 h 1886108"/>
              <a:gd name="connsiteX2" fmla="*/ 534219 w 1616350"/>
              <a:gd name="connsiteY2" fmla="*/ 186672 h 1886108"/>
              <a:gd name="connsiteX3" fmla="*/ 579187 w 1616350"/>
              <a:gd name="connsiteY3" fmla="*/ 195640 h 1886108"/>
              <a:gd name="connsiteX4" fmla="*/ 579463 w 1616350"/>
              <a:gd name="connsiteY4" fmla="*/ 195695 h 1886108"/>
              <a:gd name="connsiteX5" fmla="*/ 734745 w 1616350"/>
              <a:gd name="connsiteY5" fmla="*/ 258861 h 1886108"/>
              <a:gd name="connsiteX6" fmla="*/ 745265 w 1616350"/>
              <a:gd name="connsiteY6" fmla="*/ 268782 h 1886108"/>
              <a:gd name="connsiteX7" fmla="*/ 764448 w 1616350"/>
              <a:gd name="connsiteY7" fmla="*/ 286872 h 1886108"/>
              <a:gd name="connsiteX8" fmla="*/ 806935 w 1616350"/>
              <a:gd name="connsiteY8" fmla="*/ 379177 h 1886108"/>
              <a:gd name="connsiteX9" fmla="*/ 766830 w 1616350"/>
              <a:gd name="connsiteY9" fmla="*/ 443346 h 1886108"/>
              <a:gd name="connsiteX10" fmla="*/ 750787 w 1616350"/>
              <a:gd name="connsiteY10" fmla="*/ 547619 h 1886108"/>
              <a:gd name="connsiteX11" fmla="*/ 814956 w 1616350"/>
              <a:gd name="connsiteY11" fmla="*/ 563661 h 1886108"/>
              <a:gd name="connsiteX12" fmla="*/ 919230 w 1616350"/>
              <a:gd name="connsiteY12" fmla="*/ 563661 h 1886108"/>
              <a:gd name="connsiteX13" fmla="*/ 1063609 w 1616350"/>
              <a:gd name="connsiteY13" fmla="*/ 547619 h 1886108"/>
              <a:gd name="connsiteX14" fmla="*/ 1232051 w 1616350"/>
              <a:gd name="connsiteY14" fmla="*/ 531577 h 1886108"/>
              <a:gd name="connsiteX15" fmla="*/ 1376430 w 1616350"/>
              <a:gd name="connsiteY15" fmla="*/ 539598 h 1886108"/>
              <a:gd name="connsiteX16" fmla="*/ 1501257 w 1616350"/>
              <a:gd name="connsiteY16" fmla="*/ 687773 h 1886108"/>
              <a:gd name="connsiteX17" fmla="*/ 1605960 w 1616350"/>
              <a:gd name="connsiteY17" fmla="*/ 787965 h 1886108"/>
              <a:gd name="connsiteX18" fmla="*/ 1612549 w 1616350"/>
              <a:gd name="connsiteY18" fmla="*/ 968367 h 1886108"/>
              <a:gd name="connsiteX19" fmla="*/ 1488724 w 1616350"/>
              <a:gd name="connsiteY19" fmla="*/ 1052946 h 1886108"/>
              <a:gd name="connsiteX20" fmla="*/ 1488724 w 1616350"/>
              <a:gd name="connsiteY20" fmla="*/ 1157219 h 1886108"/>
              <a:gd name="connsiteX21" fmla="*/ 1432577 w 1616350"/>
              <a:gd name="connsiteY21" fmla="*/ 1229409 h 1886108"/>
              <a:gd name="connsiteX22" fmla="*/ 1400493 w 1616350"/>
              <a:gd name="connsiteY22" fmla="*/ 1309619 h 1886108"/>
              <a:gd name="connsiteX23" fmla="*/ 1432577 w 1616350"/>
              <a:gd name="connsiteY23" fmla="*/ 1413893 h 1886108"/>
              <a:gd name="connsiteX24" fmla="*/ 1352366 w 1616350"/>
              <a:gd name="connsiteY24" fmla="*/ 1542230 h 1886108"/>
              <a:gd name="connsiteX25" fmla="*/ 1111735 w 1616350"/>
              <a:gd name="connsiteY25" fmla="*/ 1590356 h 1886108"/>
              <a:gd name="connsiteX26" fmla="*/ 967356 w 1616350"/>
              <a:gd name="connsiteY26" fmla="*/ 1662546 h 1886108"/>
              <a:gd name="connsiteX27" fmla="*/ 879124 w 1616350"/>
              <a:gd name="connsiteY27" fmla="*/ 1742756 h 1886108"/>
              <a:gd name="connsiteX28" fmla="*/ 754175 w 1616350"/>
              <a:gd name="connsiteY28" fmla="*/ 1774978 h 1886108"/>
              <a:gd name="connsiteX29" fmla="*/ 720563 w 1616350"/>
              <a:gd name="connsiteY29" fmla="*/ 1882651 h 1886108"/>
              <a:gd name="connsiteX30" fmla="*/ 665754 w 1616350"/>
              <a:gd name="connsiteY30" fmla="*/ 1886108 h 1886108"/>
              <a:gd name="connsiteX31" fmla="*/ 610344 w 1616350"/>
              <a:gd name="connsiteY31" fmla="*/ 1765906 h 1886108"/>
              <a:gd name="connsiteX32" fmla="*/ 582345 w 1616350"/>
              <a:gd name="connsiteY32" fmla="*/ 1622440 h 1886108"/>
              <a:gd name="connsiteX33" fmla="*/ 405882 w 1616350"/>
              <a:gd name="connsiteY33" fmla="*/ 1510146 h 1886108"/>
              <a:gd name="connsiteX34" fmla="*/ 189314 w 1616350"/>
              <a:gd name="connsiteY34" fmla="*/ 1405872 h 1886108"/>
              <a:gd name="connsiteX35" fmla="*/ 52404 w 1616350"/>
              <a:gd name="connsiteY35" fmla="*/ 1273041 h 1886108"/>
              <a:gd name="connsiteX36" fmla="*/ 58 w 1616350"/>
              <a:gd name="connsiteY36" fmla="*/ 1181144 h 1886108"/>
              <a:gd name="connsiteX37" fmla="*/ 43967 w 1616350"/>
              <a:gd name="connsiteY37" fmla="*/ 988916 h 1886108"/>
              <a:gd name="connsiteX38" fmla="*/ 125145 w 1616350"/>
              <a:gd name="connsiteY38" fmla="*/ 868461 h 1886108"/>
              <a:gd name="connsiteX39" fmla="*/ 277545 w 1616350"/>
              <a:gd name="connsiteY39" fmla="*/ 764188 h 1886108"/>
              <a:gd name="connsiteX40" fmla="*/ 325672 w 1616350"/>
              <a:gd name="connsiteY40" fmla="*/ 691998 h 1886108"/>
              <a:gd name="connsiteX41" fmla="*/ 397861 w 1616350"/>
              <a:gd name="connsiteY41" fmla="*/ 595746 h 1886108"/>
              <a:gd name="connsiteX42" fmla="*/ 421924 w 1616350"/>
              <a:gd name="connsiteY42" fmla="*/ 483451 h 1886108"/>
              <a:gd name="connsiteX43" fmla="*/ 357756 w 1616350"/>
              <a:gd name="connsiteY43" fmla="*/ 347093 h 1886108"/>
              <a:gd name="connsiteX44" fmla="*/ 325529 w 1616350"/>
              <a:gd name="connsiteY44" fmla="*/ 137686 h 1886108"/>
              <a:gd name="connsiteX45" fmla="*/ 340872 w 1616350"/>
              <a:gd name="connsiteY45" fmla="*/ 31 h 1886108"/>
              <a:gd name="connsiteX0" fmla="*/ 340872 w 1616350"/>
              <a:gd name="connsiteY0" fmla="*/ 31 h 1882651"/>
              <a:gd name="connsiteX1" fmla="*/ 445987 w 1616350"/>
              <a:gd name="connsiteY1" fmla="*/ 226777 h 1882651"/>
              <a:gd name="connsiteX2" fmla="*/ 534219 w 1616350"/>
              <a:gd name="connsiteY2" fmla="*/ 186672 h 1882651"/>
              <a:gd name="connsiteX3" fmla="*/ 579187 w 1616350"/>
              <a:gd name="connsiteY3" fmla="*/ 195640 h 1882651"/>
              <a:gd name="connsiteX4" fmla="*/ 579463 w 1616350"/>
              <a:gd name="connsiteY4" fmla="*/ 195695 h 1882651"/>
              <a:gd name="connsiteX5" fmla="*/ 734745 w 1616350"/>
              <a:gd name="connsiteY5" fmla="*/ 258861 h 1882651"/>
              <a:gd name="connsiteX6" fmla="*/ 745265 w 1616350"/>
              <a:gd name="connsiteY6" fmla="*/ 268782 h 1882651"/>
              <a:gd name="connsiteX7" fmla="*/ 764448 w 1616350"/>
              <a:gd name="connsiteY7" fmla="*/ 286872 h 1882651"/>
              <a:gd name="connsiteX8" fmla="*/ 806935 w 1616350"/>
              <a:gd name="connsiteY8" fmla="*/ 379177 h 1882651"/>
              <a:gd name="connsiteX9" fmla="*/ 766830 w 1616350"/>
              <a:gd name="connsiteY9" fmla="*/ 443346 h 1882651"/>
              <a:gd name="connsiteX10" fmla="*/ 750787 w 1616350"/>
              <a:gd name="connsiteY10" fmla="*/ 547619 h 1882651"/>
              <a:gd name="connsiteX11" fmla="*/ 814956 w 1616350"/>
              <a:gd name="connsiteY11" fmla="*/ 563661 h 1882651"/>
              <a:gd name="connsiteX12" fmla="*/ 919230 w 1616350"/>
              <a:gd name="connsiteY12" fmla="*/ 563661 h 1882651"/>
              <a:gd name="connsiteX13" fmla="*/ 1063609 w 1616350"/>
              <a:gd name="connsiteY13" fmla="*/ 547619 h 1882651"/>
              <a:gd name="connsiteX14" fmla="*/ 1232051 w 1616350"/>
              <a:gd name="connsiteY14" fmla="*/ 531577 h 1882651"/>
              <a:gd name="connsiteX15" fmla="*/ 1376430 w 1616350"/>
              <a:gd name="connsiteY15" fmla="*/ 539598 h 1882651"/>
              <a:gd name="connsiteX16" fmla="*/ 1501257 w 1616350"/>
              <a:gd name="connsiteY16" fmla="*/ 687773 h 1882651"/>
              <a:gd name="connsiteX17" fmla="*/ 1605960 w 1616350"/>
              <a:gd name="connsiteY17" fmla="*/ 787965 h 1882651"/>
              <a:gd name="connsiteX18" fmla="*/ 1612549 w 1616350"/>
              <a:gd name="connsiteY18" fmla="*/ 968367 h 1882651"/>
              <a:gd name="connsiteX19" fmla="*/ 1488724 w 1616350"/>
              <a:gd name="connsiteY19" fmla="*/ 1052946 h 1882651"/>
              <a:gd name="connsiteX20" fmla="*/ 1488724 w 1616350"/>
              <a:gd name="connsiteY20" fmla="*/ 1157219 h 1882651"/>
              <a:gd name="connsiteX21" fmla="*/ 1432577 w 1616350"/>
              <a:gd name="connsiteY21" fmla="*/ 1229409 h 1882651"/>
              <a:gd name="connsiteX22" fmla="*/ 1400493 w 1616350"/>
              <a:gd name="connsiteY22" fmla="*/ 1309619 h 1882651"/>
              <a:gd name="connsiteX23" fmla="*/ 1432577 w 1616350"/>
              <a:gd name="connsiteY23" fmla="*/ 1413893 h 1882651"/>
              <a:gd name="connsiteX24" fmla="*/ 1352366 w 1616350"/>
              <a:gd name="connsiteY24" fmla="*/ 1542230 h 1882651"/>
              <a:gd name="connsiteX25" fmla="*/ 1111735 w 1616350"/>
              <a:gd name="connsiteY25" fmla="*/ 1590356 h 1882651"/>
              <a:gd name="connsiteX26" fmla="*/ 967356 w 1616350"/>
              <a:gd name="connsiteY26" fmla="*/ 1662546 h 1882651"/>
              <a:gd name="connsiteX27" fmla="*/ 879124 w 1616350"/>
              <a:gd name="connsiteY27" fmla="*/ 1742756 h 1882651"/>
              <a:gd name="connsiteX28" fmla="*/ 754175 w 1616350"/>
              <a:gd name="connsiteY28" fmla="*/ 1774978 h 1882651"/>
              <a:gd name="connsiteX29" fmla="*/ 720563 w 1616350"/>
              <a:gd name="connsiteY29" fmla="*/ 1882651 h 1882651"/>
              <a:gd name="connsiteX30" fmla="*/ 642105 w 1616350"/>
              <a:gd name="connsiteY30" fmla="*/ 1870343 h 1882651"/>
              <a:gd name="connsiteX31" fmla="*/ 610344 w 1616350"/>
              <a:gd name="connsiteY31" fmla="*/ 1765906 h 1882651"/>
              <a:gd name="connsiteX32" fmla="*/ 582345 w 1616350"/>
              <a:gd name="connsiteY32" fmla="*/ 1622440 h 1882651"/>
              <a:gd name="connsiteX33" fmla="*/ 405882 w 1616350"/>
              <a:gd name="connsiteY33" fmla="*/ 1510146 h 1882651"/>
              <a:gd name="connsiteX34" fmla="*/ 189314 w 1616350"/>
              <a:gd name="connsiteY34" fmla="*/ 1405872 h 1882651"/>
              <a:gd name="connsiteX35" fmla="*/ 52404 w 1616350"/>
              <a:gd name="connsiteY35" fmla="*/ 1273041 h 1882651"/>
              <a:gd name="connsiteX36" fmla="*/ 58 w 1616350"/>
              <a:gd name="connsiteY36" fmla="*/ 1181144 h 1882651"/>
              <a:gd name="connsiteX37" fmla="*/ 43967 w 1616350"/>
              <a:gd name="connsiteY37" fmla="*/ 988916 h 1882651"/>
              <a:gd name="connsiteX38" fmla="*/ 125145 w 1616350"/>
              <a:gd name="connsiteY38" fmla="*/ 868461 h 1882651"/>
              <a:gd name="connsiteX39" fmla="*/ 277545 w 1616350"/>
              <a:gd name="connsiteY39" fmla="*/ 764188 h 1882651"/>
              <a:gd name="connsiteX40" fmla="*/ 325672 w 1616350"/>
              <a:gd name="connsiteY40" fmla="*/ 691998 h 1882651"/>
              <a:gd name="connsiteX41" fmla="*/ 397861 w 1616350"/>
              <a:gd name="connsiteY41" fmla="*/ 595746 h 1882651"/>
              <a:gd name="connsiteX42" fmla="*/ 421924 w 1616350"/>
              <a:gd name="connsiteY42" fmla="*/ 483451 h 1882651"/>
              <a:gd name="connsiteX43" fmla="*/ 357756 w 1616350"/>
              <a:gd name="connsiteY43" fmla="*/ 347093 h 1882651"/>
              <a:gd name="connsiteX44" fmla="*/ 325529 w 1616350"/>
              <a:gd name="connsiteY44" fmla="*/ 137686 h 1882651"/>
              <a:gd name="connsiteX45" fmla="*/ 340872 w 1616350"/>
              <a:gd name="connsiteY45" fmla="*/ 31 h 1882651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610344 w 1616350"/>
              <a:gd name="connsiteY31" fmla="*/ 1765906 h 1870827"/>
              <a:gd name="connsiteX32" fmla="*/ 582345 w 1616350"/>
              <a:gd name="connsiteY32" fmla="*/ 1622440 h 1870827"/>
              <a:gd name="connsiteX33" fmla="*/ 405882 w 1616350"/>
              <a:gd name="connsiteY33" fmla="*/ 151014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610344 w 1616350"/>
              <a:gd name="connsiteY31" fmla="*/ 1765906 h 1870827"/>
              <a:gd name="connsiteX32" fmla="*/ 468045 w 1616350"/>
              <a:gd name="connsiteY32" fmla="*/ 1634265 h 1870827"/>
              <a:gd name="connsiteX33" fmla="*/ 405882 w 1616350"/>
              <a:gd name="connsiteY33" fmla="*/ 151014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610344 w 1616350"/>
              <a:gd name="connsiteY31" fmla="*/ 1765906 h 1870827"/>
              <a:gd name="connsiteX32" fmla="*/ 468045 w 1616350"/>
              <a:gd name="connsiteY32" fmla="*/ 1634265 h 1870827"/>
              <a:gd name="connsiteX33" fmla="*/ 350703 w 1616350"/>
              <a:gd name="connsiteY33" fmla="*/ 148255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610344 w 1616350"/>
              <a:gd name="connsiteY31" fmla="*/ 1765906 h 1870827"/>
              <a:gd name="connsiteX32" fmla="*/ 444397 w 1616350"/>
              <a:gd name="connsiteY32" fmla="*/ 1638206 h 1870827"/>
              <a:gd name="connsiteX33" fmla="*/ 350703 w 1616350"/>
              <a:gd name="connsiteY33" fmla="*/ 148255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610344 w 1616350"/>
              <a:gd name="connsiteY31" fmla="*/ 1765906 h 1870827"/>
              <a:gd name="connsiteX32" fmla="*/ 444397 w 1616350"/>
              <a:gd name="connsiteY32" fmla="*/ 1638206 h 1870827"/>
              <a:gd name="connsiteX33" fmla="*/ 350703 w 1616350"/>
              <a:gd name="connsiteY33" fmla="*/ 148255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610344 w 1616350"/>
              <a:gd name="connsiteY31" fmla="*/ 1765906 h 1870827"/>
              <a:gd name="connsiteX32" fmla="*/ 444397 w 1616350"/>
              <a:gd name="connsiteY32" fmla="*/ 1638206 h 1870827"/>
              <a:gd name="connsiteX33" fmla="*/ 350703 w 1616350"/>
              <a:gd name="connsiteY33" fmla="*/ 148255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488161 w 1616350"/>
              <a:gd name="connsiteY31" fmla="*/ 1777730 h 1870827"/>
              <a:gd name="connsiteX32" fmla="*/ 444397 w 1616350"/>
              <a:gd name="connsiteY32" fmla="*/ 1638206 h 1870827"/>
              <a:gd name="connsiteX33" fmla="*/ 350703 w 1616350"/>
              <a:gd name="connsiteY33" fmla="*/ 148255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491336 w 1616350"/>
              <a:gd name="connsiteY31" fmla="*/ 1723755 h 1870827"/>
              <a:gd name="connsiteX32" fmla="*/ 444397 w 1616350"/>
              <a:gd name="connsiteY32" fmla="*/ 1638206 h 1870827"/>
              <a:gd name="connsiteX33" fmla="*/ 350703 w 1616350"/>
              <a:gd name="connsiteY33" fmla="*/ 148255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491336 w 1616350"/>
              <a:gd name="connsiteY31" fmla="*/ 1723755 h 1870827"/>
              <a:gd name="connsiteX32" fmla="*/ 444397 w 1616350"/>
              <a:gd name="connsiteY32" fmla="*/ 1638206 h 1870827"/>
              <a:gd name="connsiteX33" fmla="*/ 350703 w 1616350"/>
              <a:gd name="connsiteY33" fmla="*/ 148255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491336 w 1616350"/>
              <a:gd name="connsiteY31" fmla="*/ 1723755 h 1870827"/>
              <a:gd name="connsiteX32" fmla="*/ 444397 w 1616350"/>
              <a:gd name="connsiteY32" fmla="*/ 1638206 h 1870827"/>
              <a:gd name="connsiteX33" fmla="*/ 350703 w 1616350"/>
              <a:gd name="connsiteY33" fmla="*/ 148255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554836 w 1616350"/>
              <a:gd name="connsiteY31" fmla="*/ 1720580 h 1870827"/>
              <a:gd name="connsiteX32" fmla="*/ 444397 w 1616350"/>
              <a:gd name="connsiteY32" fmla="*/ 1638206 h 1870827"/>
              <a:gd name="connsiteX33" fmla="*/ 350703 w 1616350"/>
              <a:gd name="connsiteY33" fmla="*/ 148255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40872 w 1616350"/>
              <a:gd name="connsiteY0" fmla="*/ 31 h 1870827"/>
              <a:gd name="connsiteX1" fmla="*/ 445987 w 1616350"/>
              <a:gd name="connsiteY1" fmla="*/ 226777 h 1870827"/>
              <a:gd name="connsiteX2" fmla="*/ 534219 w 1616350"/>
              <a:gd name="connsiteY2" fmla="*/ 186672 h 1870827"/>
              <a:gd name="connsiteX3" fmla="*/ 579187 w 1616350"/>
              <a:gd name="connsiteY3" fmla="*/ 195640 h 1870827"/>
              <a:gd name="connsiteX4" fmla="*/ 579463 w 1616350"/>
              <a:gd name="connsiteY4" fmla="*/ 195695 h 1870827"/>
              <a:gd name="connsiteX5" fmla="*/ 734745 w 1616350"/>
              <a:gd name="connsiteY5" fmla="*/ 258861 h 1870827"/>
              <a:gd name="connsiteX6" fmla="*/ 745265 w 1616350"/>
              <a:gd name="connsiteY6" fmla="*/ 268782 h 1870827"/>
              <a:gd name="connsiteX7" fmla="*/ 764448 w 1616350"/>
              <a:gd name="connsiteY7" fmla="*/ 286872 h 1870827"/>
              <a:gd name="connsiteX8" fmla="*/ 806935 w 1616350"/>
              <a:gd name="connsiteY8" fmla="*/ 379177 h 1870827"/>
              <a:gd name="connsiteX9" fmla="*/ 766830 w 1616350"/>
              <a:gd name="connsiteY9" fmla="*/ 443346 h 1870827"/>
              <a:gd name="connsiteX10" fmla="*/ 750787 w 1616350"/>
              <a:gd name="connsiteY10" fmla="*/ 547619 h 1870827"/>
              <a:gd name="connsiteX11" fmla="*/ 814956 w 1616350"/>
              <a:gd name="connsiteY11" fmla="*/ 563661 h 1870827"/>
              <a:gd name="connsiteX12" fmla="*/ 919230 w 1616350"/>
              <a:gd name="connsiteY12" fmla="*/ 563661 h 1870827"/>
              <a:gd name="connsiteX13" fmla="*/ 1063609 w 1616350"/>
              <a:gd name="connsiteY13" fmla="*/ 547619 h 1870827"/>
              <a:gd name="connsiteX14" fmla="*/ 1232051 w 1616350"/>
              <a:gd name="connsiteY14" fmla="*/ 531577 h 1870827"/>
              <a:gd name="connsiteX15" fmla="*/ 1376430 w 1616350"/>
              <a:gd name="connsiteY15" fmla="*/ 539598 h 1870827"/>
              <a:gd name="connsiteX16" fmla="*/ 1501257 w 1616350"/>
              <a:gd name="connsiteY16" fmla="*/ 687773 h 1870827"/>
              <a:gd name="connsiteX17" fmla="*/ 1605960 w 1616350"/>
              <a:gd name="connsiteY17" fmla="*/ 787965 h 1870827"/>
              <a:gd name="connsiteX18" fmla="*/ 1612549 w 1616350"/>
              <a:gd name="connsiteY18" fmla="*/ 968367 h 1870827"/>
              <a:gd name="connsiteX19" fmla="*/ 1488724 w 1616350"/>
              <a:gd name="connsiteY19" fmla="*/ 1052946 h 1870827"/>
              <a:gd name="connsiteX20" fmla="*/ 1488724 w 1616350"/>
              <a:gd name="connsiteY20" fmla="*/ 1157219 h 1870827"/>
              <a:gd name="connsiteX21" fmla="*/ 1432577 w 1616350"/>
              <a:gd name="connsiteY21" fmla="*/ 1229409 h 1870827"/>
              <a:gd name="connsiteX22" fmla="*/ 1400493 w 1616350"/>
              <a:gd name="connsiteY22" fmla="*/ 1309619 h 1870827"/>
              <a:gd name="connsiteX23" fmla="*/ 1432577 w 1616350"/>
              <a:gd name="connsiteY23" fmla="*/ 1413893 h 1870827"/>
              <a:gd name="connsiteX24" fmla="*/ 1352366 w 1616350"/>
              <a:gd name="connsiteY24" fmla="*/ 1542230 h 1870827"/>
              <a:gd name="connsiteX25" fmla="*/ 1111735 w 1616350"/>
              <a:gd name="connsiteY25" fmla="*/ 1590356 h 1870827"/>
              <a:gd name="connsiteX26" fmla="*/ 967356 w 1616350"/>
              <a:gd name="connsiteY26" fmla="*/ 1662546 h 1870827"/>
              <a:gd name="connsiteX27" fmla="*/ 879124 w 1616350"/>
              <a:gd name="connsiteY27" fmla="*/ 1742756 h 1870827"/>
              <a:gd name="connsiteX28" fmla="*/ 754175 w 1616350"/>
              <a:gd name="connsiteY28" fmla="*/ 1774978 h 1870827"/>
              <a:gd name="connsiteX29" fmla="*/ 712680 w 1616350"/>
              <a:gd name="connsiteY29" fmla="*/ 1870827 h 1870827"/>
              <a:gd name="connsiteX30" fmla="*/ 642105 w 1616350"/>
              <a:gd name="connsiteY30" fmla="*/ 1870343 h 1870827"/>
              <a:gd name="connsiteX31" fmla="*/ 554836 w 1616350"/>
              <a:gd name="connsiteY31" fmla="*/ 1720580 h 1870827"/>
              <a:gd name="connsiteX32" fmla="*/ 444397 w 1616350"/>
              <a:gd name="connsiteY32" fmla="*/ 1638206 h 1870827"/>
              <a:gd name="connsiteX33" fmla="*/ 350703 w 1616350"/>
              <a:gd name="connsiteY33" fmla="*/ 1482556 h 1870827"/>
              <a:gd name="connsiteX34" fmla="*/ 189314 w 1616350"/>
              <a:gd name="connsiteY34" fmla="*/ 1405872 h 1870827"/>
              <a:gd name="connsiteX35" fmla="*/ 52404 w 1616350"/>
              <a:gd name="connsiteY35" fmla="*/ 1273041 h 1870827"/>
              <a:gd name="connsiteX36" fmla="*/ 58 w 1616350"/>
              <a:gd name="connsiteY36" fmla="*/ 1181144 h 1870827"/>
              <a:gd name="connsiteX37" fmla="*/ 43967 w 1616350"/>
              <a:gd name="connsiteY37" fmla="*/ 988916 h 1870827"/>
              <a:gd name="connsiteX38" fmla="*/ 125145 w 1616350"/>
              <a:gd name="connsiteY38" fmla="*/ 868461 h 1870827"/>
              <a:gd name="connsiteX39" fmla="*/ 277545 w 1616350"/>
              <a:gd name="connsiteY39" fmla="*/ 764188 h 1870827"/>
              <a:gd name="connsiteX40" fmla="*/ 325672 w 1616350"/>
              <a:gd name="connsiteY40" fmla="*/ 691998 h 1870827"/>
              <a:gd name="connsiteX41" fmla="*/ 397861 w 1616350"/>
              <a:gd name="connsiteY41" fmla="*/ 595746 h 1870827"/>
              <a:gd name="connsiteX42" fmla="*/ 421924 w 1616350"/>
              <a:gd name="connsiteY42" fmla="*/ 483451 h 1870827"/>
              <a:gd name="connsiteX43" fmla="*/ 357756 w 1616350"/>
              <a:gd name="connsiteY43" fmla="*/ 347093 h 1870827"/>
              <a:gd name="connsiteX44" fmla="*/ 325529 w 1616350"/>
              <a:gd name="connsiteY44" fmla="*/ 137686 h 1870827"/>
              <a:gd name="connsiteX45" fmla="*/ 340872 w 1616350"/>
              <a:gd name="connsiteY45" fmla="*/ 31 h 1870827"/>
              <a:gd name="connsiteX0" fmla="*/ 300013 w 1575491"/>
              <a:gd name="connsiteY0" fmla="*/ 31 h 1870827"/>
              <a:gd name="connsiteX1" fmla="*/ 405128 w 1575491"/>
              <a:gd name="connsiteY1" fmla="*/ 226777 h 1870827"/>
              <a:gd name="connsiteX2" fmla="*/ 493360 w 1575491"/>
              <a:gd name="connsiteY2" fmla="*/ 186672 h 1870827"/>
              <a:gd name="connsiteX3" fmla="*/ 538328 w 1575491"/>
              <a:gd name="connsiteY3" fmla="*/ 195640 h 1870827"/>
              <a:gd name="connsiteX4" fmla="*/ 538604 w 1575491"/>
              <a:gd name="connsiteY4" fmla="*/ 195695 h 1870827"/>
              <a:gd name="connsiteX5" fmla="*/ 693886 w 1575491"/>
              <a:gd name="connsiteY5" fmla="*/ 258861 h 1870827"/>
              <a:gd name="connsiteX6" fmla="*/ 704406 w 1575491"/>
              <a:gd name="connsiteY6" fmla="*/ 268782 h 1870827"/>
              <a:gd name="connsiteX7" fmla="*/ 723589 w 1575491"/>
              <a:gd name="connsiteY7" fmla="*/ 286872 h 1870827"/>
              <a:gd name="connsiteX8" fmla="*/ 766076 w 1575491"/>
              <a:gd name="connsiteY8" fmla="*/ 379177 h 1870827"/>
              <a:gd name="connsiteX9" fmla="*/ 725971 w 1575491"/>
              <a:gd name="connsiteY9" fmla="*/ 443346 h 1870827"/>
              <a:gd name="connsiteX10" fmla="*/ 709928 w 1575491"/>
              <a:gd name="connsiteY10" fmla="*/ 547619 h 1870827"/>
              <a:gd name="connsiteX11" fmla="*/ 774097 w 1575491"/>
              <a:gd name="connsiteY11" fmla="*/ 563661 h 1870827"/>
              <a:gd name="connsiteX12" fmla="*/ 878371 w 1575491"/>
              <a:gd name="connsiteY12" fmla="*/ 563661 h 1870827"/>
              <a:gd name="connsiteX13" fmla="*/ 1022750 w 1575491"/>
              <a:gd name="connsiteY13" fmla="*/ 547619 h 1870827"/>
              <a:gd name="connsiteX14" fmla="*/ 1191192 w 1575491"/>
              <a:gd name="connsiteY14" fmla="*/ 531577 h 1870827"/>
              <a:gd name="connsiteX15" fmla="*/ 1335571 w 1575491"/>
              <a:gd name="connsiteY15" fmla="*/ 539598 h 1870827"/>
              <a:gd name="connsiteX16" fmla="*/ 1460398 w 1575491"/>
              <a:gd name="connsiteY16" fmla="*/ 687773 h 1870827"/>
              <a:gd name="connsiteX17" fmla="*/ 1565101 w 1575491"/>
              <a:gd name="connsiteY17" fmla="*/ 787965 h 1870827"/>
              <a:gd name="connsiteX18" fmla="*/ 1571690 w 1575491"/>
              <a:gd name="connsiteY18" fmla="*/ 968367 h 1870827"/>
              <a:gd name="connsiteX19" fmla="*/ 1447865 w 1575491"/>
              <a:gd name="connsiteY19" fmla="*/ 1052946 h 1870827"/>
              <a:gd name="connsiteX20" fmla="*/ 1447865 w 1575491"/>
              <a:gd name="connsiteY20" fmla="*/ 1157219 h 1870827"/>
              <a:gd name="connsiteX21" fmla="*/ 1391718 w 1575491"/>
              <a:gd name="connsiteY21" fmla="*/ 1229409 h 1870827"/>
              <a:gd name="connsiteX22" fmla="*/ 1359634 w 1575491"/>
              <a:gd name="connsiteY22" fmla="*/ 1309619 h 1870827"/>
              <a:gd name="connsiteX23" fmla="*/ 1391718 w 1575491"/>
              <a:gd name="connsiteY23" fmla="*/ 1413893 h 1870827"/>
              <a:gd name="connsiteX24" fmla="*/ 1311507 w 1575491"/>
              <a:gd name="connsiteY24" fmla="*/ 1542230 h 1870827"/>
              <a:gd name="connsiteX25" fmla="*/ 1070876 w 1575491"/>
              <a:gd name="connsiteY25" fmla="*/ 1590356 h 1870827"/>
              <a:gd name="connsiteX26" fmla="*/ 926497 w 1575491"/>
              <a:gd name="connsiteY26" fmla="*/ 1662546 h 1870827"/>
              <a:gd name="connsiteX27" fmla="*/ 838265 w 1575491"/>
              <a:gd name="connsiteY27" fmla="*/ 1742756 h 1870827"/>
              <a:gd name="connsiteX28" fmla="*/ 713316 w 1575491"/>
              <a:gd name="connsiteY28" fmla="*/ 1774978 h 1870827"/>
              <a:gd name="connsiteX29" fmla="*/ 671821 w 1575491"/>
              <a:gd name="connsiteY29" fmla="*/ 1870827 h 1870827"/>
              <a:gd name="connsiteX30" fmla="*/ 601246 w 1575491"/>
              <a:gd name="connsiteY30" fmla="*/ 1870343 h 1870827"/>
              <a:gd name="connsiteX31" fmla="*/ 513977 w 1575491"/>
              <a:gd name="connsiteY31" fmla="*/ 1720580 h 1870827"/>
              <a:gd name="connsiteX32" fmla="*/ 403538 w 1575491"/>
              <a:gd name="connsiteY32" fmla="*/ 1638206 h 1870827"/>
              <a:gd name="connsiteX33" fmla="*/ 309844 w 1575491"/>
              <a:gd name="connsiteY33" fmla="*/ 1482556 h 1870827"/>
              <a:gd name="connsiteX34" fmla="*/ 148455 w 1575491"/>
              <a:gd name="connsiteY34" fmla="*/ 1405872 h 1870827"/>
              <a:gd name="connsiteX35" fmla="*/ 11545 w 1575491"/>
              <a:gd name="connsiteY35" fmla="*/ 1273041 h 1870827"/>
              <a:gd name="connsiteX36" fmla="*/ 16349 w 1575491"/>
              <a:gd name="connsiteY36" fmla="*/ 1212894 h 1870827"/>
              <a:gd name="connsiteX37" fmla="*/ 3108 w 1575491"/>
              <a:gd name="connsiteY37" fmla="*/ 988916 h 1870827"/>
              <a:gd name="connsiteX38" fmla="*/ 84286 w 1575491"/>
              <a:gd name="connsiteY38" fmla="*/ 868461 h 1870827"/>
              <a:gd name="connsiteX39" fmla="*/ 236686 w 1575491"/>
              <a:gd name="connsiteY39" fmla="*/ 764188 h 1870827"/>
              <a:gd name="connsiteX40" fmla="*/ 284813 w 1575491"/>
              <a:gd name="connsiteY40" fmla="*/ 691998 h 1870827"/>
              <a:gd name="connsiteX41" fmla="*/ 357002 w 1575491"/>
              <a:gd name="connsiteY41" fmla="*/ 595746 h 1870827"/>
              <a:gd name="connsiteX42" fmla="*/ 381065 w 1575491"/>
              <a:gd name="connsiteY42" fmla="*/ 483451 h 1870827"/>
              <a:gd name="connsiteX43" fmla="*/ 316897 w 1575491"/>
              <a:gd name="connsiteY43" fmla="*/ 347093 h 1870827"/>
              <a:gd name="connsiteX44" fmla="*/ 284670 w 1575491"/>
              <a:gd name="connsiteY44" fmla="*/ 137686 h 1870827"/>
              <a:gd name="connsiteX45" fmla="*/ 300013 w 1575491"/>
              <a:gd name="connsiteY45" fmla="*/ 31 h 1870827"/>
              <a:gd name="connsiteX0" fmla="*/ 301163 w 1576641"/>
              <a:gd name="connsiteY0" fmla="*/ 31 h 1870827"/>
              <a:gd name="connsiteX1" fmla="*/ 406278 w 1576641"/>
              <a:gd name="connsiteY1" fmla="*/ 226777 h 1870827"/>
              <a:gd name="connsiteX2" fmla="*/ 494510 w 1576641"/>
              <a:gd name="connsiteY2" fmla="*/ 186672 h 1870827"/>
              <a:gd name="connsiteX3" fmla="*/ 539478 w 1576641"/>
              <a:gd name="connsiteY3" fmla="*/ 195640 h 1870827"/>
              <a:gd name="connsiteX4" fmla="*/ 539754 w 1576641"/>
              <a:gd name="connsiteY4" fmla="*/ 195695 h 1870827"/>
              <a:gd name="connsiteX5" fmla="*/ 695036 w 1576641"/>
              <a:gd name="connsiteY5" fmla="*/ 258861 h 1870827"/>
              <a:gd name="connsiteX6" fmla="*/ 705556 w 1576641"/>
              <a:gd name="connsiteY6" fmla="*/ 268782 h 1870827"/>
              <a:gd name="connsiteX7" fmla="*/ 724739 w 1576641"/>
              <a:gd name="connsiteY7" fmla="*/ 286872 h 1870827"/>
              <a:gd name="connsiteX8" fmla="*/ 767226 w 1576641"/>
              <a:gd name="connsiteY8" fmla="*/ 379177 h 1870827"/>
              <a:gd name="connsiteX9" fmla="*/ 727121 w 1576641"/>
              <a:gd name="connsiteY9" fmla="*/ 443346 h 1870827"/>
              <a:gd name="connsiteX10" fmla="*/ 711078 w 1576641"/>
              <a:gd name="connsiteY10" fmla="*/ 547619 h 1870827"/>
              <a:gd name="connsiteX11" fmla="*/ 775247 w 1576641"/>
              <a:gd name="connsiteY11" fmla="*/ 563661 h 1870827"/>
              <a:gd name="connsiteX12" fmla="*/ 879521 w 1576641"/>
              <a:gd name="connsiteY12" fmla="*/ 563661 h 1870827"/>
              <a:gd name="connsiteX13" fmla="*/ 1023900 w 1576641"/>
              <a:gd name="connsiteY13" fmla="*/ 547619 h 1870827"/>
              <a:gd name="connsiteX14" fmla="*/ 1192342 w 1576641"/>
              <a:gd name="connsiteY14" fmla="*/ 531577 h 1870827"/>
              <a:gd name="connsiteX15" fmla="*/ 1336721 w 1576641"/>
              <a:gd name="connsiteY15" fmla="*/ 539598 h 1870827"/>
              <a:gd name="connsiteX16" fmla="*/ 1461548 w 1576641"/>
              <a:gd name="connsiteY16" fmla="*/ 687773 h 1870827"/>
              <a:gd name="connsiteX17" fmla="*/ 1566251 w 1576641"/>
              <a:gd name="connsiteY17" fmla="*/ 787965 h 1870827"/>
              <a:gd name="connsiteX18" fmla="*/ 1572840 w 1576641"/>
              <a:gd name="connsiteY18" fmla="*/ 968367 h 1870827"/>
              <a:gd name="connsiteX19" fmla="*/ 1449015 w 1576641"/>
              <a:gd name="connsiteY19" fmla="*/ 1052946 h 1870827"/>
              <a:gd name="connsiteX20" fmla="*/ 1449015 w 1576641"/>
              <a:gd name="connsiteY20" fmla="*/ 1157219 h 1870827"/>
              <a:gd name="connsiteX21" fmla="*/ 1392868 w 1576641"/>
              <a:gd name="connsiteY21" fmla="*/ 1229409 h 1870827"/>
              <a:gd name="connsiteX22" fmla="*/ 1360784 w 1576641"/>
              <a:gd name="connsiteY22" fmla="*/ 1309619 h 1870827"/>
              <a:gd name="connsiteX23" fmla="*/ 1392868 w 1576641"/>
              <a:gd name="connsiteY23" fmla="*/ 1413893 h 1870827"/>
              <a:gd name="connsiteX24" fmla="*/ 1312657 w 1576641"/>
              <a:gd name="connsiteY24" fmla="*/ 1542230 h 1870827"/>
              <a:gd name="connsiteX25" fmla="*/ 1072026 w 1576641"/>
              <a:gd name="connsiteY25" fmla="*/ 1590356 h 1870827"/>
              <a:gd name="connsiteX26" fmla="*/ 927647 w 1576641"/>
              <a:gd name="connsiteY26" fmla="*/ 1662546 h 1870827"/>
              <a:gd name="connsiteX27" fmla="*/ 839415 w 1576641"/>
              <a:gd name="connsiteY27" fmla="*/ 1742756 h 1870827"/>
              <a:gd name="connsiteX28" fmla="*/ 714466 w 1576641"/>
              <a:gd name="connsiteY28" fmla="*/ 1774978 h 1870827"/>
              <a:gd name="connsiteX29" fmla="*/ 672971 w 1576641"/>
              <a:gd name="connsiteY29" fmla="*/ 1870827 h 1870827"/>
              <a:gd name="connsiteX30" fmla="*/ 602396 w 1576641"/>
              <a:gd name="connsiteY30" fmla="*/ 1870343 h 1870827"/>
              <a:gd name="connsiteX31" fmla="*/ 515127 w 1576641"/>
              <a:gd name="connsiteY31" fmla="*/ 1720580 h 1870827"/>
              <a:gd name="connsiteX32" fmla="*/ 404688 w 1576641"/>
              <a:gd name="connsiteY32" fmla="*/ 1638206 h 1870827"/>
              <a:gd name="connsiteX33" fmla="*/ 310994 w 1576641"/>
              <a:gd name="connsiteY33" fmla="*/ 1482556 h 1870827"/>
              <a:gd name="connsiteX34" fmla="*/ 149605 w 1576641"/>
              <a:gd name="connsiteY34" fmla="*/ 1405872 h 1870827"/>
              <a:gd name="connsiteX35" fmla="*/ 69845 w 1576641"/>
              <a:gd name="connsiteY35" fmla="*/ 1298441 h 1870827"/>
              <a:gd name="connsiteX36" fmla="*/ 17499 w 1576641"/>
              <a:gd name="connsiteY36" fmla="*/ 1212894 h 1870827"/>
              <a:gd name="connsiteX37" fmla="*/ 4258 w 1576641"/>
              <a:gd name="connsiteY37" fmla="*/ 988916 h 1870827"/>
              <a:gd name="connsiteX38" fmla="*/ 85436 w 1576641"/>
              <a:gd name="connsiteY38" fmla="*/ 868461 h 1870827"/>
              <a:gd name="connsiteX39" fmla="*/ 237836 w 1576641"/>
              <a:gd name="connsiteY39" fmla="*/ 764188 h 1870827"/>
              <a:gd name="connsiteX40" fmla="*/ 285963 w 1576641"/>
              <a:gd name="connsiteY40" fmla="*/ 691998 h 1870827"/>
              <a:gd name="connsiteX41" fmla="*/ 358152 w 1576641"/>
              <a:gd name="connsiteY41" fmla="*/ 595746 h 1870827"/>
              <a:gd name="connsiteX42" fmla="*/ 382215 w 1576641"/>
              <a:gd name="connsiteY42" fmla="*/ 483451 h 1870827"/>
              <a:gd name="connsiteX43" fmla="*/ 318047 w 1576641"/>
              <a:gd name="connsiteY43" fmla="*/ 347093 h 1870827"/>
              <a:gd name="connsiteX44" fmla="*/ 285820 w 1576641"/>
              <a:gd name="connsiteY44" fmla="*/ 137686 h 1870827"/>
              <a:gd name="connsiteX45" fmla="*/ 301163 w 1576641"/>
              <a:gd name="connsiteY45" fmla="*/ 31 h 1870827"/>
              <a:gd name="connsiteX0" fmla="*/ 301163 w 1576641"/>
              <a:gd name="connsiteY0" fmla="*/ 31 h 1870827"/>
              <a:gd name="connsiteX1" fmla="*/ 406278 w 1576641"/>
              <a:gd name="connsiteY1" fmla="*/ 226777 h 1870827"/>
              <a:gd name="connsiteX2" fmla="*/ 494510 w 1576641"/>
              <a:gd name="connsiteY2" fmla="*/ 186672 h 1870827"/>
              <a:gd name="connsiteX3" fmla="*/ 539478 w 1576641"/>
              <a:gd name="connsiteY3" fmla="*/ 195640 h 1870827"/>
              <a:gd name="connsiteX4" fmla="*/ 539754 w 1576641"/>
              <a:gd name="connsiteY4" fmla="*/ 195695 h 1870827"/>
              <a:gd name="connsiteX5" fmla="*/ 695036 w 1576641"/>
              <a:gd name="connsiteY5" fmla="*/ 258861 h 1870827"/>
              <a:gd name="connsiteX6" fmla="*/ 705556 w 1576641"/>
              <a:gd name="connsiteY6" fmla="*/ 268782 h 1870827"/>
              <a:gd name="connsiteX7" fmla="*/ 724739 w 1576641"/>
              <a:gd name="connsiteY7" fmla="*/ 286872 h 1870827"/>
              <a:gd name="connsiteX8" fmla="*/ 767226 w 1576641"/>
              <a:gd name="connsiteY8" fmla="*/ 379177 h 1870827"/>
              <a:gd name="connsiteX9" fmla="*/ 727121 w 1576641"/>
              <a:gd name="connsiteY9" fmla="*/ 443346 h 1870827"/>
              <a:gd name="connsiteX10" fmla="*/ 711078 w 1576641"/>
              <a:gd name="connsiteY10" fmla="*/ 547619 h 1870827"/>
              <a:gd name="connsiteX11" fmla="*/ 775247 w 1576641"/>
              <a:gd name="connsiteY11" fmla="*/ 563661 h 1870827"/>
              <a:gd name="connsiteX12" fmla="*/ 879521 w 1576641"/>
              <a:gd name="connsiteY12" fmla="*/ 563661 h 1870827"/>
              <a:gd name="connsiteX13" fmla="*/ 1023900 w 1576641"/>
              <a:gd name="connsiteY13" fmla="*/ 547619 h 1870827"/>
              <a:gd name="connsiteX14" fmla="*/ 1192342 w 1576641"/>
              <a:gd name="connsiteY14" fmla="*/ 531577 h 1870827"/>
              <a:gd name="connsiteX15" fmla="*/ 1336721 w 1576641"/>
              <a:gd name="connsiteY15" fmla="*/ 539598 h 1870827"/>
              <a:gd name="connsiteX16" fmla="*/ 1461548 w 1576641"/>
              <a:gd name="connsiteY16" fmla="*/ 687773 h 1870827"/>
              <a:gd name="connsiteX17" fmla="*/ 1566251 w 1576641"/>
              <a:gd name="connsiteY17" fmla="*/ 787965 h 1870827"/>
              <a:gd name="connsiteX18" fmla="*/ 1572840 w 1576641"/>
              <a:gd name="connsiteY18" fmla="*/ 968367 h 1870827"/>
              <a:gd name="connsiteX19" fmla="*/ 1449015 w 1576641"/>
              <a:gd name="connsiteY19" fmla="*/ 1052946 h 1870827"/>
              <a:gd name="connsiteX20" fmla="*/ 1449015 w 1576641"/>
              <a:gd name="connsiteY20" fmla="*/ 1157219 h 1870827"/>
              <a:gd name="connsiteX21" fmla="*/ 1392868 w 1576641"/>
              <a:gd name="connsiteY21" fmla="*/ 1229409 h 1870827"/>
              <a:gd name="connsiteX22" fmla="*/ 1360784 w 1576641"/>
              <a:gd name="connsiteY22" fmla="*/ 1309619 h 1870827"/>
              <a:gd name="connsiteX23" fmla="*/ 1392868 w 1576641"/>
              <a:gd name="connsiteY23" fmla="*/ 1413893 h 1870827"/>
              <a:gd name="connsiteX24" fmla="*/ 1312657 w 1576641"/>
              <a:gd name="connsiteY24" fmla="*/ 1542230 h 1870827"/>
              <a:gd name="connsiteX25" fmla="*/ 1072026 w 1576641"/>
              <a:gd name="connsiteY25" fmla="*/ 1590356 h 1870827"/>
              <a:gd name="connsiteX26" fmla="*/ 927647 w 1576641"/>
              <a:gd name="connsiteY26" fmla="*/ 1662546 h 1870827"/>
              <a:gd name="connsiteX27" fmla="*/ 839415 w 1576641"/>
              <a:gd name="connsiteY27" fmla="*/ 1742756 h 1870827"/>
              <a:gd name="connsiteX28" fmla="*/ 714466 w 1576641"/>
              <a:gd name="connsiteY28" fmla="*/ 1774978 h 1870827"/>
              <a:gd name="connsiteX29" fmla="*/ 672971 w 1576641"/>
              <a:gd name="connsiteY29" fmla="*/ 1870827 h 1870827"/>
              <a:gd name="connsiteX30" fmla="*/ 615096 w 1576641"/>
              <a:gd name="connsiteY30" fmla="*/ 1851293 h 1870827"/>
              <a:gd name="connsiteX31" fmla="*/ 515127 w 1576641"/>
              <a:gd name="connsiteY31" fmla="*/ 1720580 h 1870827"/>
              <a:gd name="connsiteX32" fmla="*/ 404688 w 1576641"/>
              <a:gd name="connsiteY32" fmla="*/ 1638206 h 1870827"/>
              <a:gd name="connsiteX33" fmla="*/ 310994 w 1576641"/>
              <a:gd name="connsiteY33" fmla="*/ 1482556 h 1870827"/>
              <a:gd name="connsiteX34" fmla="*/ 149605 w 1576641"/>
              <a:gd name="connsiteY34" fmla="*/ 1405872 h 1870827"/>
              <a:gd name="connsiteX35" fmla="*/ 69845 w 1576641"/>
              <a:gd name="connsiteY35" fmla="*/ 1298441 h 1870827"/>
              <a:gd name="connsiteX36" fmla="*/ 17499 w 1576641"/>
              <a:gd name="connsiteY36" fmla="*/ 1212894 h 1870827"/>
              <a:gd name="connsiteX37" fmla="*/ 4258 w 1576641"/>
              <a:gd name="connsiteY37" fmla="*/ 988916 h 1870827"/>
              <a:gd name="connsiteX38" fmla="*/ 85436 w 1576641"/>
              <a:gd name="connsiteY38" fmla="*/ 868461 h 1870827"/>
              <a:gd name="connsiteX39" fmla="*/ 237836 w 1576641"/>
              <a:gd name="connsiteY39" fmla="*/ 764188 h 1870827"/>
              <a:gd name="connsiteX40" fmla="*/ 285963 w 1576641"/>
              <a:gd name="connsiteY40" fmla="*/ 691998 h 1870827"/>
              <a:gd name="connsiteX41" fmla="*/ 358152 w 1576641"/>
              <a:gd name="connsiteY41" fmla="*/ 595746 h 1870827"/>
              <a:gd name="connsiteX42" fmla="*/ 382215 w 1576641"/>
              <a:gd name="connsiteY42" fmla="*/ 483451 h 1870827"/>
              <a:gd name="connsiteX43" fmla="*/ 318047 w 1576641"/>
              <a:gd name="connsiteY43" fmla="*/ 347093 h 1870827"/>
              <a:gd name="connsiteX44" fmla="*/ 285820 w 1576641"/>
              <a:gd name="connsiteY44" fmla="*/ 137686 h 1870827"/>
              <a:gd name="connsiteX45" fmla="*/ 301163 w 1576641"/>
              <a:gd name="connsiteY45" fmla="*/ 31 h 1870827"/>
              <a:gd name="connsiteX0" fmla="*/ 301163 w 1576641"/>
              <a:gd name="connsiteY0" fmla="*/ 31 h 1858127"/>
              <a:gd name="connsiteX1" fmla="*/ 406278 w 1576641"/>
              <a:gd name="connsiteY1" fmla="*/ 226777 h 1858127"/>
              <a:gd name="connsiteX2" fmla="*/ 494510 w 1576641"/>
              <a:gd name="connsiteY2" fmla="*/ 186672 h 1858127"/>
              <a:gd name="connsiteX3" fmla="*/ 539478 w 1576641"/>
              <a:gd name="connsiteY3" fmla="*/ 195640 h 1858127"/>
              <a:gd name="connsiteX4" fmla="*/ 539754 w 1576641"/>
              <a:gd name="connsiteY4" fmla="*/ 195695 h 1858127"/>
              <a:gd name="connsiteX5" fmla="*/ 695036 w 1576641"/>
              <a:gd name="connsiteY5" fmla="*/ 258861 h 1858127"/>
              <a:gd name="connsiteX6" fmla="*/ 705556 w 1576641"/>
              <a:gd name="connsiteY6" fmla="*/ 268782 h 1858127"/>
              <a:gd name="connsiteX7" fmla="*/ 724739 w 1576641"/>
              <a:gd name="connsiteY7" fmla="*/ 286872 h 1858127"/>
              <a:gd name="connsiteX8" fmla="*/ 767226 w 1576641"/>
              <a:gd name="connsiteY8" fmla="*/ 379177 h 1858127"/>
              <a:gd name="connsiteX9" fmla="*/ 727121 w 1576641"/>
              <a:gd name="connsiteY9" fmla="*/ 443346 h 1858127"/>
              <a:gd name="connsiteX10" fmla="*/ 711078 w 1576641"/>
              <a:gd name="connsiteY10" fmla="*/ 547619 h 1858127"/>
              <a:gd name="connsiteX11" fmla="*/ 775247 w 1576641"/>
              <a:gd name="connsiteY11" fmla="*/ 563661 h 1858127"/>
              <a:gd name="connsiteX12" fmla="*/ 879521 w 1576641"/>
              <a:gd name="connsiteY12" fmla="*/ 563661 h 1858127"/>
              <a:gd name="connsiteX13" fmla="*/ 1023900 w 1576641"/>
              <a:gd name="connsiteY13" fmla="*/ 547619 h 1858127"/>
              <a:gd name="connsiteX14" fmla="*/ 1192342 w 1576641"/>
              <a:gd name="connsiteY14" fmla="*/ 531577 h 1858127"/>
              <a:gd name="connsiteX15" fmla="*/ 1336721 w 1576641"/>
              <a:gd name="connsiteY15" fmla="*/ 539598 h 1858127"/>
              <a:gd name="connsiteX16" fmla="*/ 1461548 w 1576641"/>
              <a:gd name="connsiteY16" fmla="*/ 687773 h 1858127"/>
              <a:gd name="connsiteX17" fmla="*/ 1566251 w 1576641"/>
              <a:gd name="connsiteY17" fmla="*/ 787965 h 1858127"/>
              <a:gd name="connsiteX18" fmla="*/ 1572840 w 1576641"/>
              <a:gd name="connsiteY18" fmla="*/ 968367 h 1858127"/>
              <a:gd name="connsiteX19" fmla="*/ 1449015 w 1576641"/>
              <a:gd name="connsiteY19" fmla="*/ 1052946 h 1858127"/>
              <a:gd name="connsiteX20" fmla="*/ 1449015 w 1576641"/>
              <a:gd name="connsiteY20" fmla="*/ 1157219 h 1858127"/>
              <a:gd name="connsiteX21" fmla="*/ 1392868 w 1576641"/>
              <a:gd name="connsiteY21" fmla="*/ 1229409 h 1858127"/>
              <a:gd name="connsiteX22" fmla="*/ 1360784 w 1576641"/>
              <a:gd name="connsiteY22" fmla="*/ 1309619 h 1858127"/>
              <a:gd name="connsiteX23" fmla="*/ 1392868 w 1576641"/>
              <a:gd name="connsiteY23" fmla="*/ 1413893 h 1858127"/>
              <a:gd name="connsiteX24" fmla="*/ 1312657 w 1576641"/>
              <a:gd name="connsiteY24" fmla="*/ 1542230 h 1858127"/>
              <a:gd name="connsiteX25" fmla="*/ 1072026 w 1576641"/>
              <a:gd name="connsiteY25" fmla="*/ 1590356 h 1858127"/>
              <a:gd name="connsiteX26" fmla="*/ 927647 w 1576641"/>
              <a:gd name="connsiteY26" fmla="*/ 1662546 h 1858127"/>
              <a:gd name="connsiteX27" fmla="*/ 839415 w 1576641"/>
              <a:gd name="connsiteY27" fmla="*/ 1742756 h 1858127"/>
              <a:gd name="connsiteX28" fmla="*/ 714466 w 1576641"/>
              <a:gd name="connsiteY28" fmla="*/ 1774978 h 1858127"/>
              <a:gd name="connsiteX29" fmla="*/ 669796 w 1576641"/>
              <a:gd name="connsiteY29" fmla="*/ 1858127 h 1858127"/>
              <a:gd name="connsiteX30" fmla="*/ 615096 w 1576641"/>
              <a:gd name="connsiteY30" fmla="*/ 1851293 h 1858127"/>
              <a:gd name="connsiteX31" fmla="*/ 515127 w 1576641"/>
              <a:gd name="connsiteY31" fmla="*/ 1720580 h 1858127"/>
              <a:gd name="connsiteX32" fmla="*/ 404688 w 1576641"/>
              <a:gd name="connsiteY32" fmla="*/ 1638206 h 1858127"/>
              <a:gd name="connsiteX33" fmla="*/ 310994 w 1576641"/>
              <a:gd name="connsiteY33" fmla="*/ 1482556 h 1858127"/>
              <a:gd name="connsiteX34" fmla="*/ 149605 w 1576641"/>
              <a:gd name="connsiteY34" fmla="*/ 1405872 h 1858127"/>
              <a:gd name="connsiteX35" fmla="*/ 69845 w 1576641"/>
              <a:gd name="connsiteY35" fmla="*/ 1298441 h 1858127"/>
              <a:gd name="connsiteX36" fmla="*/ 17499 w 1576641"/>
              <a:gd name="connsiteY36" fmla="*/ 1212894 h 1858127"/>
              <a:gd name="connsiteX37" fmla="*/ 4258 w 1576641"/>
              <a:gd name="connsiteY37" fmla="*/ 988916 h 1858127"/>
              <a:gd name="connsiteX38" fmla="*/ 85436 w 1576641"/>
              <a:gd name="connsiteY38" fmla="*/ 868461 h 1858127"/>
              <a:gd name="connsiteX39" fmla="*/ 237836 w 1576641"/>
              <a:gd name="connsiteY39" fmla="*/ 764188 h 1858127"/>
              <a:gd name="connsiteX40" fmla="*/ 285963 w 1576641"/>
              <a:gd name="connsiteY40" fmla="*/ 691998 h 1858127"/>
              <a:gd name="connsiteX41" fmla="*/ 358152 w 1576641"/>
              <a:gd name="connsiteY41" fmla="*/ 595746 h 1858127"/>
              <a:gd name="connsiteX42" fmla="*/ 382215 w 1576641"/>
              <a:gd name="connsiteY42" fmla="*/ 483451 h 1858127"/>
              <a:gd name="connsiteX43" fmla="*/ 318047 w 1576641"/>
              <a:gd name="connsiteY43" fmla="*/ 347093 h 1858127"/>
              <a:gd name="connsiteX44" fmla="*/ 285820 w 1576641"/>
              <a:gd name="connsiteY44" fmla="*/ 137686 h 1858127"/>
              <a:gd name="connsiteX45" fmla="*/ 301163 w 1576641"/>
              <a:gd name="connsiteY45" fmla="*/ 31 h 1858127"/>
              <a:gd name="connsiteX0" fmla="*/ 301163 w 1573101"/>
              <a:gd name="connsiteY0" fmla="*/ 31 h 1858127"/>
              <a:gd name="connsiteX1" fmla="*/ 406278 w 1573101"/>
              <a:gd name="connsiteY1" fmla="*/ 226777 h 1858127"/>
              <a:gd name="connsiteX2" fmla="*/ 494510 w 1573101"/>
              <a:gd name="connsiteY2" fmla="*/ 186672 h 1858127"/>
              <a:gd name="connsiteX3" fmla="*/ 539478 w 1573101"/>
              <a:gd name="connsiteY3" fmla="*/ 195640 h 1858127"/>
              <a:gd name="connsiteX4" fmla="*/ 539754 w 1573101"/>
              <a:gd name="connsiteY4" fmla="*/ 195695 h 1858127"/>
              <a:gd name="connsiteX5" fmla="*/ 695036 w 1573101"/>
              <a:gd name="connsiteY5" fmla="*/ 258861 h 1858127"/>
              <a:gd name="connsiteX6" fmla="*/ 705556 w 1573101"/>
              <a:gd name="connsiteY6" fmla="*/ 268782 h 1858127"/>
              <a:gd name="connsiteX7" fmla="*/ 724739 w 1573101"/>
              <a:gd name="connsiteY7" fmla="*/ 286872 h 1858127"/>
              <a:gd name="connsiteX8" fmla="*/ 767226 w 1573101"/>
              <a:gd name="connsiteY8" fmla="*/ 379177 h 1858127"/>
              <a:gd name="connsiteX9" fmla="*/ 727121 w 1573101"/>
              <a:gd name="connsiteY9" fmla="*/ 443346 h 1858127"/>
              <a:gd name="connsiteX10" fmla="*/ 711078 w 1573101"/>
              <a:gd name="connsiteY10" fmla="*/ 547619 h 1858127"/>
              <a:gd name="connsiteX11" fmla="*/ 775247 w 1573101"/>
              <a:gd name="connsiteY11" fmla="*/ 563661 h 1858127"/>
              <a:gd name="connsiteX12" fmla="*/ 879521 w 1573101"/>
              <a:gd name="connsiteY12" fmla="*/ 563661 h 1858127"/>
              <a:gd name="connsiteX13" fmla="*/ 1023900 w 1573101"/>
              <a:gd name="connsiteY13" fmla="*/ 547619 h 1858127"/>
              <a:gd name="connsiteX14" fmla="*/ 1192342 w 1573101"/>
              <a:gd name="connsiteY14" fmla="*/ 531577 h 1858127"/>
              <a:gd name="connsiteX15" fmla="*/ 1336721 w 1573101"/>
              <a:gd name="connsiteY15" fmla="*/ 539598 h 1858127"/>
              <a:gd name="connsiteX16" fmla="*/ 1461548 w 1573101"/>
              <a:gd name="connsiteY16" fmla="*/ 687773 h 1858127"/>
              <a:gd name="connsiteX17" fmla="*/ 1566251 w 1573101"/>
              <a:gd name="connsiteY17" fmla="*/ 787965 h 1858127"/>
              <a:gd name="connsiteX18" fmla="*/ 1563315 w 1573101"/>
              <a:gd name="connsiteY18" fmla="*/ 993767 h 1858127"/>
              <a:gd name="connsiteX19" fmla="*/ 1449015 w 1573101"/>
              <a:gd name="connsiteY19" fmla="*/ 1052946 h 1858127"/>
              <a:gd name="connsiteX20" fmla="*/ 1449015 w 1573101"/>
              <a:gd name="connsiteY20" fmla="*/ 1157219 h 1858127"/>
              <a:gd name="connsiteX21" fmla="*/ 1392868 w 1573101"/>
              <a:gd name="connsiteY21" fmla="*/ 1229409 h 1858127"/>
              <a:gd name="connsiteX22" fmla="*/ 1360784 w 1573101"/>
              <a:gd name="connsiteY22" fmla="*/ 1309619 h 1858127"/>
              <a:gd name="connsiteX23" fmla="*/ 1392868 w 1573101"/>
              <a:gd name="connsiteY23" fmla="*/ 1413893 h 1858127"/>
              <a:gd name="connsiteX24" fmla="*/ 1312657 w 1573101"/>
              <a:gd name="connsiteY24" fmla="*/ 1542230 h 1858127"/>
              <a:gd name="connsiteX25" fmla="*/ 1072026 w 1573101"/>
              <a:gd name="connsiteY25" fmla="*/ 1590356 h 1858127"/>
              <a:gd name="connsiteX26" fmla="*/ 927647 w 1573101"/>
              <a:gd name="connsiteY26" fmla="*/ 1662546 h 1858127"/>
              <a:gd name="connsiteX27" fmla="*/ 839415 w 1573101"/>
              <a:gd name="connsiteY27" fmla="*/ 1742756 h 1858127"/>
              <a:gd name="connsiteX28" fmla="*/ 714466 w 1573101"/>
              <a:gd name="connsiteY28" fmla="*/ 1774978 h 1858127"/>
              <a:gd name="connsiteX29" fmla="*/ 669796 w 1573101"/>
              <a:gd name="connsiteY29" fmla="*/ 1858127 h 1858127"/>
              <a:gd name="connsiteX30" fmla="*/ 615096 w 1573101"/>
              <a:gd name="connsiteY30" fmla="*/ 1851293 h 1858127"/>
              <a:gd name="connsiteX31" fmla="*/ 515127 w 1573101"/>
              <a:gd name="connsiteY31" fmla="*/ 1720580 h 1858127"/>
              <a:gd name="connsiteX32" fmla="*/ 404688 w 1573101"/>
              <a:gd name="connsiteY32" fmla="*/ 1638206 h 1858127"/>
              <a:gd name="connsiteX33" fmla="*/ 310994 w 1573101"/>
              <a:gd name="connsiteY33" fmla="*/ 1482556 h 1858127"/>
              <a:gd name="connsiteX34" fmla="*/ 149605 w 1573101"/>
              <a:gd name="connsiteY34" fmla="*/ 1405872 h 1858127"/>
              <a:gd name="connsiteX35" fmla="*/ 69845 w 1573101"/>
              <a:gd name="connsiteY35" fmla="*/ 1298441 h 1858127"/>
              <a:gd name="connsiteX36" fmla="*/ 17499 w 1573101"/>
              <a:gd name="connsiteY36" fmla="*/ 1212894 h 1858127"/>
              <a:gd name="connsiteX37" fmla="*/ 4258 w 1573101"/>
              <a:gd name="connsiteY37" fmla="*/ 988916 h 1858127"/>
              <a:gd name="connsiteX38" fmla="*/ 85436 w 1573101"/>
              <a:gd name="connsiteY38" fmla="*/ 868461 h 1858127"/>
              <a:gd name="connsiteX39" fmla="*/ 237836 w 1573101"/>
              <a:gd name="connsiteY39" fmla="*/ 764188 h 1858127"/>
              <a:gd name="connsiteX40" fmla="*/ 285963 w 1573101"/>
              <a:gd name="connsiteY40" fmla="*/ 691998 h 1858127"/>
              <a:gd name="connsiteX41" fmla="*/ 358152 w 1573101"/>
              <a:gd name="connsiteY41" fmla="*/ 595746 h 1858127"/>
              <a:gd name="connsiteX42" fmla="*/ 382215 w 1573101"/>
              <a:gd name="connsiteY42" fmla="*/ 483451 h 1858127"/>
              <a:gd name="connsiteX43" fmla="*/ 318047 w 1573101"/>
              <a:gd name="connsiteY43" fmla="*/ 347093 h 1858127"/>
              <a:gd name="connsiteX44" fmla="*/ 285820 w 1573101"/>
              <a:gd name="connsiteY44" fmla="*/ 137686 h 1858127"/>
              <a:gd name="connsiteX45" fmla="*/ 301163 w 1573101"/>
              <a:gd name="connsiteY45" fmla="*/ 31 h 1858127"/>
              <a:gd name="connsiteX0" fmla="*/ 301163 w 1566462"/>
              <a:gd name="connsiteY0" fmla="*/ 31 h 1858127"/>
              <a:gd name="connsiteX1" fmla="*/ 406278 w 1566462"/>
              <a:gd name="connsiteY1" fmla="*/ 226777 h 1858127"/>
              <a:gd name="connsiteX2" fmla="*/ 494510 w 1566462"/>
              <a:gd name="connsiteY2" fmla="*/ 186672 h 1858127"/>
              <a:gd name="connsiteX3" fmla="*/ 539478 w 1566462"/>
              <a:gd name="connsiteY3" fmla="*/ 195640 h 1858127"/>
              <a:gd name="connsiteX4" fmla="*/ 539754 w 1566462"/>
              <a:gd name="connsiteY4" fmla="*/ 195695 h 1858127"/>
              <a:gd name="connsiteX5" fmla="*/ 695036 w 1566462"/>
              <a:gd name="connsiteY5" fmla="*/ 258861 h 1858127"/>
              <a:gd name="connsiteX6" fmla="*/ 705556 w 1566462"/>
              <a:gd name="connsiteY6" fmla="*/ 268782 h 1858127"/>
              <a:gd name="connsiteX7" fmla="*/ 724739 w 1566462"/>
              <a:gd name="connsiteY7" fmla="*/ 286872 h 1858127"/>
              <a:gd name="connsiteX8" fmla="*/ 767226 w 1566462"/>
              <a:gd name="connsiteY8" fmla="*/ 379177 h 1858127"/>
              <a:gd name="connsiteX9" fmla="*/ 727121 w 1566462"/>
              <a:gd name="connsiteY9" fmla="*/ 443346 h 1858127"/>
              <a:gd name="connsiteX10" fmla="*/ 711078 w 1566462"/>
              <a:gd name="connsiteY10" fmla="*/ 547619 h 1858127"/>
              <a:gd name="connsiteX11" fmla="*/ 775247 w 1566462"/>
              <a:gd name="connsiteY11" fmla="*/ 563661 h 1858127"/>
              <a:gd name="connsiteX12" fmla="*/ 879521 w 1566462"/>
              <a:gd name="connsiteY12" fmla="*/ 563661 h 1858127"/>
              <a:gd name="connsiteX13" fmla="*/ 1023900 w 1566462"/>
              <a:gd name="connsiteY13" fmla="*/ 547619 h 1858127"/>
              <a:gd name="connsiteX14" fmla="*/ 1192342 w 1566462"/>
              <a:gd name="connsiteY14" fmla="*/ 531577 h 1858127"/>
              <a:gd name="connsiteX15" fmla="*/ 1336721 w 1566462"/>
              <a:gd name="connsiteY15" fmla="*/ 539598 h 1858127"/>
              <a:gd name="connsiteX16" fmla="*/ 1461548 w 1566462"/>
              <a:gd name="connsiteY16" fmla="*/ 687773 h 1858127"/>
              <a:gd name="connsiteX17" fmla="*/ 1556726 w 1566462"/>
              <a:gd name="connsiteY17" fmla="*/ 807015 h 1858127"/>
              <a:gd name="connsiteX18" fmla="*/ 1563315 w 1566462"/>
              <a:gd name="connsiteY18" fmla="*/ 993767 h 1858127"/>
              <a:gd name="connsiteX19" fmla="*/ 1449015 w 1566462"/>
              <a:gd name="connsiteY19" fmla="*/ 1052946 h 1858127"/>
              <a:gd name="connsiteX20" fmla="*/ 1449015 w 1566462"/>
              <a:gd name="connsiteY20" fmla="*/ 1157219 h 1858127"/>
              <a:gd name="connsiteX21" fmla="*/ 1392868 w 1566462"/>
              <a:gd name="connsiteY21" fmla="*/ 1229409 h 1858127"/>
              <a:gd name="connsiteX22" fmla="*/ 1360784 w 1566462"/>
              <a:gd name="connsiteY22" fmla="*/ 1309619 h 1858127"/>
              <a:gd name="connsiteX23" fmla="*/ 1392868 w 1566462"/>
              <a:gd name="connsiteY23" fmla="*/ 1413893 h 1858127"/>
              <a:gd name="connsiteX24" fmla="*/ 1312657 w 1566462"/>
              <a:gd name="connsiteY24" fmla="*/ 1542230 h 1858127"/>
              <a:gd name="connsiteX25" fmla="*/ 1072026 w 1566462"/>
              <a:gd name="connsiteY25" fmla="*/ 1590356 h 1858127"/>
              <a:gd name="connsiteX26" fmla="*/ 927647 w 1566462"/>
              <a:gd name="connsiteY26" fmla="*/ 1662546 h 1858127"/>
              <a:gd name="connsiteX27" fmla="*/ 839415 w 1566462"/>
              <a:gd name="connsiteY27" fmla="*/ 1742756 h 1858127"/>
              <a:gd name="connsiteX28" fmla="*/ 714466 w 1566462"/>
              <a:gd name="connsiteY28" fmla="*/ 1774978 h 1858127"/>
              <a:gd name="connsiteX29" fmla="*/ 669796 w 1566462"/>
              <a:gd name="connsiteY29" fmla="*/ 1858127 h 1858127"/>
              <a:gd name="connsiteX30" fmla="*/ 615096 w 1566462"/>
              <a:gd name="connsiteY30" fmla="*/ 1851293 h 1858127"/>
              <a:gd name="connsiteX31" fmla="*/ 515127 w 1566462"/>
              <a:gd name="connsiteY31" fmla="*/ 1720580 h 1858127"/>
              <a:gd name="connsiteX32" fmla="*/ 404688 w 1566462"/>
              <a:gd name="connsiteY32" fmla="*/ 1638206 h 1858127"/>
              <a:gd name="connsiteX33" fmla="*/ 310994 w 1566462"/>
              <a:gd name="connsiteY33" fmla="*/ 1482556 h 1858127"/>
              <a:gd name="connsiteX34" fmla="*/ 149605 w 1566462"/>
              <a:gd name="connsiteY34" fmla="*/ 1405872 h 1858127"/>
              <a:gd name="connsiteX35" fmla="*/ 69845 w 1566462"/>
              <a:gd name="connsiteY35" fmla="*/ 1298441 h 1858127"/>
              <a:gd name="connsiteX36" fmla="*/ 17499 w 1566462"/>
              <a:gd name="connsiteY36" fmla="*/ 1212894 h 1858127"/>
              <a:gd name="connsiteX37" fmla="*/ 4258 w 1566462"/>
              <a:gd name="connsiteY37" fmla="*/ 988916 h 1858127"/>
              <a:gd name="connsiteX38" fmla="*/ 85436 w 1566462"/>
              <a:gd name="connsiteY38" fmla="*/ 868461 h 1858127"/>
              <a:gd name="connsiteX39" fmla="*/ 237836 w 1566462"/>
              <a:gd name="connsiteY39" fmla="*/ 764188 h 1858127"/>
              <a:gd name="connsiteX40" fmla="*/ 285963 w 1566462"/>
              <a:gd name="connsiteY40" fmla="*/ 691998 h 1858127"/>
              <a:gd name="connsiteX41" fmla="*/ 358152 w 1566462"/>
              <a:gd name="connsiteY41" fmla="*/ 595746 h 1858127"/>
              <a:gd name="connsiteX42" fmla="*/ 382215 w 1566462"/>
              <a:gd name="connsiteY42" fmla="*/ 483451 h 1858127"/>
              <a:gd name="connsiteX43" fmla="*/ 318047 w 1566462"/>
              <a:gd name="connsiteY43" fmla="*/ 347093 h 1858127"/>
              <a:gd name="connsiteX44" fmla="*/ 285820 w 1566462"/>
              <a:gd name="connsiteY44" fmla="*/ 137686 h 1858127"/>
              <a:gd name="connsiteX45" fmla="*/ 301163 w 1566462"/>
              <a:gd name="connsiteY45" fmla="*/ 31 h 1858127"/>
              <a:gd name="connsiteX0" fmla="*/ 301163 w 1566462"/>
              <a:gd name="connsiteY0" fmla="*/ 31 h 1879868"/>
              <a:gd name="connsiteX1" fmla="*/ 406278 w 1566462"/>
              <a:gd name="connsiteY1" fmla="*/ 226777 h 1879868"/>
              <a:gd name="connsiteX2" fmla="*/ 494510 w 1566462"/>
              <a:gd name="connsiteY2" fmla="*/ 186672 h 1879868"/>
              <a:gd name="connsiteX3" fmla="*/ 539478 w 1566462"/>
              <a:gd name="connsiteY3" fmla="*/ 195640 h 1879868"/>
              <a:gd name="connsiteX4" fmla="*/ 539754 w 1566462"/>
              <a:gd name="connsiteY4" fmla="*/ 195695 h 1879868"/>
              <a:gd name="connsiteX5" fmla="*/ 695036 w 1566462"/>
              <a:gd name="connsiteY5" fmla="*/ 258861 h 1879868"/>
              <a:gd name="connsiteX6" fmla="*/ 705556 w 1566462"/>
              <a:gd name="connsiteY6" fmla="*/ 268782 h 1879868"/>
              <a:gd name="connsiteX7" fmla="*/ 724739 w 1566462"/>
              <a:gd name="connsiteY7" fmla="*/ 286872 h 1879868"/>
              <a:gd name="connsiteX8" fmla="*/ 767226 w 1566462"/>
              <a:gd name="connsiteY8" fmla="*/ 379177 h 1879868"/>
              <a:gd name="connsiteX9" fmla="*/ 727121 w 1566462"/>
              <a:gd name="connsiteY9" fmla="*/ 443346 h 1879868"/>
              <a:gd name="connsiteX10" fmla="*/ 711078 w 1566462"/>
              <a:gd name="connsiteY10" fmla="*/ 547619 h 1879868"/>
              <a:gd name="connsiteX11" fmla="*/ 775247 w 1566462"/>
              <a:gd name="connsiteY11" fmla="*/ 563661 h 1879868"/>
              <a:gd name="connsiteX12" fmla="*/ 879521 w 1566462"/>
              <a:gd name="connsiteY12" fmla="*/ 563661 h 1879868"/>
              <a:gd name="connsiteX13" fmla="*/ 1023900 w 1566462"/>
              <a:gd name="connsiteY13" fmla="*/ 547619 h 1879868"/>
              <a:gd name="connsiteX14" fmla="*/ 1192342 w 1566462"/>
              <a:gd name="connsiteY14" fmla="*/ 531577 h 1879868"/>
              <a:gd name="connsiteX15" fmla="*/ 1336721 w 1566462"/>
              <a:gd name="connsiteY15" fmla="*/ 539598 h 1879868"/>
              <a:gd name="connsiteX16" fmla="*/ 1461548 w 1566462"/>
              <a:gd name="connsiteY16" fmla="*/ 687773 h 1879868"/>
              <a:gd name="connsiteX17" fmla="*/ 1556726 w 1566462"/>
              <a:gd name="connsiteY17" fmla="*/ 807015 h 1879868"/>
              <a:gd name="connsiteX18" fmla="*/ 1563315 w 1566462"/>
              <a:gd name="connsiteY18" fmla="*/ 993767 h 1879868"/>
              <a:gd name="connsiteX19" fmla="*/ 1449015 w 1566462"/>
              <a:gd name="connsiteY19" fmla="*/ 1052946 h 1879868"/>
              <a:gd name="connsiteX20" fmla="*/ 1449015 w 1566462"/>
              <a:gd name="connsiteY20" fmla="*/ 1157219 h 1879868"/>
              <a:gd name="connsiteX21" fmla="*/ 1392868 w 1566462"/>
              <a:gd name="connsiteY21" fmla="*/ 1229409 h 1879868"/>
              <a:gd name="connsiteX22" fmla="*/ 1360784 w 1566462"/>
              <a:gd name="connsiteY22" fmla="*/ 1309619 h 1879868"/>
              <a:gd name="connsiteX23" fmla="*/ 1392868 w 1566462"/>
              <a:gd name="connsiteY23" fmla="*/ 1413893 h 1879868"/>
              <a:gd name="connsiteX24" fmla="*/ 1312657 w 1566462"/>
              <a:gd name="connsiteY24" fmla="*/ 1542230 h 1879868"/>
              <a:gd name="connsiteX25" fmla="*/ 1072026 w 1566462"/>
              <a:gd name="connsiteY25" fmla="*/ 1590356 h 1879868"/>
              <a:gd name="connsiteX26" fmla="*/ 927647 w 1566462"/>
              <a:gd name="connsiteY26" fmla="*/ 1662546 h 1879868"/>
              <a:gd name="connsiteX27" fmla="*/ 839415 w 1566462"/>
              <a:gd name="connsiteY27" fmla="*/ 1742756 h 1879868"/>
              <a:gd name="connsiteX28" fmla="*/ 714466 w 1566462"/>
              <a:gd name="connsiteY28" fmla="*/ 1774978 h 1879868"/>
              <a:gd name="connsiteX29" fmla="*/ 669796 w 1566462"/>
              <a:gd name="connsiteY29" fmla="*/ 1858127 h 1879868"/>
              <a:gd name="connsiteX30" fmla="*/ 611921 w 1566462"/>
              <a:gd name="connsiteY30" fmla="*/ 1879868 h 1879868"/>
              <a:gd name="connsiteX31" fmla="*/ 515127 w 1566462"/>
              <a:gd name="connsiteY31" fmla="*/ 1720580 h 1879868"/>
              <a:gd name="connsiteX32" fmla="*/ 404688 w 1566462"/>
              <a:gd name="connsiteY32" fmla="*/ 1638206 h 1879868"/>
              <a:gd name="connsiteX33" fmla="*/ 310994 w 1566462"/>
              <a:gd name="connsiteY33" fmla="*/ 1482556 h 1879868"/>
              <a:gd name="connsiteX34" fmla="*/ 149605 w 1566462"/>
              <a:gd name="connsiteY34" fmla="*/ 1405872 h 1879868"/>
              <a:gd name="connsiteX35" fmla="*/ 69845 w 1566462"/>
              <a:gd name="connsiteY35" fmla="*/ 1298441 h 1879868"/>
              <a:gd name="connsiteX36" fmla="*/ 17499 w 1566462"/>
              <a:gd name="connsiteY36" fmla="*/ 1212894 h 1879868"/>
              <a:gd name="connsiteX37" fmla="*/ 4258 w 1566462"/>
              <a:gd name="connsiteY37" fmla="*/ 988916 h 1879868"/>
              <a:gd name="connsiteX38" fmla="*/ 85436 w 1566462"/>
              <a:gd name="connsiteY38" fmla="*/ 868461 h 1879868"/>
              <a:gd name="connsiteX39" fmla="*/ 237836 w 1566462"/>
              <a:gd name="connsiteY39" fmla="*/ 764188 h 1879868"/>
              <a:gd name="connsiteX40" fmla="*/ 285963 w 1566462"/>
              <a:gd name="connsiteY40" fmla="*/ 691998 h 1879868"/>
              <a:gd name="connsiteX41" fmla="*/ 358152 w 1566462"/>
              <a:gd name="connsiteY41" fmla="*/ 595746 h 1879868"/>
              <a:gd name="connsiteX42" fmla="*/ 382215 w 1566462"/>
              <a:gd name="connsiteY42" fmla="*/ 483451 h 1879868"/>
              <a:gd name="connsiteX43" fmla="*/ 318047 w 1566462"/>
              <a:gd name="connsiteY43" fmla="*/ 347093 h 1879868"/>
              <a:gd name="connsiteX44" fmla="*/ 285820 w 1566462"/>
              <a:gd name="connsiteY44" fmla="*/ 137686 h 1879868"/>
              <a:gd name="connsiteX45" fmla="*/ 301163 w 1566462"/>
              <a:gd name="connsiteY45" fmla="*/ 31 h 1879868"/>
              <a:gd name="connsiteX0" fmla="*/ 301163 w 1566462"/>
              <a:gd name="connsiteY0" fmla="*/ 31 h 1880352"/>
              <a:gd name="connsiteX1" fmla="*/ 406278 w 1566462"/>
              <a:gd name="connsiteY1" fmla="*/ 226777 h 1880352"/>
              <a:gd name="connsiteX2" fmla="*/ 494510 w 1566462"/>
              <a:gd name="connsiteY2" fmla="*/ 186672 h 1880352"/>
              <a:gd name="connsiteX3" fmla="*/ 539478 w 1566462"/>
              <a:gd name="connsiteY3" fmla="*/ 195640 h 1880352"/>
              <a:gd name="connsiteX4" fmla="*/ 539754 w 1566462"/>
              <a:gd name="connsiteY4" fmla="*/ 195695 h 1880352"/>
              <a:gd name="connsiteX5" fmla="*/ 695036 w 1566462"/>
              <a:gd name="connsiteY5" fmla="*/ 258861 h 1880352"/>
              <a:gd name="connsiteX6" fmla="*/ 705556 w 1566462"/>
              <a:gd name="connsiteY6" fmla="*/ 268782 h 1880352"/>
              <a:gd name="connsiteX7" fmla="*/ 724739 w 1566462"/>
              <a:gd name="connsiteY7" fmla="*/ 286872 h 1880352"/>
              <a:gd name="connsiteX8" fmla="*/ 767226 w 1566462"/>
              <a:gd name="connsiteY8" fmla="*/ 379177 h 1880352"/>
              <a:gd name="connsiteX9" fmla="*/ 727121 w 1566462"/>
              <a:gd name="connsiteY9" fmla="*/ 443346 h 1880352"/>
              <a:gd name="connsiteX10" fmla="*/ 711078 w 1566462"/>
              <a:gd name="connsiteY10" fmla="*/ 547619 h 1880352"/>
              <a:gd name="connsiteX11" fmla="*/ 775247 w 1566462"/>
              <a:gd name="connsiteY11" fmla="*/ 563661 h 1880352"/>
              <a:gd name="connsiteX12" fmla="*/ 879521 w 1566462"/>
              <a:gd name="connsiteY12" fmla="*/ 563661 h 1880352"/>
              <a:gd name="connsiteX13" fmla="*/ 1023900 w 1566462"/>
              <a:gd name="connsiteY13" fmla="*/ 547619 h 1880352"/>
              <a:gd name="connsiteX14" fmla="*/ 1192342 w 1566462"/>
              <a:gd name="connsiteY14" fmla="*/ 531577 h 1880352"/>
              <a:gd name="connsiteX15" fmla="*/ 1336721 w 1566462"/>
              <a:gd name="connsiteY15" fmla="*/ 539598 h 1880352"/>
              <a:gd name="connsiteX16" fmla="*/ 1461548 w 1566462"/>
              <a:gd name="connsiteY16" fmla="*/ 687773 h 1880352"/>
              <a:gd name="connsiteX17" fmla="*/ 1556726 w 1566462"/>
              <a:gd name="connsiteY17" fmla="*/ 807015 h 1880352"/>
              <a:gd name="connsiteX18" fmla="*/ 1563315 w 1566462"/>
              <a:gd name="connsiteY18" fmla="*/ 993767 h 1880352"/>
              <a:gd name="connsiteX19" fmla="*/ 1449015 w 1566462"/>
              <a:gd name="connsiteY19" fmla="*/ 1052946 h 1880352"/>
              <a:gd name="connsiteX20" fmla="*/ 1449015 w 1566462"/>
              <a:gd name="connsiteY20" fmla="*/ 1157219 h 1880352"/>
              <a:gd name="connsiteX21" fmla="*/ 1392868 w 1566462"/>
              <a:gd name="connsiteY21" fmla="*/ 1229409 h 1880352"/>
              <a:gd name="connsiteX22" fmla="*/ 1360784 w 1566462"/>
              <a:gd name="connsiteY22" fmla="*/ 1309619 h 1880352"/>
              <a:gd name="connsiteX23" fmla="*/ 1392868 w 1566462"/>
              <a:gd name="connsiteY23" fmla="*/ 1413893 h 1880352"/>
              <a:gd name="connsiteX24" fmla="*/ 1312657 w 1566462"/>
              <a:gd name="connsiteY24" fmla="*/ 1542230 h 1880352"/>
              <a:gd name="connsiteX25" fmla="*/ 1072026 w 1566462"/>
              <a:gd name="connsiteY25" fmla="*/ 1590356 h 1880352"/>
              <a:gd name="connsiteX26" fmla="*/ 927647 w 1566462"/>
              <a:gd name="connsiteY26" fmla="*/ 1662546 h 1880352"/>
              <a:gd name="connsiteX27" fmla="*/ 839415 w 1566462"/>
              <a:gd name="connsiteY27" fmla="*/ 1742756 h 1880352"/>
              <a:gd name="connsiteX28" fmla="*/ 714466 w 1566462"/>
              <a:gd name="connsiteY28" fmla="*/ 1774978 h 1880352"/>
              <a:gd name="connsiteX29" fmla="*/ 663446 w 1566462"/>
              <a:gd name="connsiteY29" fmla="*/ 1880352 h 1880352"/>
              <a:gd name="connsiteX30" fmla="*/ 611921 w 1566462"/>
              <a:gd name="connsiteY30" fmla="*/ 1879868 h 1880352"/>
              <a:gd name="connsiteX31" fmla="*/ 515127 w 1566462"/>
              <a:gd name="connsiteY31" fmla="*/ 1720580 h 1880352"/>
              <a:gd name="connsiteX32" fmla="*/ 404688 w 1566462"/>
              <a:gd name="connsiteY32" fmla="*/ 1638206 h 1880352"/>
              <a:gd name="connsiteX33" fmla="*/ 310994 w 1566462"/>
              <a:gd name="connsiteY33" fmla="*/ 1482556 h 1880352"/>
              <a:gd name="connsiteX34" fmla="*/ 149605 w 1566462"/>
              <a:gd name="connsiteY34" fmla="*/ 1405872 h 1880352"/>
              <a:gd name="connsiteX35" fmla="*/ 69845 w 1566462"/>
              <a:gd name="connsiteY35" fmla="*/ 1298441 h 1880352"/>
              <a:gd name="connsiteX36" fmla="*/ 17499 w 1566462"/>
              <a:gd name="connsiteY36" fmla="*/ 1212894 h 1880352"/>
              <a:gd name="connsiteX37" fmla="*/ 4258 w 1566462"/>
              <a:gd name="connsiteY37" fmla="*/ 988916 h 1880352"/>
              <a:gd name="connsiteX38" fmla="*/ 85436 w 1566462"/>
              <a:gd name="connsiteY38" fmla="*/ 868461 h 1880352"/>
              <a:gd name="connsiteX39" fmla="*/ 237836 w 1566462"/>
              <a:gd name="connsiteY39" fmla="*/ 764188 h 1880352"/>
              <a:gd name="connsiteX40" fmla="*/ 285963 w 1566462"/>
              <a:gd name="connsiteY40" fmla="*/ 691998 h 1880352"/>
              <a:gd name="connsiteX41" fmla="*/ 358152 w 1566462"/>
              <a:gd name="connsiteY41" fmla="*/ 595746 h 1880352"/>
              <a:gd name="connsiteX42" fmla="*/ 382215 w 1566462"/>
              <a:gd name="connsiteY42" fmla="*/ 483451 h 1880352"/>
              <a:gd name="connsiteX43" fmla="*/ 318047 w 1566462"/>
              <a:gd name="connsiteY43" fmla="*/ 347093 h 1880352"/>
              <a:gd name="connsiteX44" fmla="*/ 285820 w 1566462"/>
              <a:gd name="connsiteY44" fmla="*/ 137686 h 1880352"/>
              <a:gd name="connsiteX45" fmla="*/ 301163 w 1566462"/>
              <a:gd name="connsiteY45" fmla="*/ 31 h 1880352"/>
              <a:gd name="connsiteX0" fmla="*/ 333248 w 1566462"/>
              <a:gd name="connsiteY0" fmla="*/ 25 h 1915638"/>
              <a:gd name="connsiteX1" fmla="*/ 406278 w 1566462"/>
              <a:gd name="connsiteY1" fmla="*/ 262063 h 1915638"/>
              <a:gd name="connsiteX2" fmla="*/ 494510 w 1566462"/>
              <a:gd name="connsiteY2" fmla="*/ 221958 h 1915638"/>
              <a:gd name="connsiteX3" fmla="*/ 539478 w 1566462"/>
              <a:gd name="connsiteY3" fmla="*/ 230926 h 1915638"/>
              <a:gd name="connsiteX4" fmla="*/ 539754 w 1566462"/>
              <a:gd name="connsiteY4" fmla="*/ 230981 h 1915638"/>
              <a:gd name="connsiteX5" fmla="*/ 695036 w 1566462"/>
              <a:gd name="connsiteY5" fmla="*/ 294147 h 1915638"/>
              <a:gd name="connsiteX6" fmla="*/ 705556 w 1566462"/>
              <a:gd name="connsiteY6" fmla="*/ 304068 h 1915638"/>
              <a:gd name="connsiteX7" fmla="*/ 724739 w 1566462"/>
              <a:gd name="connsiteY7" fmla="*/ 322158 h 1915638"/>
              <a:gd name="connsiteX8" fmla="*/ 767226 w 1566462"/>
              <a:gd name="connsiteY8" fmla="*/ 414463 h 1915638"/>
              <a:gd name="connsiteX9" fmla="*/ 727121 w 1566462"/>
              <a:gd name="connsiteY9" fmla="*/ 478632 h 1915638"/>
              <a:gd name="connsiteX10" fmla="*/ 711078 w 1566462"/>
              <a:gd name="connsiteY10" fmla="*/ 582905 h 1915638"/>
              <a:gd name="connsiteX11" fmla="*/ 775247 w 1566462"/>
              <a:gd name="connsiteY11" fmla="*/ 598947 h 1915638"/>
              <a:gd name="connsiteX12" fmla="*/ 879521 w 1566462"/>
              <a:gd name="connsiteY12" fmla="*/ 598947 h 1915638"/>
              <a:gd name="connsiteX13" fmla="*/ 1023900 w 1566462"/>
              <a:gd name="connsiteY13" fmla="*/ 582905 h 1915638"/>
              <a:gd name="connsiteX14" fmla="*/ 1192342 w 1566462"/>
              <a:gd name="connsiteY14" fmla="*/ 566863 h 1915638"/>
              <a:gd name="connsiteX15" fmla="*/ 1336721 w 1566462"/>
              <a:gd name="connsiteY15" fmla="*/ 574884 h 1915638"/>
              <a:gd name="connsiteX16" fmla="*/ 1461548 w 1566462"/>
              <a:gd name="connsiteY16" fmla="*/ 723059 h 1915638"/>
              <a:gd name="connsiteX17" fmla="*/ 1556726 w 1566462"/>
              <a:gd name="connsiteY17" fmla="*/ 842301 h 1915638"/>
              <a:gd name="connsiteX18" fmla="*/ 1563315 w 1566462"/>
              <a:gd name="connsiteY18" fmla="*/ 1029053 h 1915638"/>
              <a:gd name="connsiteX19" fmla="*/ 1449015 w 1566462"/>
              <a:gd name="connsiteY19" fmla="*/ 1088232 h 1915638"/>
              <a:gd name="connsiteX20" fmla="*/ 1449015 w 1566462"/>
              <a:gd name="connsiteY20" fmla="*/ 1192505 h 1915638"/>
              <a:gd name="connsiteX21" fmla="*/ 1392868 w 1566462"/>
              <a:gd name="connsiteY21" fmla="*/ 1264695 h 1915638"/>
              <a:gd name="connsiteX22" fmla="*/ 1360784 w 1566462"/>
              <a:gd name="connsiteY22" fmla="*/ 1344905 h 1915638"/>
              <a:gd name="connsiteX23" fmla="*/ 1392868 w 1566462"/>
              <a:gd name="connsiteY23" fmla="*/ 1449179 h 1915638"/>
              <a:gd name="connsiteX24" fmla="*/ 1312657 w 1566462"/>
              <a:gd name="connsiteY24" fmla="*/ 1577516 h 1915638"/>
              <a:gd name="connsiteX25" fmla="*/ 1072026 w 1566462"/>
              <a:gd name="connsiteY25" fmla="*/ 1625642 h 1915638"/>
              <a:gd name="connsiteX26" fmla="*/ 927647 w 1566462"/>
              <a:gd name="connsiteY26" fmla="*/ 1697832 h 1915638"/>
              <a:gd name="connsiteX27" fmla="*/ 839415 w 1566462"/>
              <a:gd name="connsiteY27" fmla="*/ 1778042 h 1915638"/>
              <a:gd name="connsiteX28" fmla="*/ 714466 w 1566462"/>
              <a:gd name="connsiteY28" fmla="*/ 1810264 h 1915638"/>
              <a:gd name="connsiteX29" fmla="*/ 663446 w 1566462"/>
              <a:gd name="connsiteY29" fmla="*/ 1915638 h 1915638"/>
              <a:gd name="connsiteX30" fmla="*/ 611921 w 1566462"/>
              <a:gd name="connsiteY30" fmla="*/ 1915154 h 1915638"/>
              <a:gd name="connsiteX31" fmla="*/ 515127 w 1566462"/>
              <a:gd name="connsiteY31" fmla="*/ 1755866 h 1915638"/>
              <a:gd name="connsiteX32" fmla="*/ 404688 w 1566462"/>
              <a:gd name="connsiteY32" fmla="*/ 1673492 h 1915638"/>
              <a:gd name="connsiteX33" fmla="*/ 310994 w 1566462"/>
              <a:gd name="connsiteY33" fmla="*/ 1517842 h 1915638"/>
              <a:gd name="connsiteX34" fmla="*/ 149605 w 1566462"/>
              <a:gd name="connsiteY34" fmla="*/ 1441158 h 1915638"/>
              <a:gd name="connsiteX35" fmla="*/ 69845 w 1566462"/>
              <a:gd name="connsiteY35" fmla="*/ 1333727 h 1915638"/>
              <a:gd name="connsiteX36" fmla="*/ 17499 w 1566462"/>
              <a:gd name="connsiteY36" fmla="*/ 1248180 h 1915638"/>
              <a:gd name="connsiteX37" fmla="*/ 4258 w 1566462"/>
              <a:gd name="connsiteY37" fmla="*/ 1024202 h 1915638"/>
              <a:gd name="connsiteX38" fmla="*/ 85436 w 1566462"/>
              <a:gd name="connsiteY38" fmla="*/ 903747 h 1915638"/>
              <a:gd name="connsiteX39" fmla="*/ 237836 w 1566462"/>
              <a:gd name="connsiteY39" fmla="*/ 799474 h 1915638"/>
              <a:gd name="connsiteX40" fmla="*/ 285963 w 1566462"/>
              <a:gd name="connsiteY40" fmla="*/ 727284 h 1915638"/>
              <a:gd name="connsiteX41" fmla="*/ 358152 w 1566462"/>
              <a:gd name="connsiteY41" fmla="*/ 631032 h 1915638"/>
              <a:gd name="connsiteX42" fmla="*/ 382215 w 1566462"/>
              <a:gd name="connsiteY42" fmla="*/ 518737 h 1915638"/>
              <a:gd name="connsiteX43" fmla="*/ 318047 w 1566462"/>
              <a:gd name="connsiteY43" fmla="*/ 382379 h 1915638"/>
              <a:gd name="connsiteX44" fmla="*/ 285820 w 1566462"/>
              <a:gd name="connsiteY44" fmla="*/ 172972 h 1915638"/>
              <a:gd name="connsiteX45" fmla="*/ 333248 w 1566462"/>
              <a:gd name="connsiteY45" fmla="*/ 25 h 1915638"/>
              <a:gd name="connsiteX0" fmla="*/ 333248 w 1566462"/>
              <a:gd name="connsiteY0" fmla="*/ 29 h 1915642"/>
              <a:gd name="connsiteX1" fmla="*/ 406278 w 1566462"/>
              <a:gd name="connsiteY1" fmla="*/ 262067 h 1915642"/>
              <a:gd name="connsiteX2" fmla="*/ 494510 w 1566462"/>
              <a:gd name="connsiteY2" fmla="*/ 221962 h 1915642"/>
              <a:gd name="connsiteX3" fmla="*/ 539478 w 1566462"/>
              <a:gd name="connsiteY3" fmla="*/ 230930 h 1915642"/>
              <a:gd name="connsiteX4" fmla="*/ 539754 w 1566462"/>
              <a:gd name="connsiteY4" fmla="*/ 230985 h 1915642"/>
              <a:gd name="connsiteX5" fmla="*/ 695036 w 1566462"/>
              <a:gd name="connsiteY5" fmla="*/ 294151 h 1915642"/>
              <a:gd name="connsiteX6" fmla="*/ 705556 w 1566462"/>
              <a:gd name="connsiteY6" fmla="*/ 304072 h 1915642"/>
              <a:gd name="connsiteX7" fmla="*/ 724739 w 1566462"/>
              <a:gd name="connsiteY7" fmla="*/ 322162 h 1915642"/>
              <a:gd name="connsiteX8" fmla="*/ 767226 w 1566462"/>
              <a:gd name="connsiteY8" fmla="*/ 414467 h 1915642"/>
              <a:gd name="connsiteX9" fmla="*/ 727121 w 1566462"/>
              <a:gd name="connsiteY9" fmla="*/ 478636 h 1915642"/>
              <a:gd name="connsiteX10" fmla="*/ 711078 w 1566462"/>
              <a:gd name="connsiteY10" fmla="*/ 582909 h 1915642"/>
              <a:gd name="connsiteX11" fmla="*/ 775247 w 1566462"/>
              <a:gd name="connsiteY11" fmla="*/ 598951 h 1915642"/>
              <a:gd name="connsiteX12" fmla="*/ 879521 w 1566462"/>
              <a:gd name="connsiteY12" fmla="*/ 598951 h 1915642"/>
              <a:gd name="connsiteX13" fmla="*/ 1023900 w 1566462"/>
              <a:gd name="connsiteY13" fmla="*/ 582909 h 1915642"/>
              <a:gd name="connsiteX14" fmla="*/ 1192342 w 1566462"/>
              <a:gd name="connsiteY14" fmla="*/ 566867 h 1915642"/>
              <a:gd name="connsiteX15" fmla="*/ 1336721 w 1566462"/>
              <a:gd name="connsiteY15" fmla="*/ 574888 h 1915642"/>
              <a:gd name="connsiteX16" fmla="*/ 1461548 w 1566462"/>
              <a:gd name="connsiteY16" fmla="*/ 723063 h 1915642"/>
              <a:gd name="connsiteX17" fmla="*/ 1556726 w 1566462"/>
              <a:gd name="connsiteY17" fmla="*/ 842305 h 1915642"/>
              <a:gd name="connsiteX18" fmla="*/ 1563315 w 1566462"/>
              <a:gd name="connsiteY18" fmla="*/ 1029057 h 1915642"/>
              <a:gd name="connsiteX19" fmla="*/ 1449015 w 1566462"/>
              <a:gd name="connsiteY19" fmla="*/ 1088236 h 1915642"/>
              <a:gd name="connsiteX20" fmla="*/ 1449015 w 1566462"/>
              <a:gd name="connsiteY20" fmla="*/ 1192509 h 1915642"/>
              <a:gd name="connsiteX21" fmla="*/ 1392868 w 1566462"/>
              <a:gd name="connsiteY21" fmla="*/ 1264699 h 1915642"/>
              <a:gd name="connsiteX22" fmla="*/ 1360784 w 1566462"/>
              <a:gd name="connsiteY22" fmla="*/ 1344909 h 1915642"/>
              <a:gd name="connsiteX23" fmla="*/ 1392868 w 1566462"/>
              <a:gd name="connsiteY23" fmla="*/ 1449183 h 1915642"/>
              <a:gd name="connsiteX24" fmla="*/ 1312657 w 1566462"/>
              <a:gd name="connsiteY24" fmla="*/ 1577520 h 1915642"/>
              <a:gd name="connsiteX25" fmla="*/ 1072026 w 1566462"/>
              <a:gd name="connsiteY25" fmla="*/ 1625646 h 1915642"/>
              <a:gd name="connsiteX26" fmla="*/ 927647 w 1566462"/>
              <a:gd name="connsiteY26" fmla="*/ 1697836 h 1915642"/>
              <a:gd name="connsiteX27" fmla="*/ 839415 w 1566462"/>
              <a:gd name="connsiteY27" fmla="*/ 1778046 h 1915642"/>
              <a:gd name="connsiteX28" fmla="*/ 714466 w 1566462"/>
              <a:gd name="connsiteY28" fmla="*/ 1810268 h 1915642"/>
              <a:gd name="connsiteX29" fmla="*/ 663446 w 1566462"/>
              <a:gd name="connsiteY29" fmla="*/ 1915642 h 1915642"/>
              <a:gd name="connsiteX30" fmla="*/ 611921 w 1566462"/>
              <a:gd name="connsiteY30" fmla="*/ 1915158 h 1915642"/>
              <a:gd name="connsiteX31" fmla="*/ 515127 w 1566462"/>
              <a:gd name="connsiteY31" fmla="*/ 1755870 h 1915642"/>
              <a:gd name="connsiteX32" fmla="*/ 404688 w 1566462"/>
              <a:gd name="connsiteY32" fmla="*/ 1673496 h 1915642"/>
              <a:gd name="connsiteX33" fmla="*/ 310994 w 1566462"/>
              <a:gd name="connsiteY33" fmla="*/ 1517846 h 1915642"/>
              <a:gd name="connsiteX34" fmla="*/ 149605 w 1566462"/>
              <a:gd name="connsiteY34" fmla="*/ 1441162 h 1915642"/>
              <a:gd name="connsiteX35" fmla="*/ 69845 w 1566462"/>
              <a:gd name="connsiteY35" fmla="*/ 1333731 h 1915642"/>
              <a:gd name="connsiteX36" fmla="*/ 17499 w 1566462"/>
              <a:gd name="connsiteY36" fmla="*/ 1248184 h 1915642"/>
              <a:gd name="connsiteX37" fmla="*/ 4258 w 1566462"/>
              <a:gd name="connsiteY37" fmla="*/ 1024206 h 1915642"/>
              <a:gd name="connsiteX38" fmla="*/ 85436 w 1566462"/>
              <a:gd name="connsiteY38" fmla="*/ 903751 h 1915642"/>
              <a:gd name="connsiteX39" fmla="*/ 237836 w 1566462"/>
              <a:gd name="connsiteY39" fmla="*/ 799478 h 1915642"/>
              <a:gd name="connsiteX40" fmla="*/ 285963 w 1566462"/>
              <a:gd name="connsiteY40" fmla="*/ 727288 h 1915642"/>
              <a:gd name="connsiteX41" fmla="*/ 358152 w 1566462"/>
              <a:gd name="connsiteY41" fmla="*/ 631036 h 1915642"/>
              <a:gd name="connsiteX42" fmla="*/ 382215 w 1566462"/>
              <a:gd name="connsiteY42" fmla="*/ 518741 h 1915642"/>
              <a:gd name="connsiteX43" fmla="*/ 318047 w 1566462"/>
              <a:gd name="connsiteY43" fmla="*/ 382383 h 1915642"/>
              <a:gd name="connsiteX44" fmla="*/ 276195 w 1566462"/>
              <a:gd name="connsiteY44" fmla="*/ 147309 h 1915642"/>
              <a:gd name="connsiteX45" fmla="*/ 333248 w 1566462"/>
              <a:gd name="connsiteY45" fmla="*/ 29 h 1915642"/>
              <a:gd name="connsiteX0" fmla="*/ 333248 w 1566462"/>
              <a:gd name="connsiteY0" fmla="*/ 29 h 1915642"/>
              <a:gd name="connsiteX1" fmla="*/ 406278 w 1566462"/>
              <a:gd name="connsiteY1" fmla="*/ 262067 h 1915642"/>
              <a:gd name="connsiteX2" fmla="*/ 494510 w 1566462"/>
              <a:gd name="connsiteY2" fmla="*/ 221962 h 1915642"/>
              <a:gd name="connsiteX3" fmla="*/ 539478 w 1566462"/>
              <a:gd name="connsiteY3" fmla="*/ 230930 h 1915642"/>
              <a:gd name="connsiteX4" fmla="*/ 539754 w 1566462"/>
              <a:gd name="connsiteY4" fmla="*/ 230985 h 1915642"/>
              <a:gd name="connsiteX5" fmla="*/ 695036 w 1566462"/>
              <a:gd name="connsiteY5" fmla="*/ 294151 h 1915642"/>
              <a:gd name="connsiteX6" fmla="*/ 705556 w 1566462"/>
              <a:gd name="connsiteY6" fmla="*/ 304072 h 1915642"/>
              <a:gd name="connsiteX7" fmla="*/ 724739 w 1566462"/>
              <a:gd name="connsiteY7" fmla="*/ 322162 h 1915642"/>
              <a:gd name="connsiteX8" fmla="*/ 767226 w 1566462"/>
              <a:gd name="connsiteY8" fmla="*/ 414467 h 1915642"/>
              <a:gd name="connsiteX9" fmla="*/ 727121 w 1566462"/>
              <a:gd name="connsiteY9" fmla="*/ 478636 h 1915642"/>
              <a:gd name="connsiteX10" fmla="*/ 711078 w 1566462"/>
              <a:gd name="connsiteY10" fmla="*/ 582909 h 1915642"/>
              <a:gd name="connsiteX11" fmla="*/ 775247 w 1566462"/>
              <a:gd name="connsiteY11" fmla="*/ 598951 h 1915642"/>
              <a:gd name="connsiteX12" fmla="*/ 879521 w 1566462"/>
              <a:gd name="connsiteY12" fmla="*/ 598951 h 1915642"/>
              <a:gd name="connsiteX13" fmla="*/ 1023900 w 1566462"/>
              <a:gd name="connsiteY13" fmla="*/ 582909 h 1915642"/>
              <a:gd name="connsiteX14" fmla="*/ 1192342 w 1566462"/>
              <a:gd name="connsiteY14" fmla="*/ 566867 h 1915642"/>
              <a:gd name="connsiteX15" fmla="*/ 1336721 w 1566462"/>
              <a:gd name="connsiteY15" fmla="*/ 574888 h 1915642"/>
              <a:gd name="connsiteX16" fmla="*/ 1461548 w 1566462"/>
              <a:gd name="connsiteY16" fmla="*/ 723063 h 1915642"/>
              <a:gd name="connsiteX17" fmla="*/ 1556726 w 1566462"/>
              <a:gd name="connsiteY17" fmla="*/ 842305 h 1915642"/>
              <a:gd name="connsiteX18" fmla="*/ 1563315 w 1566462"/>
              <a:gd name="connsiteY18" fmla="*/ 1029057 h 1915642"/>
              <a:gd name="connsiteX19" fmla="*/ 1449015 w 1566462"/>
              <a:gd name="connsiteY19" fmla="*/ 1088236 h 1915642"/>
              <a:gd name="connsiteX20" fmla="*/ 1449015 w 1566462"/>
              <a:gd name="connsiteY20" fmla="*/ 1192509 h 1915642"/>
              <a:gd name="connsiteX21" fmla="*/ 1392868 w 1566462"/>
              <a:gd name="connsiteY21" fmla="*/ 1264699 h 1915642"/>
              <a:gd name="connsiteX22" fmla="*/ 1360784 w 1566462"/>
              <a:gd name="connsiteY22" fmla="*/ 1344909 h 1915642"/>
              <a:gd name="connsiteX23" fmla="*/ 1392868 w 1566462"/>
              <a:gd name="connsiteY23" fmla="*/ 1449183 h 1915642"/>
              <a:gd name="connsiteX24" fmla="*/ 1312657 w 1566462"/>
              <a:gd name="connsiteY24" fmla="*/ 1577520 h 1915642"/>
              <a:gd name="connsiteX25" fmla="*/ 1072026 w 1566462"/>
              <a:gd name="connsiteY25" fmla="*/ 1625646 h 1915642"/>
              <a:gd name="connsiteX26" fmla="*/ 927647 w 1566462"/>
              <a:gd name="connsiteY26" fmla="*/ 1697836 h 1915642"/>
              <a:gd name="connsiteX27" fmla="*/ 839415 w 1566462"/>
              <a:gd name="connsiteY27" fmla="*/ 1778046 h 1915642"/>
              <a:gd name="connsiteX28" fmla="*/ 714466 w 1566462"/>
              <a:gd name="connsiteY28" fmla="*/ 1810268 h 1915642"/>
              <a:gd name="connsiteX29" fmla="*/ 663446 w 1566462"/>
              <a:gd name="connsiteY29" fmla="*/ 1915642 h 1915642"/>
              <a:gd name="connsiteX30" fmla="*/ 611921 w 1566462"/>
              <a:gd name="connsiteY30" fmla="*/ 1915158 h 1915642"/>
              <a:gd name="connsiteX31" fmla="*/ 515127 w 1566462"/>
              <a:gd name="connsiteY31" fmla="*/ 1755870 h 1915642"/>
              <a:gd name="connsiteX32" fmla="*/ 404688 w 1566462"/>
              <a:gd name="connsiteY32" fmla="*/ 1673496 h 1915642"/>
              <a:gd name="connsiteX33" fmla="*/ 310994 w 1566462"/>
              <a:gd name="connsiteY33" fmla="*/ 1517846 h 1915642"/>
              <a:gd name="connsiteX34" fmla="*/ 149605 w 1566462"/>
              <a:gd name="connsiteY34" fmla="*/ 1441162 h 1915642"/>
              <a:gd name="connsiteX35" fmla="*/ 69845 w 1566462"/>
              <a:gd name="connsiteY35" fmla="*/ 1333731 h 1915642"/>
              <a:gd name="connsiteX36" fmla="*/ 17499 w 1566462"/>
              <a:gd name="connsiteY36" fmla="*/ 1248184 h 1915642"/>
              <a:gd name="connsiteX37" fmla="*/ 4258 w 1566462"/>
              <a:gd name="connsiteY37" fmla="*/ 1024206 h 1915642"/>
              <a:gd name="connsiteX38" fmla="*/ 85436 w 1566462"/>
              <a:gd name="connsiteY38" fmla="*/ 903751 h 1915642"/>
              <a:gd name="connsiteX39" fmla="*/ 237836 w 1566462"/>
              <a:gd name="connsiteY39" fmla="*/ 799478 h 1915642"/>
              <a:gd name="connsiteX40" fmla="*/ 285963 w 1566462"/>
              <a:gd name="connsiteY40" fmla="*/ 727288 h 1915642"/>
              <a:gd name="connsiteX41" fmla="*/ 358152 w 1566462"/>
              <a:gd name="connsiteY41" fmla="*/ 631036 h 1915642"/>
              <a:gd name="connsiteX42" fmla="*/ 382215 w 1566462"/>
              <a:gd name="connsiteY42" fmla="*/ 518741 h 1915642"/>
              <a:gd name="connsiteX43" fmla="*/ 318047 w 1566462"/>
              <a:gd name="connsiteY43" fmla="*/ 382383 h 1915642"/>
              <a:gd name="connsiteX44" fmla="*/ 276195 w 1566462"/>
              <a:gd name="connsiteY44" fmla="*/ 147309 h 1915642"/>
              <a:gd name="connsiteX45" fmla="*/ 333248 w 1566462"/>
              <a:gd name="connsiteY45" fmla="*/ 29 h 1915642"/>
              <a:gd name="connsiteX0" fmla="*/ 333248 w 1566462"/>
              <a:gd name="connsiteY0" fmla="*/ 4402 h 1920015"/>
              <a:gd name="connsiteX1" fmla="*/ 406278 w 1566462"/>
              <a:gd name="connsiteY1" fmla="*/ 266440 h 1920015"/>
              <a:gd name="connsiteX2" fmla="*/ 494510 w 1566462"/>
              <a:gd name="connsiteY2" fmla="*/ 226335 h 1920015"/>
              <a:gd name="connsiteX3" fmla="*/ 539478 w 1566462"/>
              <a:gd name="connsiteY3" fmla="*/ 235303 h 1920015"/>
              <a:gd name="connsiteX4" fmla="*/ 539754 w 1566462"/>
              <a:gd name="connsiteY4" fmla="*/ 235358 h 1920015"/>
              <a:gd name="connsiteX5" fmla="*/ 695036 w 1566462"/>
              <a:gd name="connsiteY5" fmla="*/ 298524 h 1920015"/>
              <a:gd name="connsiteX6" fmla="*/ 705556 w 1566462"/>
              <a:gd name="connsiteY6" fmla="*/ 308445 h 1920015"/>
              <a:gd name="connsiteX7" fmla="*/ 724739 w 1566462"/>
              <a:gd name="connsiteY7" fmla="*/ 326535 h 1920015"/>
              <a:gd name="connsiteX8" fmla="*/ 767226 w 1566462"/>
              <a:gd name="connsiteY8" fmla="*/ 418840 h 1920015"/>
              <a:gd name="connsiteX9" fmla="*/ 727121 w 1566462"/>
              <a:gd name="connsiteY9" fmla="*/ 483009 h 1920015"/>
              <a:gd name="connsiteX10" fmla="*/ 711078 w 1566462"/>
              <a:gd name="connsiteY10" fmla="*/ 587282 h 1920015"/>
              <a:gd name="connsiteX11" fmla="*/ 775247 w 1566462"/>
              <a:gd name="connsiteY11" fmla="*/ 603324 h 1920015"/>
              <a:gd name="connsiteX12" fmla="*/ 879521 w 1566462"/>
              <a:gd name="connsiteY12" fmla="*/ 603324 h 1920015"/>
              <a:gd name="connsiteX13" fmla="*/ 1023900 w 1566462"/>
              <a:gd name="connsiteY13" fmla="*/ 587282 h 1920015"/>
              <a:gd name="connsiteX14" fmla="*/ 1192342 w 1566462"/>
              <a:gd name="connsiteY14" fmla="*/ 571240 h 1920015"/>
              <a:gd name="connsiteX15" fmla="*/ 1336721 w 1566462"/>
              <a:gd name="connsiteY15" fmla="*/ 579261 h 1920015"/>
              <a:gd name="connsiteX16" fmla="*/ 1461548 w 1566462"/>
              <a:gd name="connsiteY16" fmla="*/ 727436 h 1920015"/>
              <a:gd name="connsiteX17" fmla="*/ 1556726 w 1566462"/>
              <a:gd name="connsiteY17" fmla="*/ 846678 h 1920015"/>
              <a:gd name="connsiteX18" fmla="*/ 1563315 w 1566462"/>
              <a:gd name="connsiteY18" fmla="*/ 1033430 h 1920015"/>
              <a:gd name="connsiteX19" fmla="*/ 1449015 w 1566462"/>
              <a:gd name="connsiteY19" fmla="*/ 1092609 h 1920015"/>
              <a:gd name="connsiteX20" fmla="*/ 1449015 w 1566462"/>
              <a:gd name="connsiteY20" fmla="*/ 1196882 h 1920015"/>
              <a:gd name="connsiteX21" fmla="*/ 1392868 w 1566462"/>
              <a:gd name="connsiteY21" fmla="*/ 1269072 h 1920015"/>
              <a:gd name="connsiteX22" fmla="*/ 1360784 w 1566462"/>
              <a:gd name="connsiteY22" fmla="*/ 1349282 h 1920015"/>
              <a:gd name="connsiteX23" fmla="*/ 1392868 w 1566462"/>
              <a:gd name="connsiteY23" fmla="*/ 1453556 h 1920015"/>
              <a:gd name="connsiteX24" fmla="*/ 1312657 w 1566462"/>
              <a:gd name="connsiteY24" fmla="*/ 1581893 h 1920015"/>
              <a:gd name="connsiteX25" fmla="*/ 1072026 w 1566462"/>
              <a:gd name="connsiteY25" fmla="*/ 1630019 h 1920015"/>
              <a:gd name="connsiteX26" fmla="*/ 927647 w 1566462"/>
              <a:gd name="connsiteY26" fmla="*/ 1702209 h 1920015"/>
              <a:gd name="connsiteX27" fmla="*/ 839415 w 1566462"/>
              <a:gd name="connsiteY27" fmla="*/ 1782419 h 1920015"/>
              <a:gd name="connsiteX28" fmla="*/ 714466 w 1566462"/>
              <a:gd name="connsiteY28" fmla="*/ 1814641 h 1920015"/>
              <a:gd name="connsiteX29" fmla="*/ 663446 w 1566462"/>
              <a:gd name="connsiteY29" fmla="*/ 1920015 h 1920015"/>
              <a:gd name="connsiteX30" fmla="*/ 611921 w 1566462"/>
              <a:gd name="connsiteY30" fmla="*/ 1919531 h 1920015"/>
              <a:gd name="connsiteX31" fmla="*/ 515127 w 1566462"/>
              <a:gd name="connsiteY31" fmla="*/ 1760243 h 1920015"/>
              <a:gd name="connsiteX32" fmla="*/ 404688 w 1566462"/>
              <a:gd name="connsiteY32" fmla="*/ 1677869 h 1920015"/>
              <a:gd name="connsiteX33" fmla="*/ 310994 w 1566462"/>
              <a:gd name="connsiteY33" fmla="*/ 1522219 h 1920015"/>
              <a:gd name="connsiteX34" fmla="*/ 149605 w 1566462"/>
              <a:gd name="connsiteY34" fmla="*/ 1445535 h 1920015"/>
              <a:gd name="connsiteX35" fmla="*/ 69845 w 1566462"/>
              <a:gd name="connsiteY35" fmla="*/ 1338104 h 1920015"/>
              <a:gd name="connsiteX36" fmla="*/ 17499 w 1566462"/>
              <a:gd name="connsiteY36" fmla="*/ 1252557 h 1920015"/>
              <a:gd name="connsiteX37" fmla="*/ 4258 w 1566462"/>
              <a:gd name="connsiteY37" fmla="*/ 1028579 h 1920015"/>
              <a:gd name="connsiteX38" fmla="*/ 85436 w 1566462"/>
              <a:gd name="connsiteY38" fmla="*/ 908124 h 1920015"/>
              <a:gd name="connsiteX39" fmla="*/ 237836 w 1566462"/>
              <a:gd name="connsiteY39" fmla="*/ 803851 h 1920015"/>
              <a:gd name="connsiteX40" fmla="*/ 285963 w 1566462"/>
              <a:gd name="connsiteY40" fmla="*/ 731661 h 1920015"/>
              <a:gd name="connsiteX41" fmla="*/ 358152 w 1566462"/>
              <a:gd name="connsiteY41" fmla="*/ 635409 h 1920015"/>
              <a:gd name="connsiteX42" fmla="*/ 382215 w 1566462"/>
              <a:gd name="connsiteY42" fmla="*/ 523114 h 1920015"/>
              <a:gd name="connsiteX43" fmla="*/ 318047 w 1566462"/>
              <a:gd name="connsiteY43" fmla="*/ 386756 h 1920015"/>
              <a:gd name="connsiteX44" fmla="*/ 276195 w 1566462"/>
              <a:gd name="connsiteY44" fmla="*/ 151682 h 1920015"/>
              <a:gd name="connsiteX45" fmla="*/ 286054 w 1566462"/>
              <a:gd name="connsiteY45" fmla="*/ 79844 h 1920015"/>
              <a:gd name="connsiteX46" fmla="*/ 333248 w 1566462"/>
              <a:gd name="connsiteY46" fmla="*/ 4402 h 1920015"/>
              <a:gd name="connsiteX0" fmla="*/ 333248 w 1566462"/>
              <a:gd name="connsiteY0" fmla="*/ 4402 h 1920015"/>
              <a:gd name="connsiteX1" fmla="*/ 406278 w 1566462"/>
              <a:gd name="connsiteY1" fmla="*/ 266440 h 1920015"/>
              <a:gd name="connsiteX2" fmla="*/ 494510 w 1566462"/>
              <a:gd name="connsiteY2" fmla="*/ 226335 h 1920015"/>
              <a:gd name="connsiteX3" fmla="*/ 539478 w 1566462"/>
              <a:gd name="connsiteY3" fmla="*/ 235303 h 1920015"/>
              <a:gd name="connsiteX4" fmla="*/ 539754 w 1566462"/>
              <a:gd name="connsiteY4" fmla="*/ 235358 h 1920015"/>
              <a:gd name="connsiteX5" fmla="*/ 695036 w 1566462"/>
              <a:gd name="connsiteY5" fmla="*/ 298524 h 1920015"/>
              <a:gd name="connsiteX6" fmla="*/ 705556 w 1566462"/>
              <a:gd name="connsiteY6" fmla="*/ 308445 h 1920015"/>
              <a:gd name="connsiteX7" fmla="*/ 724739 w 1566462"/>
              <a:gd name="connsiteY7" fmla="*/ 326535 h 1920015"/>
              <a:gd name="connsiteX8" fmla="*/ 767226 w 1566462"/>
              <a:gd name="connsiteY8" fmla="*/ 418840 h 1920015"/>
              <a:gd name="connsiteX9" fmla="*/ 727121 w 1566462"/>
              <a:gd name="connsiteY9" fmla="*/ 483009 h 1920015"/>
              <a:gd name="connsiteX10" fmla="*/ 711078 w 1566462"/>
              <a:gd name="connsiteY10" fmla="*/ 587282 h 1920015"/>
              <a:gd name="connsiteX11" fmla="*/ 775247 w 1566462"/>
              <a:gd name="connsiteY11" fmla="*/ 603324 h 1920015"/>
              <a:gd name="connsiteX12" fmla="*/ 879521 w 1566462"/>
              <a:gd name="connsiteY12" fmla="*/ 603324 h 1920015"/>
              <a:gd name="connsiteX13" fmla="*/ 1023900 w 1566462"/>
              <a:gd name="connsiteY13" fmla="*/ 587282 h 1920015"/>
              <a:gd name="connsiteX14" fmla="*/ 1192342 w 1566462"/>
              <a:gd name="connsiteY14" fmla="*/ 571240 h 1920015"/>
              <a:gd name="connsiteX15" fmla="*/ 1336721 w 1566462"/>
              <a:gd name="connsiteY15" fmla="*/ 579261 h 1920015"/>
              <a:gd name="connsiteX16" fmla="*/ 1461548 w 1566462"/>
              <a:gd name="connsiteY16" fmla="*/ 727436 h 1920015"/>
              <a:gd name="connsiteX17" fmla="*/ 1556726 w 1566462"/>
              <a:gd name="connsiteY17" fmla="*/ 846678 h 1920015"/>
              <a:gd name="connsiteX18" fmla="*/ 1563315 w 1566462"/>
              <a:gd name="connsiteY18" fmla="*/ 1033430 h 1920015"/>
              <a:gd name="connsiteX19" fmla="*/ 1449015 w 1566462"/>
              <a:gd name="connsiteY19" fmla="*/ 1092609 h 1920015"/>
              <a:gd name="connsiteX20" fmla="*/ 1449015 w 1566462"/>
              <a:gd name="connsiteY20" fmla="*/ 1196882 h 1920015"/>
              <a:gd name="connsiteX21" fmla="*/ 1392868 w 1566462"/>
              <a:gd name="connsiteY21" fmla="*/ 1269072 h 1920015"/>
              <a:gd name="connsiteX22" fmla="*/ 1360784 w 1566462"/>
              <a:gd name="connsiteY22" fmla="*/ 1349282 h 1920015"/>
              <a:gd name="connsiteX23" fmla="*/ 1392868 w 1566462"/>
              <a:gd name="connsiteY23" fmla="*/ 1453556 h 1920015"/>
              <a:gd name="connsiteX24" fmla="*/ 1312657 w 1566462"/>
              <a:gd name="connsiteY24" fmla="*/ 1581893 h 1920015"/>
              <a:gd name="connsiteX25" fmla="*/ 1072026 w 1566462"/>
              <a:gd name="connsiteY25" fmla="*/ 1630019 h 1920015"/>
              <a:gd name="connsiteX26" fmla="*/ 927647 w 1566462"/>
              <a:gd name="connsiteY26" fmla="*/ 1702209 h 1920015"/>
              <a:gd name="connsiteX27" fmla="*/ 839415 w 1566462"/>
              <a:gd name="connsiteY27" fmla="*/ 1782419 h 1920015"/>
              <a:gd name="connsiteX28" fmla="*/ 714466 w 1566462"/>
              <a:gd name="connsiteY28" fmla="*/ 1814641 h 1920015"/>
              <a:gd name="connsiteX29" fmla="*/ 663446 w 1566462"/>
              <a:gd name="connsiteY29" fmla="*/ 1920015 h 1920015"/>
              <a:gd name="connsiteX30" fmla="*/ 611921 w 1566462"/>
              <a:gd name="connsiteY30" fmla="*/ 1919531 h 1920015"/>
              <a:gd name="connsiteX31" fmla="*/ 515127 w 1566462"/>
              <a:gd name="connsiteY31" fmla="*/ 1760243 h 1920015"/>
              <a:gd name="connsiteX32" fmla="*/ 404688 w 1566462"/>
              <a:gd name="connsiteY32" fmla="*/ 1677869 h 1920015"/>
              <a:gd name="connsiteX33" fmla="*/ 310994 w 1566462"/>
              <a:gd name="connsiteY33" fmla="*/ 1522219 h 1920015"/>
              <a:gd name="connsiteX34" fmla="*/ 149605 w 1566462"/>
              <a:gd name="connsiteY34" fmla="*/ 1445535 h 1920015"/>
              <a:gd name="connsiteX35" fmla="*/ 69845 w 1566462"/>
              <a:gd name="connsiteY35" fmla="*/ 1338104 h 1920015"/>
              <a:gd name="connsiteX36" fmla="*/ 17499 w 1566462"/>
              <a:gd name="connsiteY36" fmla="*/ 1252557 h 1920015"/>
              <a:gd name="connsiteX37" fmla="*/ 4258 w 1566462"/>
              <a:gd name="connsiteY37" fmla="*/ 1028579 h 1920015"/>
              <a:gd name="connsiteX38" fmla="*/ 85436 w 1566462"/>
              <a:gd name="connsiteY38" fmla="*/ 908124 h 1920015"/>
              <a:gd name="connsiteX39" fmla="*/ 237836 w 1566462"/>
              <a:gd name="connsiteY39" fmla="*/ 803851 h 1920015"/>
              <a:gd name="connsiteX40" fmla="*/ 285963 w 1566462"/>
              <a:gd name="connsiteY40" fmla="*/ 731661 h 1920015"/>
              <a:gd name="connsiteX41" fmla="*/ 358152 w 1566462"/>
              <a:gd name="connsiteY41" fmla="*/ 635409 h 1920015"/>
              <a:gd name="connsiteX42" fmla="*/ 382215 w 1566462"/>
              <a:gd name="connsiteY42" fmla="*/ 523114 h 1920015"/>
              <a:gd name="connsiteX43" fmla="*/ 318047 w 1566462"/>
              <a:gd name="connsiteY43" fmla="*/ 386756 h 1920015"/>
              <a:gd name="connsiteX44" fmla="*/ 272987 w 1566462"/>
              <a:gd name="connsiteY44" fmla="*/ 222267 h 1920015"/>
              <a:gd name="connsiteX45" fmla="*/ 286054 w 1566462"/>
              <a:gd name="connsiteY45" fmla="*/ 79844 h 1920015"/>
              <a:gd name="connsiteX46" fmla="*/ 333248 w 1566462"/>
              <a:gd name="connsiteY46" fmla="*/ 4402 h 192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566462" h="1920015">
                <a:moveTo>
                  <a:pt x="333248" y="4402"/>
                </a:moveTo>
                <a:cubicBezTo>
                  <a:pt x="359692" y="11608"/>
                  <a:pt x="379401" y="229451"/>
                  <a:pt x="406278" y="266440"/>
                </a:cubicBezTo>
                <a:cubicBezTo>
                  <a:pt x="433155" y="303429"/>
                  <a:pt x="446384" y="220988"/>
                  <a:pt x="494510" y="226335"/>
                </a:cubicBezTo>
                <a:lnTo>
                  <a:pt x="539478" y="235303"/>
                </a:lnTo>
                <a:lnTo>
                  <a:pt x="539754" y="235358"/>
                </a:lnTo>
                <a:cubicBezTo>
                  <a:pt x="592266" y="248894"/>
                  <a:pt x="660946" y="274461"/>
                  <a:pt x="695036" y="298524"/>
                </a:cubicBezTo>
                <a:lnTo>
                  <a:pt x="705556" y="308445"/>
                </a:lnTo>
                <a:lnTo>
                  <a:pt x="724739" y="326535"/>
                </a:lnTo>
                <a:cubicBezTo>
                  <a:pt x="750181" y="357680"/>
                  <a:pt x="763216" y="395780"/>
                  <a:pt x="767226" y="418840"/>
                </a:cubicBezTo>
                <a:cubicBezTo>
                  <a:pt x="772574" y="449588"/>
                  <a:pt x="736479" y="454935"/>
                  <a:pt x="727121" y="483009"/>
                </a:cubicBezTo>
                <a:cubicBezTo>
                  <a:pt x="717763" y="511083"/>
                  <a:pt x="703057" y="567230"/>
                  <a:pt x="711078" y="587282"/>
                </a:cubicBezTo>
                <a:cubicBezTo>
                  <a:pt x="719099" y="607334"/>
                  <a:pt x="747173" y="600650"/>
                  <a:pt x="775247" y="603324"/>
                </a:cubicBezTo>
                <a:cubicBezTo>
                  <a:pt x="803321" y="605998"/>
                  <a:pt x="838079" y="605998"/>
                  <a:pt x="879521" y="603324"/>
                </a:cubicBezTo>
                <a:cubicBezTo>
                  <a:pt x="920963" y="600650"/>
                  <a:pt x="971763" y="592629"/>
                  <a:pt x="1023900" y="587282"/>
                </a:cubicBezTo>
                <a:cubicBezTo>
                  <a:pt x="1023900" y="587282"/>
                  <a:pt x="1140205" y="572577"/>
                  <a:pt x="1192342" y="571240"/>
                </a:cubicBezTo>
                <a:cubicBezTo>
                  <a:pt x="1244479" y="569903"/>
                  <a:pt x="1291853" y="553228"/>
                  <a:pt x="1336721" y="579261"/>
                </a:cubicBezTo>
                <a:cubicBezTo>
                  <a:pt x="1381589" y="605294"/>
                  <a:pt x="1424881" y="682867"/>
                  <a:pt x="1461548" y="727436"/>
                </a:cubicBezTo>
                <a:cubicBezTo>
                  <a:pt x="1498215" y="772005"/>
                  <a:pt x="1539765" y="795679"/>
                  <a:pt x="1556726" y="846678"/>
                </a:cubicBezTo>
                <a:cubicBezTo>
                  <a:pt x="1573687" y="897677"/>
                  <a:pt x="1563339" y="995223"/>
                  <a:pt x="1563315" y="1033430"/>
                </a:cubicBezTo>
                <a:cubicBezTo>
                  <a:pt x="1541054" y="1100045"/>
                  <a:pt x="1468065" y="1065367"/>
                  <a:pt x="1449015" y="1092609"/>
                </a:cubicBezTo>
                <a:cubicBezTo>
                  <a:pt x="1429965" y="1119851"/>
                  <a:pt x="1458373" y="1167472"/>
                  <a:pt x="1449015" y="1196882"/>
                </a:cubicBezTo>
                <a:cubicBezTo>
                  <a:pt x="1439657" y="1226293"/>
                  <a:pt x="1407573" y="1243672"/>
                  <a:pt x="1392868" y="1269072"/>
                </a:cubicBezTo>
                <a:cubicBezTo>
                  <a:pt x="1378163" y="1294472"/>
                  <a:pt x="1360784" y="1318535"/>
                  <a:pt x="1360784" y="1349282"/>
                </a:cubicBezTo>
                <a:cubicBezTo>
                  <a:pt x="1360784" y="1380029"/>
                  <a:pt x="1400889" y="1414788"/>
                  <a:pt x="1392868" y="1453556"/>
                </a:cubicBezTo>
                <a:cubicBezTo>
                  <a:pt x="1384847" y="1492324"/>
                  <a:pt x="1366131" y="1552483"/>
                  <a:pt x="1312657" y="1581893"/>
                </a:cubicBezTo>
                <a:cubicBezTo>
                  <a:pt x="1259183" y="1611304"/>
                  <a:pt x="1136194" y="1609966"/>
                  <a:pt x="1072026" y="1630019"/>
                </a:cubicBezTo>
                <a:cubicBezTo>
                  <a:pt x="1007858" y="1650072"/>
                  <a:pt x="966415" y="1676809"/>
                  <a:pt x="927647" y="1702209"/>
                </a:cubicBezTo>
                <a:cubicBezTo>
                  <a:pt x="888879" y="1727609"/>
                  <a:pt x="874945" y="1763680"/>
                  <a:pt x="839415" y="1782419"/>
                </a:cubicBezTo>
                <a:cubicBezTo>
                  <a:pt x="803885" y="1801158"/>
                  <a:pt x="743794" y="1791708"/>
                  <a:pt x="714466" y="1814641"/>
                </a:cubicBezTo>
                <a:cubicBezTo>
                  <a:pt x="685138" y="1837574"/>
                  <a:pt x="675418" y="1898503"/>
                  <a:pt x="663446" y="1920015"/>
                </a:cubicBezTo>
                <a:lnTo>
                  <a:pt x="611921" y="1919531"/>
                </a:lnTo>
                <a:cubicBezTo>
                  <a:pt x="598368" y="1897276"/>
                  <a:pt x="594335" y="1795335"/>
                  <a:pt x="515127" y="1760243"/>
                </a:cubicBezTo>
                <a:cubicBezTo>
                  <a:pt x="453152" y="1715563"/>
                  <a:pt x="438710" y="1717540"/>
                  <a:pt x="404688" y="1677869"/>
                </a:cubicBezTo>
                <a:cubicBezTo>
                  <a:pt x="370666" y="1638198"/>
                  <a:pt x="353508" y="1560941"/>
                  <a:pt x="310994" y="1522219"/>
                </a:cubicBezTo>
                <a:cubicBezTo>
                  <a:pt x="268480" y="1483497"/>
                  <a:pt x="189796" y="1476221"/>
                  <a:pt x="149605" y="1445535"/>
                </a:cubicBezTo>
                <a:cubicBezTo>
                  <a:pt x="109414" y="1414849"/>
                  <a:pt x="91863" y="1370267"/>
                  <a:pt x="69845" y="1338104"/>
                </a:cubicBezTo>
                <a:cubicBezTo>
                  <a:pt x="47827" y="1305941"/>
                  <a:pt x="28430" y="1304145"/>
                  <a:pt x="17499" y="1252557"/>
                </a:cubicBezTo>
                <a:cubicBezTo>
                  <a:pt x="6568" y="1200970"/>
                  <a:pt x="-7065" y="1085985"/>
                  <a:pt x="4258" y="1028579"/>
                </a:cubicBezTo>
                <a:cubicBezTo>
                  <a:pt x="15581" y="971174"/>
                  <a:pt x="46506" y="945579"/>
                  <a:pt x="85436" y="908124"/>
                </a:cubicBezTo>
                <a:cubicBezTo>
                  <a:pt x="124366" y="870669"/>
                  <a:pt x="204415" y="833261"/>
                  <a:pt x="237836" y="803851"/>
                </a:cubicBezTo>
                <a:cubicBezTo>
                  <a:pt x="271257" y="774441"/>
                  <a:pt x="265910" y="759735"/>
                  <a:pt x="285963" y="731661"/>
                </a:cubicBezTo>
                <a:cubicBezTo>
                  <a:pt x="306016" y="703587"/>
                  <a:pt x="342110" y="670167"/>
                  <a:pt x="358152" y="635409"/>
                </a:cubicBezTo>
                <a:cubicBezTo>
                  <a:pt x="374194" y="600651"/>
                  <a:pt x="388899" y="564556"/>
                  <a:pt x="382215" y="523114"/>
                </a:cubicBezTo>
                <a:cubicBezTo>
                  <a:pt x="375531" y="481672"/>
                  <a:pt x="332752" y="436219"/>
                  <a:pt x="318047" y="386756"/>
                </a:cubicBezTo>
                <a:cubicBezTo>
                  <a:pt x="303342" y="337293"/>
                  <a:pt x="278319" y="265398"/>
                  <a:pt x="272987" y="222267"/>
                </a:cubicBezTo>
                <a:cubicBezTo>
                  <a:pt x="267655" y="179136"/>
                  <a:pt x="276545" y="104391"/>
                  <a:pt x="286054" y="79844"/>
                </a:cubicBezTo>
                <a:cubicBezTo>
                  <a:pt x="295563" y="55297"/>
                  <a:pt x="313211" y="-18676"/>
                  <a:pt x="333248" y="4402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 w="2540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DE6B7A-1DDF-4141-8BAE-600043A4F2C6}"/>
              </a:ext>
            </a:extLst>
          </p:cNvPr>
          <p:cNvGrpSpPr/>
          <p:nvPr/>
        </p:nvGrpSpPr>
        <p:grpSpPr>
          <a:xfrm>
            <a:off x="3588665" y="2989580"/>
            <a:ext cx="1184300" cy="1597193"/>
            <a:chOff x="3861847" y="3183544"/>
            <a:chExt cx="1184300" cy="1597193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9092C54-676F-4B43-B80C-6166B55D7B84}"/>
                </a:ext>
              </a:extLst>
            </p:cNvPr>
            <p:cNvSpPr/>
            <p:nvPr/>
          </p:nvSpPr>
          <p:spPr>
            <a:xfrm>
              <a:off x="3861847" y="3183544"/>
              <a:ext cx="1184300" cy="1597193"/>
            </a:xfrm>
            <a:custGeom>
              <a:avLst/>
              <a:gdLst>
                <a:gd name="connsiteX0" fmla="*/ 611295 w 1148324"/>
                <a:gd name="connsiteY0" fmla="*/ 1695960 h 1879427"/>
                <a:gd name="connsiteX1" fmla="*/ 665270 w 1148324"/>
                <a:gd name="connsiteY1" fmla="*/ 1743585 h 1879427"/>
                <a:gd name="connsiteX2" fmla="*/ 677970 w 1148324"/>
                <a:gd name="connsiteY2" fmla="*/ 1813435 h 1879427"/>
                <a:gd name="connsiteX3" fmla="*/ 601770 w 1148324"/>
                <a:gd name="connsiteY3" fmla="*/ 1876935 h 1879427"/>
                <a:gd name="connsiteX4" fmla="*/ 519220 w 1148324"/>
                <a:gd name="connsiteY4" fmla="*/ 1864235 h 1879427"/>
                <a:gd name="connsiteX5" fmla="*/ 487470 w 1148324"/>
                <a:gd name="connsiteY5" fmla="*/ 1842010 h 1879427"/>
                <a:gd name="connsiteX6" fmla="*/ 471595 w 1148324"/>
                <a:gd name="connsiteY6" fmla="*/ 1759460 h 1879427"/>
                <a:gd name="connsiteX7" fmla="*/ 528745 w 1148324"/>
                <a:gd name="connsiteY7" fmla="*/ 1715010 h 1879427"/>
                <a:gd name="connsiteX8" fmla="*/ 611295 w 1148324"/>
                <a:gd name="connsiteY8" fmla="*/ 1695960 h 1879427"/>
                <a:gd name="connsiteX9" fmla="*/ 757504 w 1148324"/>
                <a:gd name="connsiteY9" fmla="*/ 325 h 1879427"/>
                <a:gd name="connsiteX10" fmla="*/ 827437 w 1148324"/>
                <a:gd name="connsiteY10" fmla="*/ 9850 h 1879427"/>
                <a:gd name="connsiteX11" fmla="*/ 894738 w 1148324"/>
                <a:gd name="connsiteY11" fmla="*/ 35354 h 1879427"/>
                <a:gd name="connsiteX12" fmla="*/ 900702 w 1148324"/>
                <a:gd name="connsiteY12" fmla="*/ 38800 h 1879427"/>
                <a:gd name="connsiteX13" fmla="*/ 960786 w 1148324"/>
                <a:gd name="connsiteY13" fmla="*/ 73517 h 1879427"/>
                <a:gd name="connsiteX14" fmla="*/ 1068068 w 1148324"/>
                <a:gd name="connsiteY14" fmla="*/ 162250 h 1879427"/>
                <a:gd name="connsiteX15" fmla="*/ 1148279 w 1148324"/>
                <a:gd name="connsiteY15" fmla="*/ 346734 h 1879427"/>
                <a:gd name="connsiteX16" fmla="*/ 1060047 w 1148324"/>
                <a:gd name="connsiteY16" fmla="*/ 442987 h 1879427"/>
                <a:gd name="connsiteX17" fmla="*/ 1003900 w 1148324"/>
                <a:gd name="connsiteY17" fmla="*/ 587366 h 1879427"/>
                <a:gd name="connsiteX18" fmla="*/ 1011921 w 1148324"/>
                <a:gd name="connsiteY18" fmla="*/ 715702 h 1879427"/>
                <a:gd name="connsiteX19" fmla="*/ 899626 w 1148324"/>
                <a:gd name="connsiteY19" fmla="*/ 884145 h 1879427"/>
                <a:gd name="connsiteX20" fmla="*/ 827437 w 1148324"/>
                <a:gd name="connsiteY20" fmla="*/ 940292 h 1879427"/>
                <a:gd name="connsiteX21" fmla="*/ 755247 w 1148324"/>
                <a:gd name="connsiteY21" fmla="*/ 1092692 h 1879427"/>
                <a:gd name="connsiteX22" fmla="*/ 699100 w 1148324"/>
                <a:gd name="connsiteY22" fmla="*/ 1237071 h 1879427"/>
                <a:gd name="connsiteX23" fmla="*/ 723163 w 1148324"/>
                <a:gd name="connsiteY23" fmla="*/ 1357387 h 1879427"/>
                <a:gd name="connsiteX24" fmla="*/ 699100 w 1148324"/>
                <a:gd name="connsiteY24" fmla="*/ 1461660 h 1879427"/>
                <a:gd name="connsiteX25" fmla="*/ 602847 w 1148324"/>
                <a:gd name="connsiteY25" fmla="*/ 1581976 h 1879427"/>
                <a:gd name="connsiteX26" fmla="*/ 482531 w 1148324"/>
                <a:gd name="connsiteY26" fmla="*/ 1581976 h 1879427"/>
                <a:gd name="connsiteX27" fmla="*/ 458468 w 1148324"/>
                <a:gd name="connsiteY27" fmla="*/ 1477702 h 1879427"/>
                <a:gd name="connsiteX28" fmla="*/ 522637 w 1148324"/>
                <a:gd name="connsiteY28" fmla="*/ 1325302 h 1879427"/>
                <a:gd name="connsiteX29" fmla="*/ 474510 w 1148324"/>
                <a:gd name="connsiteY29" fmla="*/ 1229050 h 1879427"/>
                <a:gd name="connsiteX30" fmla="*/ 394300 w 1148324"/>
                <a:gd name="connsiteY30" fmla="*/ 1108734 h 1879427"/>
                <a:gd name="connsiteX31" fmla="*/ 370237 w 1148324"/>
                <a:gd name="connsiteY31" fmla="*/ 1036545 h 1879427"/>
                <a:gd name="connsiteX32" fmla="*/ 257942 w 1148324"/>
                <a:gd name="connsiteY32" fmla="*/ 1044566 h 1879427"/>
                <a:gd name="connsiteX33" fmla="*/ 137626 w 1148324"/>
                <a:gd name="connsiteY33" fmla="*/ 1012481 h 1879427"/>
                <a:gd name="connsiteX34" fmla="*/ 49395 w 1148324"/>
                <a:gd name="connsiteY34" fmla="*/ 980397 h 1879427"/>
                <a:gd name="connsiteX35" fmla="*/ 29154 w 1148324"/>
                <a:gd name="connsiteY35" fmla="*/ 957838 h 1879427"/>
                <a:gd name="connsiteX36" fmla="*/ 21319 w 1148324"/>
                <a:gd name="connsiteY36" fmla="*/ 945889 h 1879427"/>
                <a:gd name="connsiteX37" fmla="*/ 23200 w 1148324"/>
                <a:gd name="connsiteY37" fmla="*/ 937221 h 1879427"/>
                <a:gd name="connsiteX38" fmla="*/ 18438 w 1148324"/>
                <a:gd name="connsiteY38" fmla="*/ 858890 h 1879427"/>
                <a:gd name="connsiteX39" fmla="*/ 13077 w 1148324"/>
                <a:gd name="connsiteY39" fmla="*/ 840786 h 1879427"/>
                <a:gd name="connsiteX40" fmla="*/ 17185 w 1148324"/>
                <a:gd name="connsiteY40" fmla="*/ 837961 h 1879427"/>
                <a:gd name="connsiteX41" fmla="*/ 129605 w 1148324"/>
                <a:gd name="connsiteY41" fmla="*/ 779871 h 1879427"/>
                <a:gd name="connsiteX42" fmla="*/ 121584 w 1148324"/>
                <a:gd name="connsiteY42" fmla="*/ 667576 h 1879427"/>
                <a:gd name="connsiteX43" fmla="*/ 1268 w 1148324"/>
                <a:gd name="connsiteY43" fmla="*/ 459029 h 1879427"/>
                <a:gd name="connsiteX44" fmla="*/ 15807 w 1148324"/>
                <a:gd name="connsiteY44" fmla="*/ 359267 h 1879427"/>
                <a:gd name="connsiteX45" fmla="*/ 30187 w 1148324"/>
                <a:gd name="connsiteY45" fmla="*/ 331061 h 1879427"/>
                <a:gd name="connsiteX46" fmla="*/ 40183 w 1148324"/>
                <a:gd name="connsiteY46" fmla="*/ 311454 h 1879427"/>
                <a:gd name="connsiteX47" fmla="*/ 73458 w 1148324"/>
                <a:gd name="connsiteY47" fmla="*/ 266524 h 1879427"/>
                <a:gd name="connsiteX48" fmla="*/ 298047 w 1148324"/>
                <a:gd name="connsiteY48" fmla="*/ 114124 h 1879427"/>
                <a:gd name="connsiteX49" fmla="*/ 538679 w 1148324"/>
                <a:gd name="connsiteY49" fmla="*/ 25892 h 1879427"/>
                <a:gd name="connsiteX50" fmla="*/ 757504 w 1148324"/>
                <a:gd name="connsiteY50" fmla="*/ 325 h 1879427"/>
                <a:gd name="connsiteX0" fmla="*/ 611295 w 1148324"/>
                <a:gd name="connsiteY0" fmla="*/ 1695960 h 1879427"/>
                <a:gd name="connsiteX1" fmla="*/ 665270 w 1148324"/>
                <a:gd name="connsiteY1" fmla="*/ 1743585 h 1879427"/>
                <a:gd name="connsiteX2" fmla="*/ 677970 w 1148324"/>
                <a:gd name="connsiteY2" fmla="*/ 1813435 h 1879427"/>
                <a:gd name="connsiteX3" fmla="*/ 601770 w 1148324"/>
                <a:gd name="connsiteY3" fmla="*/ 1876935 h 1879427"/>
                <a:gd name="connsiteX4" fmla="*/ 519220 w 1148324"/>
                <a:gd name="connsiteY4" fmla="*/ 1864235 h 1879427"/>
                <a:gd name="connsiteX5" fmla="*/ 487470 w 1148324"/>
                <a:gd name="connsiteY5" fmla="*/ 1842010 h 1879427"/>
                <a:gd name="connsiteX6" fmla="*/ 471595 w 1148324"/>
                <a:gd name="connsiteY6" fmla="*/ 1759460 h 1879427"/>
                <a:gd name="connsiteX7" fmla="*/ 528745 w 1148324"/>
                <a:gd name="connsiteY7" fmla="*/ 1715010 h 1879427"/>
                <a:gd name="connsiteX8" fmla="*/ 611295 w 1148324"/>
                <a:gd name="connsiteY8" fmla="*/ 1695960 h 1879427"/>
                <a:gd name="connsiteX9" fmla="*/ 757504 w 1148324"/>
                <a:gd name="connsiteY9" fmla="*/ 325 h 1879427"/>
                <a:gd name="connsiteX10" fmla="*/ 827437 w 1148324"/>
                <a:gd name="connsiteY10" fmla="*/ 9850 h 1879427"/>
                <a:gd name="connsiteX11" fmla="*/ 894738 w 1148324"/>
                <a:gd name="connsiteY11" fmla="*/ 35354 h 1879427"/>
                <a:gd name="connsiteX12" fmla="*/ 900702 w 1148324"/>
                <a:gd name="connsiteY12" fmla="*/ 38800 h 1879427"/>
                <a:gd name="connsiteX13" fmla="*/ 960786 w 1148324"/>
                <a:gd name="connsiteY13" fmla="*/ 73517 h 1879427"/>
                <a:gd name="connsiteX14" fmla="*/ 1068068 w 1148324"/>
                <a:gd name="connsiteY14" fmla="*/ 162250 h 1879427"/>
                <a:gd name="connsiteX15" fmla="*/ 1148279 w 1148324"/>
                <a:gd name="connsiteY15" fmla="*/ 346734 h 1879427"/>
                <a:gd name="connsiteX16" fmla="*/ 1060047 w 1148324"/>
                <a:gd name="connsiteY16" fmla="*/ 442987 h 1879427"/>
                <a:gd name="connsiteX17" fmla="*/ 1003900 w 1148324"/>
                <a:gd name="connsiteY17" fmla="*/ 587366 h 1879427"/>
                <a:gd name="connsiteX18" fmla="*/ 1011921 w 1148324"/>
                <a:gd name="connsiteY18" fmla="*/ 715702 h 1879427"/>
                <a:gd name="connsiteX19" fmla="*/ 899626 w 1148324"/>
                <a:gd name="connsiteY19" fmla="*/ 884145 h 1879427"/>
                <a:gd name="connsiteX20" fmla="*/ 827437 w 1148324"/>
                <a:gd name="connsiteY20" fmla="*/ 940292 h 1879427"/>
                <a:gd name="connsiteX21" fmla="*/ 755247 w 1148324"/>
                <a:gd name="connsiteY21" fmla="*/ 1092692 h 1879427"/>
                <a:gd name="connsiteX22" fmla="*/ 699100 w 1148324"/>
                <a:gd name="connsiteY22" fmla="*/ 1237071 h 1879427"/>
                <a:gd name="connsiteX23" fmla="*/ 723163 w 1148324"/>
                <a:gd name="connsiteY23" fmla="*/ 1357387 h 1879427"/>
                <a:gd name="connsiteX24" fmla="*/ 699100 w 1148324"/>
                <a:gd name="connsiteY24" fmla="*/ 1461660 h 1879427"/>
                <a:gd name="connsiteX25" fmla="*/ 602847 w 1148324"/>
                <a:gd name="connsiteY25" fmla="*/ 1581976 h 1879427"/>
                <a:gd name="connsiteX26" fmla="*/ 482531 w 1148324"/>
                <a:gd name="connsiteY26" fmla="*/ 1581976 h 1879427"/>
                <a:gd name="connsiteX27" fmla="*/ 458468 w 1148324"/>
                <a:gd name="connsiteY27" fmla="*/ 1477702 h 1879427"/>
                <a:gd name="connsiteX28" fmla="*/ 522637 w 1148324"/>
                <a:gd name="connsiteY28" fmla="*/ 1325302 h 1879427"/>
                <a:gd name="connsiteX29" fmla="*/ 474510 w 1148324"/>
                <a:gd name="connsiteY29" fmla="*/ 1229050 h 1879427"/>
                <a:gd name="connsiteX30" fmla="*/ 394300 w 1148324"/>
                <a:gd name="connsiteY30" fmla="*/ 1108734 h 1879427"/>
                <a:gd name="connsiteX31" fmla="*/ 370237 w 1148324"/>
                <a:gd name="connsiteY31" fmla="*/ 1036545 h 1879427"/>
                <a:gd name="connsiteX32" fmla="*/ 257942 w 1148324"/>
                <a:gd name="connsiteY32" fmla="*/ 1044566 h 1879427"/>
                <a:gd name="connsiteX33" fmla="*/ 137626 w 1148324"/>
                <a:gd name="connsiteY33" fmla="*/ 1012481 h 1879427"/>
                <a:gd name="connsiteX34" fmla="*/ 49395 w 1148324"/>
                <a:gd name="connsiteY34" fmla="*/ 980397 h 1879427"/>
                <a:gd name="connsiteX35" fmla="*/ 29154 w 1148324"/>
                <a:gd name="connsiteY35" fmla="*/ 957838 h 1879427"/>
                <a:gd name="connsiteX36" fmla="*/ 21319 w 1148324"/>
                <a:gd name="connsiteY36" fmla="*/ 945889 h 1879427"/>
                <a:gd name="connsiteX37" fmla="*/ 18438 w 1148324"/>
                <a:gd name="connsiteY37" fmla="*/ 858890 h 1879427"/>
                <a:gd name="connsiteX38" fmla="*/ 13077 w 1148324"/>
                <a:gd name="connsiteY38" fmla="*/ 840786 h 1879427"/>
                <a:gd name="connsiteX39" fmla="*/ 17185 w 1148324"/>
                <a:gd name="connsiteY39" fmla="*/ 837961 h 1879427"/>
                <a:gd name="connsiteX40" fmla="*/ 129605 w 1148324"/>
                <a:gd name="connsiteY40" fmla="*/ 779871 h 1879427"/>
                <a:gd name="connsiteX41" fmla="*/ 121584 w 1148324"/>
                <a:gd name="connsiteY41" fmla="*/ 667576 h 1879427"/>
                <a:gd name="connsiteX42" fmla="*/ 1268 w 1148324"/>
                <a:gd name="connsiteY42" fmla="*/ 459029 h 1879427"/>
                <a:gd name="connsiteX43" fmla="*/ 15807 w 1148324"/>
                <a:gd name="connsiteY43" fmla="*/ 359267 h 1879427"/>
                <a:gd name="connsiteX44" fmla="*/ 30187 w 1148324"/>
                <a:gd name="connsiteY44" fmla="*/ 331061 h 1879427"/>
                <a:gd name="connsiteX45" fmla="*/ 40183 w 1148324"/>
                <a:gd name="connsiteY45" fmla="*/ 311454 h 1879427"/>
                <a:gd name="connsiteX46" fmla="*/ 73458 w 1148324"/>
                <a:gd name="connsiteY46" fmla="*/ 266524 h 1879427"/>
                <a:gd name="connsiteX47" fmla="*/ 298047 w 1148324"/>
                <a:gd name="connsiteY47" fmla="*/ 114124 h 1879427"/>
                <a:gd name="connsiteX48" fmla="*/ 538679 w 1148324"/>
                <a:gd name="connsiteY48" fmla="*/ 25892 h 1879427"/>
                <a:gd name="connsiteX49" fmla="*/ 757504 w 1148324"/>
                <a:gd name="connsiteY49" fmla="*/ 325 h 1879427"/>
                <a:gd name="connsiteX0" fmla="*/ 611295 w 1148324"/>
                <a:gd name="connsiteY0" fmla="*/ 1695960 h 1879427"/>
                <a:gd name="connsiteX1" fmla="*/ 665270 w 1148324"/>
                <a:gd name="connsiteY1" fmla="*/ 1743585 h 1879427"/>
                <a:gd name="connsiteX2" fmla="*/ 677970 w 1148324"/>
                <a:gd name="connsiteY2" fmla="*/ 1813435 h 1879427"/>
                <a:gd name="connsiteX3" fmla="*/ 601770 w 1148324"/>
                <a:gd name="connsiteY3" fmla="*/ 1876935 h 1879427"/>
                <a:gd name="connsiteX4" fmla="*/ 519220 w 1148324"/>
                <a:gd name="connsiteY4" fmla="*/ 1864235 h 1879427"/>
                <a:gd name="connsiteX5" fmla="*/ 487470 w 1148324"/>
                <a:gd name="connsiteY5" fmla="*/ 1842010 h 1879427"/>
                <a:gd name="connsiteX6" fmla="*/ 471595 w 1148324"/>
                <a:gd name="connsiteY6" fmla="*/ 1759460 h 1879427"/>
                <a:gd name="connsiteX7" fmla="*/ 528745 w 1148324"/>
                <a:gd name="connsiteY7" fmla="*/ 1715010 h 1879427"/>
                <a:gd name="connsiteX8" fmla="*/ 611295 w 1148324"/>
                <a:gd name="connsiteY8" fmla="*/ 1695960 h 1879427"/>
                <a:gd name="connsiteX9" fmla="*/ 757504 w 1148324"/>
                <a:gd name="connsiteY9" fmla="*/ 325 h 1879427"/>
                <a:gd name="connsiteX10" fmla="*/ 827437 w 1148324"/>
                <a:gd name="connsiteY10" fmla="*/ 9850 h 1879427"/>
                <a:gd name="connsiteX11" fmla="*/ 894738 w 1148324"/>
                <a:gd name="connsiteY11" fmla="*/ 35354 h 1879427"/>
                <a:gd name="connsiteX12" fmla="*/ 900702 w 1148324"/>
                <a:gd name="connsiteY12" fmla="*/ 38800 h 1879427"/>
                <a:gd name="connsiteX13" fmla="*/ 960786 w 1148324"/>
                <a:gd name="connsiteY13" fmla="*/ 73517 h 1879427"/>
                <a:gd name="connsiteX14" fmla="*/ 1068068 w 1148324"/>
                <a:gd name="connsiteY14" fmla="*/ 162250 h 1879427"/>
                <a:gd name="connsiteX15" fmla="*/ 1148279 w 1148324"/>
                <a:gd name="connsiteY15" fmla="*/ 346734 h 1879427"/>
                <a:gd name="connsiteX16" fmla="*/ 1060047 w 1148324"/>
                <a:gd name="connsiteY16" fmla="*/ 442987 h 1879427"/>
                <a:gd name="connsiteX17" fmla="*/ 1003900 w 1148324"/>
                <a:gd name="connsiteY17" fmla="*/ 587366 h 1879427"/>
                <a:gd name="connsiteX18" fmla="*/ 1011921 w 1148324"/>
                <a:gd name="connsiteY18" fmla="*/ 715702 h 1879427"/>
                <a:gd name="connsiteX19" fmla="*/ 899626 w 1148324"/>
                <a:gd name="connsiteY19" fmla="*/ 884145 h 1879427"/>
                <a:gd name="connsiteX20" fmla="*/ 827437 w 1148324"/>
                <a:gd name="connsiteY20" fmla="*/ 940292 h 1879427"/>
                <a:gd name="connsiteX21" fmla="*/ 755247 w 1148324"/>
                <a:gd name="connsiteY21" fmla="*/ 1092692 h 1879427"/>
                <a:gd name="connsiteX22" fmla="*/ 699100 w 1148324"/>
                <a:gd name="connsiteY22" fmla="*/ 1237071 h 1879427"/>
                <a:gd name="connsiteX23" fmla="*/ 723163 w 1148324"/>
                <a:gd name="connsiteY23" fmla="*/ 1357387 h 1879427"/>
                <a:gd name="connsiteX24" fmla="*/ 699100 w 1148324"/>
                <a:gd name="connsiteY24" fmla="*/ 1461660 h 1879427"/>
                <a:gd name="connsiteX25" fmla="*/ 602847 w 1148324"/>
                <a:gd name="connsiteY25" fmla="*/ 1581976 h 1879427"/>
                <a:gd name="connsiteX26" fmla="*/ 482531 w 1148324"/>
                <a:gd name="connsiteY26" fmla="*/ 1581976 h 1879427"/>
                <a:gd name="connsiteX27" fmla="*/ 458468 w 1148324"/>
                <a:gd name="connsiteY27" fmla="*/ 1477702 h 1879427"/>
                <a:gd name="connsiteX28" fmla="*/ 522637 w 1148324"/>
                <a:gd name="connsiteY28" fmla="*/ 1325302 h 1879427"/>
                <a:gd name="connsiteX29" fmla="*/ 474510 w 1148324"/>
                <a:gd name="connsiteY29" fmla="*/ 1229050 h 1879427"/>
                <a:gd name="connsiteX30" fmla="*/ 394300 w 1148324"/>
                <a:gd name="connsiteY30" fmla="*/ 1108734 h 1879427"/>
                <a:gd name="connsiteX31" fmla="*/ 370237 w 1148324"/>
                <a:gd name="connsiteY31" fmla="*/ 1036545 h 1879427"/>
                <a:gd name="connsiteX32" fmla="*/ 257942 w 1148324"/>
                <a:gd name="connsiteY32" fmla="*/ 1044566 h 1879427"/>
                <a:gd name="connsiteX33" fmla="*/ 137626 w 1148324"/>
                <a:gd name="connsiteY33" fmla="*/ 1012481 h 1879427"/>
                <a:gd name="connsiteX34" fmla="*/ 49395 w 1148324"/>
                <a:gd name="connsiteY34" fmla="*/ 980397 h 1879427"/>
                <a:gd name="connsiteX35" fmla="*/ 29154 w 1148324"/>
                <a:gd name="connsiteY35" fmla="*/ 957838 h 1879427"/>
                <a:gd name="connsiteX36" fmla="*/ 18438 w 1148324"/>
                <a:gd name="connsiteY36" fmla="*/ 858890 h 1879427"/>
                <a:gd name="connsiteX37" fmla="*/ 13077 w 1148324"/>
                <a:gd name="connsiteY37" fmla="*/ 840786 h 1879427"/>
                <a:gd name="connsiteX38" fmla="*/ 17185 w 1148324"/>
                <a:gd name="connsiteY38" fmla="*/ 837961 h 1879427"/>
                <a:gd name="connsiteX39" fmla="*/ 129605 w 1148324"/>
                <a:gd name="connsiteY39" fmla="*/ 779871 h 1879427"/>
                <a:gd name="connsiteX40" fmla="*/ 121584 w 1148324"/>
                <a:gd name="connsiteY40" fmla="*/ 667576 h 1879427"/>
                <a:gd name="connsiteX41" fmla="*/ 1268 w 1148324"/>
                <a:gd name="connsiteY41" fmla="*/ 459029 h 1879427"/>
                <a:gd name="connsiteX42" fmla="*/ 15807 w 1148324"/>
                <a:gd name="connsiteY42" fmla="*/ 359267 h 1879427"/>
                <a:gd name="connsiteX43" fmla="*/ 30187 w 1148324"/>
                <a:gd name="connsiteY43" fmla="*/ 331061 h 1879427"/>
                <a:gd name="connsiteX44" fmla="*/ 40183 w 1148324"/>
                <a:gd name="connsiteY44" fmla="*/ 311454 h 1879427"/>
                <a:gd name="connsiteX45" fmla="*/ 73458 w 1148324"/>
                <a:gd name="connsiteY45" fmla="*/ 266524 h 1879427"/>
                <a:gd name="connsiteX46" fmla="*/ 298047 w 1148324"/>
                <a:gd name="connsiteY46" fmla="*/ 114124 h 1879427"/>
                <a:gd name="connsiteX47" fmla="*/ 538679 w 1148324"/>
                <a:gd name="connsiteY47" fmla="*/ 25892 h 1879427"/>
                <a:gd name="connsiteX48" fmla="*/ 757504 w 1148324"/>
                <a:gd name="connsiteY48" fmla="*/ 325 h 1879427"/>
                <a:gd name="connsiteX0" fmla="*/ 611295 w 1148324"/>
                <a:gd name="connsiteY0" fmla="*/ 1695960 h 1879427"/>
                <a:gd name="connsiteX1" fmla="*/ 665270 w 1148324"/>
                <a:gd name="connsiteY1" fmla="*/ 1743585 h 1879427"/>
                <a:gd name="connsiteX2" fmla="*/ 677970 w 1148324"/>
                <a:gd name="connsiteY2" fmla="*/ 1813435 h 1879427"/>
                <a:gd name="connsiteX3" fmla="*/ 601770 w 1148324"/>
                <a:gd name="connsiteY3" fmla="*/ 1876935 h 1879427"/>
                <a:gd name="connsiteX4" fmla="*/ 519220 w 1148324"/>
                <a:gd name="connsiteY4" fmla="*/ 1864235 h 1879427"/>
                <a:gd name="connsiteX5" fmla="*/ 487470 w 1148324"/>
                <a:gd name="connsiteY5" fmla="*/ 1842010 h 1879427"/>
                <a:gd name="connsiteX6" fmla="*/ 471595 w 1148324"/>
                <a:gd name="connsiteY6" fmla="*/ 1759460 h 1879427"/>
                <a:gd name="connsiteX7" fmla="*/ 528745 w 1148324"/>
                <a:gd name="connsiteY7" fmla="*/ 1715010 h 1879427"/>
                <a:gd name="connsiteX8" fmla="*/ 611295 w 1148324"/>
                <a:gd name="connsiteY8" fmla="*/ 1695960 h 1879427"/>
                <a:gd name="connsiteX9" fmla="*/ 757504 w 1148324"/>
                <a:gd name="connsiteY9" fmla="*/ 325 h 1879427"/>
                <a:gd name="connsiteX10" fmla="*/ 827437 w 1148324"/>
                <a:gd name="connsiteY10" fmla="*/ 9850 h 1879427"/>
                <a:gd name="connsiteX11" fmla="*/ 894738 w 1148324"/>
                <a:gd name="connsiteY11" fmla="*/ 35354 h 1879427"/>
                <a:gd name="connsiteX12" fmla="*/ 900702 w 1148324"/>
                <a:gd name="connsiteY12" fmla="*/ 38800 h 1879427"/>
                <a:gd name="connsiteX13" fmla="*/ 960786 w 1148324"/>
                <a:gd name="connsiteY13" fmla="*/ 73517 h 1879427"/>
                <a:gd name="connsiteX14" fmla="*/ 1068068 w 1148324"/>
                <a:gd name="connsiteY14" fmla="*/ 162250 h 1879427"/>
                <a:gd name="connsiteX15" fmla="*/ 1148279 w 1148324"/>
                <a:gd name="connsiteY15" fmla="*/ 346734 h 1879427"/>
                <a:gd name="connsiteX16" fmla="*/ 1060047 w 1148324"/>
                <a:gd name="connsiteY16" fmla="*/ 442987 h 1879427"/>
                <a:gd name="connsiteX17" fmla="*/ 1003900 w 1148324"/>
                <a:gd name="connsiteY17" fmla="*/ 587366 h 1879427"/>
                <a:gd name="connsiteX18" fmla="*/ 1011921 w 1148324"/>
                <a:gd name="connsiteY18" fmla="*/ 715702 h 1879427"/>
                <a:gd name="connsiteX19" fmla="*/ 899626 w 1148324"/>
                <a:gd name="connsiteY19" fmla="*/ 884145 h 1879427"/>
                <a:gd name="connsiteX20" fmla="*/ 827437 w 1148324"/>
                <a:gd name="connsiteY20" fmla="*/ 940292 h 1879427"/>
                <a:gd name="connsiteX21" fmla="*/ 755247 w 1148324"/>
                <a:gd name="connsiteY21" fmla="*/ 1092692 h 1879427"/>
                <a:gd name="connsiteX22" fmla="*/ 699100 w 1148324"/>
                <a:gd name="connsiteY22" fmla="*/ 1237071 h 1879427"/>
                <a:gd name="connsiteX23" fmla="*/ 723163 w 1148324"/>
                <a:gd name="connsiteY23" fmla="*/ 1357387 h 1879427"/>
                <a:gd name="connsiteX24" fmla="*/ 699100 w 1148324"/>
                <a:gd name="connsiteY24" fmla="*/ 1461660 h 1879427"/>
                <a:gd name="connsiteX25" fmla="*/ 602847 w 1148324"/>
                <a:gd name="connsiteY25" fmla="*/ 1581976 h 1879427"/>
                <a:gd name="connsiteX26" fmla="*/ 482531 w 1148324"/>
                <a:gd name="connsiteY26" fmla="*/ 1581976 h 1879427"/>
                <a:gd name="connsiteX27" fmla="*/ 458468 w 1148324"/>
                <a:gd name="connsiteY27" fmla="*/ 1477702 h 1879427"/>
                <a:gd name="connsiteX28" fmla="*/ 522637 w 1148324"/>
                <a:gd name="connsiteY28" fmla="*/ 1325302 h 1879427"/>
                <a:gd name="connsiteX29" fmla="*/ 474510 w 1148324"/>
                <a:gd name="connsiteY29" fmla="*/ 1229050 h 1879427"/>
                <a:gd name="connsiteX30" fmla="*/ 394300 w 1148324"/>
                <a:gd name="connsiteY30" fmla="*/ 1108734 h 1879427"/>
                <a:gd name="connsiteX31" fmla="*/ 370237 w 1148324"/>
                <a:gd name="connsiteY31" fmla="*/ 1036545 h 1879427"/>
                <a:gd name="connsiteX32" fmla="*/ 257942 w 1148324"/>
                <a:gd name="connsiteY32" fmla="*/ 1044566 h 1879427"/>
                <a:gd name="connsiteX33" fmla="*/ 137626 w 1148324"/>
                <a:gd name="connsiteY33" fmla="*/ 1012481 h 1879427"/>
                <a:gd name="connsiteX34" fmla="*/ 49395 w 1148324"/>
                <a:gd name="connsiteY34" fmla="*/ 980397 h 1879427"/>
                <a:gd name="connsiteX35" fmla="*/ 8744 w 1148324"/>
                <a:gd name="connsiteY35" fmla="*/ 966002 h 1879427"/>
                <a:gd name="connsiteX36" fmla="*/ 18438 w 1148324"/>
                <a:gd name="connsiteY36" fmla="*/ 858890 h 1879427"/>
                <a:gd name="connsiteX37" fmla="*/ 13077 w 1148324"/>
                <a:gd name="connsiteY37" fmla="*/ 840786 h 1879427"/>
                <a:gd name="connsiteX38" fmla="*/ 17185 w 1148324"/>
                <a:gd name="connsiteY38" fmla="*/ 837961 h 1879427"/>
                <a:gd name="connsiteX39" fmla="*/ 129605 w 1148324"/>
                <a:gd name="connsiteY39" fmla="*/ 779871 h 1879427"/>
                <a:gd name="connsiteX40" fmla="*/ 121584 w 1148324"/>
                <a:gd name="connsiteY40" fmla="*/ 667576 h 1879427"/>
                <a:gd name="connsiteX41" fmla="*/ 1268 w 1148324"/>
                <a:gd name="connsiteY41" fmla="*/ 459029 h 1879427"/>
                <a:gd name="connsiteX42" fmla="*/ 15807 w 1148324"/>
                <a:gd name="connsiteY42" fmla="*/ 359267 h 1879427"/>
                <a:gd name="connsiteX43" fmla="*/ 30187 w 1148324"/>
                <a:gd name="connsiteY43" fmla="*/ 331061 h 1879427"/>
                <a:gd name="connsiteX44" fmla="*/ 40183 w 1148324"/>
                <a:gd name="connsiteY44" fmla="*/ 311454 h 1879427"/>
                <a:gd name="connsiteX45" fmla="*/ 73458 w 1148324"/>
                <a:gd name="connsiteY45" fmla="*/ 266524 h 1879427"/>
                <a:gd name="connsiteX46" fmla="*/ 298047 w 1148324"/>
                <a:gd name="connsiteY46" fmla="*/ 114124 h 1879427"/>
                <a:gd name="connsiteX47" fmla="*/ 538679 w 1148324"/>
                <a:gd name="connsiteY47" fmla="*/ 25892 h 1879427"/>
                <a:gd name="connsiteX48" fmla="*/ 757504 w 1148324"/>
                <a:gd name="connsiteY48" fmla="*/ 325 h 1879427"/>
                <a:gd name="connsiteX0" fmla="*/ 611295 w 1148324"/>
                <a:gd name="connsiteY0" fmla="*/ 1695960 h 1879427"/>
                <a:gd name="connsiteX1" fmla="*/ 665270 w 1148324"/>
                <a:gd name="connsiteY1" fmla="*/ 1743585 h 1879427"/>
                <a:gd name="connsiteX2" fmla="*/ 677970 w 1148324"/>
                <a:gd name="connsiteY2" fmla="*/ 1813435 h 1879427"/>
                <a:gd name="connsiteX3" fmla="*/ 601770 w 1148324"/>
                <a:gd name="connsiteY3" fmla="*/ 1876935 h 1879427"/>
                <a:gd name="connsiteX4" fmla="*/ 519220 w 1148324"/>
                <a:gd name="connsiteY4" fmla="*/ 1864235 h 1879427"/>
                <a:gd name="connsiteX5" fmla="*/ 487470 w 1148324"/>
                <a:gd name="connsiteY5" fmla="*/ 1842010 h 1879427"/>
                <a:gd name="connsiteX6" fmla="*/ 471595 w 1148324"/>
                <a:gd name="connsiteY6" fmla="*/ 1759460 h 1879427"/>
                <a:gd name="connsiteX7" fmla="*/ 528745 w 1148324"/>
                <a:gd name="connsiteY7" fmla="*/ 1715010 h 1879427"/>
                <a:gd name="connsiteX8" fmla="*/ 611295 w 1148324"/>
                <a:gd name="connsiteY8" fmla="*/ 1695960 h 1879427"/>
                <a:gd name="connsiteX9" fmla="*/ 757504 w 1148324"/>
                <a:gd name="connsiteY9" fmla="*/ 325 h 1879427"/>
                <a:gd name="connsiteX10" fmla="*/ 827437 w 1148324"/>
                <a:gd name="connsiteY10" fmla="*/ 9850 h 1879427"/>
                <a:gd name="connsiteX11" fmla="*/ 894738 w 1148324"/>
                <a:gd name="connsiteY11" fmla="*/ 35354 h 1879427"/>
                <a:gd name="connsiteX12" fmla="*/ 900702 w 1148324"/>
                <a:gd name="connsiteY12" fmla="*/ 38800 h 1879427"/>
                <a:gd name="connsiteX13" fmla="*/ 960786 w 1148324"/>
                <a:gd name="connsiteY13" fmla="*/ 73517 h 1879427"/>
                <a:gd name="connsiteX14" fmla="*/ 1068068 w 1148324"/>
                <a:gd name="connsiteY14" fmla="*/ 162250 h 1879427"/>
                <a:gd name="connsiteX15" fmla="*/ 1148279 w 1148324"/>
                <a:gd name="connsiteY15" fmla="*/ 346734 h 1879427"/>
                <a:gd name="connsiteX16" fmla="*/ 1060047 w 1148324"/>
                <a:gd name="connsiteY16" fmla="*/ 442987 h 1879427"/>
                <a:gd name="connsiteX17" fmla="*/ 1003900 w 1148324"/>
                <a:gd name="connsiteY17" fmla="*/ 587366 h 1879427"/>
                <a:gd name="connsiteX18" fmla="*/ 1011921 w 1148324"/>
                <a:gd name="connsiteY18" fmla="*/ 715702 h 1879427"/>
                <a:gd name="connsiteX19" fmla="*/ 899626 w 1148324"/>
                <a:gd name="connsiteY19" fmla="*/ 884145 h 1879427"/>
                <a:gd name="connsiteX20" fmla="*/ 827437 w 1148324"/>
                <a:gd name="connsiteY20" fmla="*/ 940292 h 1879427"/>
                <a:gd name="connsiteX21" fmla="*/ 755247 w 1148324"/>
                <a:gd name="connsiteY21" fmla="*/ 1092692 h 1879427"/>
                <a:gd name="connsiteX22" fmla="*/ 699100 w 1148324"/>
                <a:gd name="connsiteY22" fmla="*/ 1237071 h 1879427"/>
                <a:gd name="connsiteX23" fmla="*/ 723163 w 1148324"/>
                <a:gd name="connsiteY23" fmla="*/ 1357387 h 1879427"/>
                <a:gd name="connsiteX24" fmla="*/ 699100 w 1148324"/>
                <a:gd name="connsiteY24" fmla="*/ 1461660 h 1879427"/>
                <a:gd name="connsiteX25" fmla="*/ 602847 w 1148324"/>
                <a:gd name="connsiteY25" fmla="*/ 1581976 h 1879427"/>
                <a:gd name="connsiteX26" fmla="*/ 482531 w 1148324"/>
                <a:gd name="connsiteY26" fmla="*/ 1581976 h 1879427"/>
                <a:gd name="connsiteX27" fmla="*/ 458468 w 1148324"/>
                <a:gd name="connsiteY27" fmla="*/ 1477702 h 1879427"/>
                <a:gd name="connsiteX28" fmla="*/ 522637 w 1148324"/>
                <a:gd name="connsiteY28" fmla="*/ 1325302 h 1879427"/>
                <a:gd name="connsiteX29" fmla="*/ 474510 w 1148324"/>
                <a:gd name="connsiteY29" fmla="*/ 1229050 h 1879427"/>
                <a:gd name="connsiteX30" fmla="*/ 394300 w 1148324"/>
                <a:gd name="connsiteY30" fmla="*/ 1108734 h 1879427"/>
                <a:gd name="connsiteX31" fmla="*/ 370237 w 1148324"/>
                <a:gd name="connsiteY31" fmla="*/ 1036545 h 1879427"/>
                <a:gd name="connsiteX32" fmla="*/ 257942 w 1148324"/>
                <a:gd name="connsiteY32" fmla="*/ 1044566 h 1879427"/>
                <a:gd name="connsiteX33" fmla="*/ 137626 w 1148324"/>
                <a:gd name="connsiteY33" fmla="*/ 1012481 h 1879427"/>
                <a:gd name="connsiteX34" fmla="*/ 49395 w 1148324"/>
                <a:gd name="connsiteY34" fmla="*/ 980397 h 1879427"/>
                <a:gd name="connsiteX35" fmla="*/ 8744 w 1148324"/>
                <a:gd name="connsiteY35" fmla="*/ 966002 h 1879427"/>
                <a:gd name="connsiteX36" fmla="*/ 18438 w 1148324"/>
                <a:gd name="connsiteY36" fmla="*/ 858890 h 1879427"/>
                <a:gd name="connsiteX37" fmla="*/ 13077 w 1148324"/>
                <a:gd name="connsiteY37" fmla="*/ 840786 h 1879427"/>
                <a:gd name="connsiteX38" fmla="*/ 129605 w 1148324"/>
                <a:gd name="connsiteY38" fmla="*/ 779871 h 1879427"/>
                <a:gd name="connsiteX39" fmla="*/ 121584 w 1148324"/>
                <a:gd name="connsiteY39" fmla="*/ 667576 h 1879427"/>
                <a:gd name="connsiteX40" fmla="*/ 1268 w 1148324"/>
                <a:gd name="connsiteY40" fmla="*/ 459029 h 1879427"/>
                <a:gd name="connsiteX41" fmla="*/ 15807 w 1148324"/>
                <a:gd name="connsiteY41" fmla="*/ 359267 h 1879427"/>
                <a:gd name="connsiteX42" fmla="*/ 30187 w 1148324"/>
                <a:gd name="connsiteY42" fmla="*/ 331061 h 1879427"/>
                <a:gd name="connsiteX43" fmla="*/ 40183 w 1148324"/>
                <a:gd name="connsiteY43" fmla="*/ 311454 h 1879427"/>
                <a:gd name="connsiteX44" fmla="*/ 73458 w 1148324"/>
                <a:gd name="connsiteY44" fmla="*/ 266524 h 1879427"/>
                <a:gd name="connsiteX45" fmla="*/ 298047 w 1148324"/>
                <a:gd name="connsiteY45" fmla="*/ 114124 h 1879427"/>
                <a:gd name="connsiteX46" fmla="*/ 538679 w 1148324"/>
                <a:gd name="connsiteY46" fmla="*/ 25892 h 1879427"/>
                <a:gd name="connsiteX47" fmla="*/ 757504 w 1148324"/>
                <a:gd name="connsiteY47" fmla="*/ 325 h 1879427"/>
                <a:gd name="connsiteX0" fmla="*/ 611295 w 1148324"/>
                <a:gd name="connsiteY0" fmla="*/ 1695960 h 1879427"/>
                <a:gd name="connsiteX1" fmla="*/ 665270 w 1148324"/>
                <a:gd name="connsiteY1" fmla="*/ 1743585 h 1879427"/>
                <a:gd name="connsiteX2" fmla="*/ 677970 w 1148324"/>
                <a:gd name="connsiteY2" fmla="*/ 1813435 h 1879427"/>
                <a:gd name="connsiteX3" fmla="*/ 601770 w 1148324"/>
                <a:gd name="connsiteY3" fmla="*/ 1876935 h 1879427"/>
                <a:gd name="connsiteX4" fmla="*/ 519220 w 1148324"/>
                <a:gd name="connsiteY4" fmla="*/ 1864235 h 1879427"/>
                <a:gd name="connsiteX5" fmla="*/ 487470 w 1148324"/>
                <a:gd name="connsiteY5" fmla="*/ 1842010 h 1879427"/>
                <a:gd name="connsiteX6" fmla="*/ 471595 w 1148324"/>
                <a:gd name="connsiteY6" fmla="*/ 1759460 h 1879427"/>
                <a:gd name="connsiteX7" fmla="*/ 528745 w 1148324"/>
                <a:gd name="connsiteY7" fmla="*/ 1715010 h 1879427"/>
                <a:gd name="connsiteX8" fmla="*/ 611295 w 1148324"/>
                <a:gd name="connsiteY8" fmla="*/ 1695960 h 1879427"/>
                <a:gd name="connsiteX9" fmla="*/ 757504 w 1148324"/>
                <a:gd name="connsiteY9" fmla="*/ 325 h 1879427"/>
                <a:gd name="connsiteX10" fmla="*/ 827437 w 1148324"/>
                <a:gd name="connsiteY10" fmla="*/ 9850 h 1879427"/>
                <a:gd name="connsiteX11" fmla="*/ 894738 w 1148324"/>
                <a:gd name="connsiteY11" fmla="*/ 35354 h 1879427"/>
                <a:gd name="connsiteX12" fmla="*/ 900702 w 1148324"/>
                <a:gd name="connsiteY12" fmla="*/ 38800 h 1879427"/>
                <a:gd name="connsiteX13" fmla="*/ 960786 w 1148324"/>
                <a:gd name="connsiteY13" fmla="*/ 73517 h 1879427"/>
                <a:gd name="connsiteX14" fmla="*/ 1068068 w 1148324"/>
                <a:gd name="connsiteY14" fmla="*/ 162250 h 1879427"/>
                <a:gd name="connsiteX15" fmla="*/ 1148279 w 1148324"/>
                <a:gd name="connsiteY15" fmla="*/ 346734 h 1879427"/>
                <a:gd name="connsiteX16" fmla="*/ 1060047 w 1148324"/>
                <a:gd name="connsiteY16" fmla="*/ 442987 h 1879427"/>
                <a:gd name="connsiteX17" fmla="*/ 1003900 w 1148324"/>
                <a:gd name="connsiteY17" fmla="*/ 587366 h 1879427"/>
                <a:gd name="connsiteX18" fmla="*/ 1011921 w 1148324"/>
                <a:gd name="connsiteY18" fmla="*/ 715702 h 1879427"/>
                <a:gd name="connsiteX19" fmla="*/ 899626 w 1148324"/>
                <a:gd name="connsiteY19" fmla="*/ 884145 h 1879427"/>
                <a:gd name="connsiteX20" fmla="*/ 827437 w 1148324"/>
                <a:gd name="connsiteY20" fmla="*/ 940292 h 1879427"/>
                <a:gd name="connsiteX21" fmla="*/ 755247 w 1148324"/>
                <a:gd name="connsiteY21" fmla="*/ 1092692 h 1879427"/>
                <a:gd name="connsiteX22" fmla="*/ 699100 w 1148324"/>
                <a:gd name="connsiteY22" fmla="*/ 1237071 h 1879427"/>
                <a:gd name="connsiteX23" fmla="*/ 723163 w 1148324"/>
                <a:gd name="connsiteY23" fmla="*/ 1357387 h 1879427"/>
                <a:gd name="connsiteX24" fmla="*/ 699100 w 1148324"/>
                <a:gd name="connsiteY24" fmla="*/ 1461660 h 1879427"/>
                <a:gd name="connsiteX25" fmla="*/ 602847 w 1148324"/>
                <a:gd name="connsiteY25" fmla="*/ 1581976 h 1879427"/>
                <a:gd name="connsiteX26" fmla="*/ 482531 w 1148324"/>
                <a:gd name="connsiteY26" fmla="*/ 1581976 h 1879427"/>
                <a:gd name="connsiteX27" fmla="*/ 458468 w 1148324"/>
                <a:gd name="connsiteY27" fmla="*/ 1477702 h 1879427"/>
                <a:gd name="connsiteX28" fmla="*/ 522637 w 1148324"/>
                <a:gd name="connsiteY28" fmla="*/ 1325302 h 1879427"/>
                <a:gd name="connsiteX29" fmla="*/ 474510 w 1148324"/>
                <a:gd name="connsiteY29" fmla="*/ 1229050 h 1879427"/>
                <a:gd name="connsiteX30" fmla="*/ 394300 w 1148324"/>
                <a:gd name="connsiteY30" fmla="*/ 1108734 h 1879427"/>
                <a:gd name="connsiteX31" fmla="*/ 370237 w 1148324"/>
                <a:gd name="connsiteY31" fmla="*/ 1036545 h 1879427"/>
                <a:gd name="connsiteX32" fmla="*/ 257942 w 1148324"/>
                <a:gd name="connsiteY32" fmla="*/ 1044566 h 1879427"/>
                <a:gd name="connsiteX33" fmla="*/ 137626 w 1148324"/>
                <a:gd name="connsiteY33" fmla="*/ 1012481 h 1879427"/>
                <a:gd name="connsiteX34" fmla="*/ 49395 w 1148324"/>
                <a:gd name="connsiteY34" fmla="*/ 980397 h 1879427"/>
                <a:gd name="connsiteX35" fmla="*/ 8744 w 1148324"/>
                <a:gd name="connsiteY35" fmla="*/ 966002 h 1879427"/>
                <a:gd name="connsiteX36" fmla="*/ 13077 w 1148324"/>
                <a:gd name="connsiteY36" fmla="*/ 840786 h 1879427"/>
                <a:gd name="connsiteX37" fmla="*/ 129605 w 1148324"/>
                <a:gd name="connsiteY37" fmla="*/ 779871 h 1879427"/>
                <a:gd name="connsiteX38" fmla="*/ 121584 w 1148324"/>
                <a:gd name="connsiteY38" fmla="*/ 667576 h 1879427"/>
                <a:gd name="connsiteX39" fmla="*/ 1268 w 1148324"/>
                <a:gd name="connsiteY39" fmla="*/ 459029 h 1879427"/>
                <a:gd name="connsiteX40" fmla="*/ 15807 w 1148324"/>
                <a:gd name="connsiteY40" fmla="*/ 359267 h 1879427"/>
                <a:gd name="connsiteX41" fmla="*/ 30187 w 1148324"/>
                <a:gd name="connsiteY41" fmla="*/ 331061 h 1879427"/>
                <a:gd name="connsiteX42" fmla="*/ 40183 w 1148324"/>
                <a:gd name="connsiteY42" fmla="*/ 311454 h 1879427"/>
                <a:gd name="connsiteX43" fmla="*/ 73458 w 1148324"/>
                <a:gd name="connsiteY43" fmla="*/ 266524 h 1879427"/>
                <a:gd name="connsiteX44" fmla="*/ 298047 w 1148324"/>
                <a:gd name="connsiteY44" fmla="*/ 114124 h 1879427"/>
                <a:gd name="connsiteX45" fmla="*/ 538679 w 1148324"/>
                <a:gd name="connsiteY45" fmla="*/ 25892 h 1879427"/>
                <a:gd name="connsiteX46" fmla="*/ 757504 w 1148324"/>
                <a:gd name="connsiteY46" fmla="*/ 325 h 1879427"/>
                <a:gd name="connsiteX0" fmla="*/ 611295 w 1148324"/>
                <a:gd name="connsiteY0" fmla="*/ 1695960 h 1879427"/>
                <a:gd name="connsiteX1" fmla="*/ 665270 w 1148324"/>
                <a:gd name="connsiteY1" fmla="*/ 1743585 h 1879427"/>
                <a:gd name="connsiteX2" fmla="*/ 677970 w 1148324"/>
                <a:gd name="connsiteY2" fmla="*/ 1813435 h 1879427"/>
                <a:gd name="connsiteX3" fmla="*/ 601770 w 1148324"/>
                <a:gd name="connsiteY3" fmla="*/ 1876935 h 1879427"/>
                <a:gd name="connsiteX4" fmla="*/ 519220 w 1148324"/>
                <a:gd name="connsiteY4" fmla="*/ 1864235 h 1879427"/>
                <a:gd name="connsiteX5" fmla="*/ 487470 w 1148324"/>
                <a:gd name="connsiteY5" fmla="*/ 1842010 h 1879427"/>
                <a:gd name="connsiteX6" fmla="*/ 471595 w 1148324"/>
                <a:gd name="connsiteY6" fmla="*/ 1759460 h 1879427"/>
                <a:gd name="connsiteX7" fmla="*/ 528745 w 1148324"/>
                <a:gd name="connsiteY7" fmla="*/ 1715010 h 1879427"/>
                <a:gd name="connsiteX8" fmla="*/ 611295 w 1148324"/>
                <a:gd name="connsiteY8" fmla="*/ 1695960 h 1879427"/>
                <a:gd name="connsiteX9" fmla="*/ 757504 w 1148324"/>
                <a:gd name="connsiteY9" fmla="*/ 325 h 1879427"/>
                <a:gd name="connsiteX10" fmla="*/ 827437 w 1148324"/>
                <a:gd name="connsiteY10" fmla="*/ 9850 h 1879427"/>
                <a:gd name="connsiteX11" fmla="*/ 894738 w 1148324"/>
                <a:gd name="connsiteY11" fmla="*/ 35354 h 1879427"/>
                <a:gd name="connsiteX12" fmla="*/ 900702 w 1148324"/>
                <a:gd name="connsiteY12" fmla="*/ 38800 h 1879427"/>
                <a:gd name="connsiteX13" fmla="*/ 960786 w 1148324"/>
                <a:gd name="connsiteY13" fmla="*/ 73517 h 1879427"/>
                <a:gd name="connsiteX14" fmla="*/ 1068068 w 1148324"/>
                <a:gd name="connsiteY14" fmla="*/ 162250 h 1879427"/>
                <a:gd name="connsiteX15" fmla="*/ 1148279 w 1148324"/>
                <a:gd name="connsiteY15" fmla="*/ 346734 h 1879427"/>
                <a:gd name="connsiteX16" fmla="*/ 1060047 w 1148324"/>
                <a:gd name="connsiteY16" fmla="*/ 442987 h 1879427"/>
                <a:gd name="connsiteX17" fmla="*/ 1003900 w 1148324"/>
                <a:gd name="connsiteY17" fmla="*/ 587366 h 1879427"/>
                <a:gd name="connsiteX18" fmla="*/ 1011921 w 1148324"/>
                <a:gd name="connsiteY18" fmla="*/ 715702 h 1879427"/>
                <a:gd name="connsiteX19" fmla="*/ 899626 w 1148324"/>
                <a:gd name="connsiteY19" fmla="*/ 884145 h 1879427"/>
                <a:gd name="connsiteX20" fmla="*/ 827437 w 1148324"/>
                <a:gd name="connsiteY20" fmla="*/ 940292 h 1879427"/>
                <a:gd name="connsiteX21" fmla="*/ 755247 w 1148324"/>
                <a:gd name="connsiteY21" fmla="*/ 1092692 h 1879427"/>
                <a:gd name="connsiteX22" fmla="*/ 699100 w 1148324"/>
                <a:gd name="connsiteY22" fmla="*/ 1237071 h 1879427"/>
                <a:gd name="connsiteX23" fmla="*/ 723163 w 1148324"/>
                <a:gd name="connsiteY23" fmla="*/ 1357387 h 1879427"/>
                <a:gd name="connsiteX24" fmla="*/ 699100 w 1148324"/>
                <a:gd name="connsiteY24" fmla="*/ 1461660 h 1879427"/>
                <a:gd name="connsiteX25" fmla="*/ 602847 w 1148324"/>
                <a:gd name="connsiteY25" fmla="*/ 1581976 h 1879427"/>
                <a:gd name="connsiteX26" fmla="*/ 482531 w 1148324"/>
                <a:gd name="connsiteY26" fmla="*/ 1581976 h 1879427"/>
                <a:gd name="connsiteX27" fmla="*/ 458468 w 1148324"/>
                <a:gd name="connsiteY27" fmla="*/ 1477702 h 1879427"/>
                <a:gd name="connsiteX28" fmla="*/ 522637 w 1148324"/>
                <a:gd name="connsiteY28" fmla="*/ 1325302 h 1879427"/>
                <a:gd name="connsiteX29" fmla="*/ 474510 w 1148324"/>
                <a:gd name="connsiteY29" fmla="*/ 1229050 h 1879427"/>
                <a:gd name="connsiteX30" fmla="*/ 394300 w 1148324"/>
                <a:gd name="connsiteY30" fmla="*/ 1108734 h 1879427"/>
                <a:gd name="connsiteX31" fmla="*/ 370237 w 1148324"/>
                <a:gd name="connsiteY31" fmla="*/ 1036545 h 1879427"/>
                <a:gd name="connsiteX32" fmla="*/ 257942 w 1148324"/>
                <a:gd name="connsiteY32" fmla="*/ 1044566 h 1879427"/>
                <a:gd name="connsiteX33" fmla="*/ 137626 w 1148324"/>
                <a:gd name="connsiteY33" fmla="*/ 1012481 h 1879427"/>
                <a:gd name="connsiteX34" fmla="*/ 49395 w 1148324"/>
                <a:gd name="connsiteY34" fmla="*/ 980397 h 1879427"/>
                <a:gd name="connsiteX35" fmla="*/ 8744 w 1148324"/>
                <a:gd name="connsiteY35" fmla="*/ 966002 h 1879427"/>
                <a:gd name="connsiteX36" fmla="*/ 13077 w 1148324"/>
                <a:gd name="connsiteY36" fmla="*/ 759143 h 1879427"/>
                <a:gd name="connsiteX37" fmla="*/ 129605 w 1148324"/>
                <a:gd name="connsiteY37" fmla="*/ 779871 h 1879427"/>
                <a:gd name="connsiteX38" fmla="*/ 121584 w 1148324"/>
                <a:gd name="connsiteY38" fmla="*/ 667576 h 1879427"/>
                <a:gd name="connsiteX39" fmla="*/ 1268 w 1148324"/>
                <a:gd name="connsiteY39" fmla="*/ 459029 h 1879427"/>
                <a:gd name="connsiteX40" fmla="*/ 15807 w 1148324"/>
                <a:gd name="connsiteY40" fmla="*/ 359267 h 1879427"/>
                <a:gd name="connsiteX41" fmla="*/ 30187 w 1148324"/>
                <a:gd name="connsiteY41" fmla="*/ 331061 h 1879427"/>
                <a:gd name="connsiteX42" fmla="*/ 40183 w 1148324"/>
                <a:gd name="connsiteY42" fmla="*/ 311454 h 1879427"/>
                <a:gd name="connsiteX43" fmla="*/ 73458 w 1148324"/>
                <a:gd name="connsiteY43" fmla="*/ 266524 h 1879427"/>
                <a:gd name="connsiteX44" fmla="*/ 298047 w 1148324"/>
                <a:gd name="connsiteY44" fmla="*/ 114124 h 1879427"/>
                <a:gd name="connsiteX45" fmla="*/ 538679 w 1148324"/>
                <a:gd name="connsiteY45" fmla="*/ 25892 h 1879427"/>
                <a:gd name="connsiteX46" fmla="*/ 757504 w 1148324"/>
                <a:gd name="connsiteY46" fmla="*/ 325 h 1879427"/>
                <a:gd name="connsiteX0" fmla="*/ 611295 w 1148324"/>
                <a:gd name="connsiteY0" fmla="*/ 1695960 h 1879427"/>
                <a:gd name="connsiteX1" fmla="*/ 665270 w 1148324"/>
                <a:gd name="connsiteY1" fmla="*/ 1743585 h 1879427"/>
                <a:gd name="connsiteX2" fmla="*/ 677970 w 1148324"/>
                <a:gd name="connsiteY2" fmla="*/ 1813435 h 1879427"/>
                <a:gd name="connsiteX3" fmla="*/ 601770 w 1148324"/>
                <a:gd name="connsiteY3" fmla="*/ 1876935 h 1879427"/>
                <a:gd name="connsiteX4" fmla="*/ 519220 w 1148324"/>
                <a:gd name="connsiteY4" fmla="*/ 1864235 h 1879427"/>
                <a:gd name="connsiteX5" fmla="*/ 487470 w 1148324"/>
                <a:gd name="connsiteY5" fmla="*/ 1842010 h 1879427"/>
                <a:gd name="connsiteX6" fmla="*/ 471595 w 1148324"/>
                <a:gd name="connsiteY6" fmla="*/ 1759460 h 1879427"/>
                <a:gd name="connsiteX7" fmla="*/ 528745 w 1148324"/>
                <a:gd name="connsiteY7" fmla="*/ 1715010 h 1879427"/>
                <a:gd name="connsiteX8" fmla="*/ 611295 w 1148324"/>
                <a:gd name="connsiteY8" fmla="*/ 1695960 h 1879427"/>
                <a:gd name="connsiteX9" fmla="*/ 757504 w 1148324"/>
                <a:gd name="connsiteY9" fmla="*/ 325 h 1879427"/>
                <a:gd name="connsiteX10" fmla="*/ 827437 w 1148324"/>
                <a:gd name="connsiteY10" fmla="*/ 9850 h 1879427"/>
                <a:gd name="connsiteX11" fmla="*/ 894738 w 1148324"/>
                <a:gd name="connsiteY11" fmla="*/ 35354 h 1879427"/>
                <a:gd name="connsiteX12" fmla="*/ 900702 w 1148324"/>
                <a:gd name="connsiteY12" fmla="*/ 38800 h 1879427"/>
                <a:gd name="connsiteX13" fmla="*/ 960786 w 1148324"/>
                <a:gd name="connsiteY13" fmla="*/ 73517 h 1879427"/>
                <a:gd name="connsiteX14" fmla="*/ 1068068 w 1148324"/>
                <a:gd name="connsiteY14" fmla="*/ 162250 h 1879427"/>
                <a:gd name="connsiteX15" fmla="*/ 1148279 w 1148324"/>
                <a:gd name="connsiteY15" fmla="*/ 346734 h 1879427"/>
                <a:gd name="connsiteX16" fmla="*/ 1060047 w 1148324"/>
                <a:gd name="connsiteY16" fmla="*/ 442987 h 1879427"/>
                <a:gd name="connsiteX17" fmla="*/ 1003900 w 1148324"/>
                <a:gd name="connsiteY17" fmla="*/ 587366 h 1879427"/>
                <a:gd name="connsiteX18" fmla="*/ 1011921 w 1148324"/>
                <a:gd name="connsiteY18" fmla="*/ 715702 h 1879427"/>
                <a:gd name="connsiteX19" fmla="*/ 899626 w 1148324"/>
                <a:gd name="connsiteY19" fmla="*/ 884145 h 1879427"/>
                <a:gd name="connsiteX20" fmla="*/ 827437 w 1148324"/>
                <a:gd name="connsiteY20" fmla="*/ 940292 h 1879427"/>
                <a:gd name="connsiteX21" fmla="*/ 755247 w 1148324"/>
                <a:gd name="connsiteY21" fmla="*/ 1092692 h 1879427"/>
                <a:gd name="connsiteX22" fmla="*/ 699100 w 1148324"/>
                <a:gd name="connsiteY22" fmla="*/ 1237071 h 1879427"/>
                <a:gd name="connsiteX23" fmla="*/ 723163 w 1148324"/>
                <a:gd name="connsiteY23" fmla="*/ 1357387 h 1879427"/>
                <a:gd name="connsiteX24" fmla="*/ 699100 w 1148324"/>
                <a:gd name="connsiteY24" fmla="*/ 1461660 h 1879427"/>
                <a:gd name="connsiteX25" fmla="*/ 602847 w 1148324"/>
                <a:gd name="connsiteY25" fmla="*/ 1581976 h 1879427"/>
                <a:gd name="connsiteX26" fmla="*/ 482531 w 1148324"/>
                <a:gd name="connsiteY26" fmla="*/ 1581976 h 1879427"/>
                <a:gd name="connsiteX27" fmla="*/ 458468 w 1148324"/>
                <a:gd name="connsiteY27" fmla="*/ 1477702 h 1879427"/>
                <a:gd name="connsiteX28" fmla="*/ 522637 w 1148324"/>
                <a:gd name="connsiteY28" fmla="*/ 1325302 h 1879427"/>
                <a:gd name="connsiteX29" fmla="*/ 474510 w 1148324"/>
                <a:gd name="connsiteY29" fmla="*/ 1229050 h 1879427"/>
                <a:gd name="connsiteX30" fmla="*/ 394300 w 1148324"/>
                <a:gd name="connsiteY30" fmla="*/ 1108734 h 1879427"/>
                <a:gd name="connsiteX31" fmla="*/ 370237 w 1148324"/>
                <a:gd name="connsiteY31" fmla="*/ 1036545 h 1879427"/>
                <a:gd name="connsiteX32" fmla="*/ 257942 w 1148324"/>
                <a:gd name="connsiteY32" fmla="*/ 1044566 h 1879427"/>
                <a:gd name="connsiteX33" fmla="*/ 137626 w 1148324"/>
                <a:gd name="connsiteY33" fmla="*/ 1012481 h 1879427"/>
                <a:gd name="connsiteX34" fmla="*/ 49395 w 1148324"/>
                <a:gd name="connsiteY34" fmla="*/ 980397 h 1879427"/>
                <a:gd name="connsiteX35" fmla="*/ 8744 w 1148324"/>
                <a:gd name="connsiteY35" fmla="*/ 966002 h 1879427"/>
                <a:gd name="connsiteX36" fmla="*/ 8994 w 1148324"/>
                <a:gd name="connsiteY36" fmla="*/ 783636 h 1879427"/>
                <a:gd name="connsiteX37" fmla="*/ 129605 w 1148324"/>
                <a:gd name="connsiteY37" fmla="*/ 779871 h 1879427"/>
                <a:gd name="connsiteX38" fmla="*/ 121584 w 1148324"/>
                <a:gd name="connsiteY38" fmla="*/ 667576 h 1879427"/>
                <a:gd name="connsiteX39" fmla="*/ 1268 w 1148324"/>
                <a:gd name="connsiteY39" fmla="*/ 459029 h 1879427"/>
                <a:gd name="connsiteX40" fmla="*/ 15807 w 1148324"/>
                <a:gd name="connsiteY40" fmla="*/ 359267 h 1879427"/>
                <a:gd name="connsiteX41" fmla="*/ 30187 w 1148324"/>
                <a:gd name="connsiteY41" fmla="*/ 331061 h 1879427"/>
                <a:gd name="connsiteX42" fmla="*/ 40183 w 1148324"/>
                <a:gd name="connsiteY42" fmla="*/ 311454 h 1879427"/>
                <a:gd name="connsiteX43" fmla="*/ 73458 w 1148324"/>
                <a:gd name="connsiteY43" fmla="*/ 266524 h 1879427"/>
                <a:gd name="connsiteX44" fmla="*/ 298047 w 1148324"/>
                <a:gd name="connsiteY44" fmla="*/ 114124 h 1879427"/>
                <a:gd name="connsiteX45" fmla="*/ 538679 w 1148324"/>
                <a:gd name="connsiteY45" fmla="*/ 25892 h 1879427"/>
                <a:gd name="connsiteX46" fmla="*/ 757504 w 1148324"/>
                <a:gd name="connsiteY46" fmla="*/ 325 h 1879427"/>
                <a:gd name="connsiteX0" fmla="*/ 611295 w 1148324"/>
                <a:gd name="connsiteY0" fmla="*/ 1695960 h 1879427"/>
                <a:gd name="connsiteX1" fmla="*/ 665270 w 1148324"/>
                <a:gd name="connsiteY1" fmla="*/ 1743585 h 1879427"/>
                <a:gd name="connsiteX2" fmla="*/ 677970 w 1148324"/>
                <a:gd name="connsiteY2" fmla="*/ 1813435 h 1879427"/>
                <a:gd name="connsiteX3" fmla="*/ 601770 w 1148324"/>
                <a:gd name="connsiteY3" fmla="*/ 1876935 h 1879427"/>
                <a:gd name="connsiteX4" fmla="*/ 519220 w 1148324"/>
                <a:gd name="connsiteY4" fmla="*/ 1864235 h 1879427"/>
                <a:gd name="connsiteX5" fmla="*/ 487470 w 1148324"/>
                <a:gd name="connsiteY5" fmla="*/ 1842010 h 1879427"/>
                <a:gd name="connsiteX6" fmla="*/ 471595 w 1148324"/>
                <a:gd name="connsiteY6" fmla="*/ 1759460 h 1879427"/>
                <a:gd name="connsiteX7" fmla="*/ 528745 w 1148324"/>
                <a:gd name="connsiteY7" fmla="*/ 1715010 h 1879427"/>
                <a:gd name="connsiteX8" fmla="*/ 611295 w 1148324"/>
                <a:gd name="connsiteY8" fmla="*/ 1695960 h 1879427"/>
                <a:gd name="connsiteX9" fmla="*/ 757504 w 1148324"/>
                <a:gd name="connsiteY9" fmla="*/ 325 h 1879427"/>
                <a:gd name="connsiteX10" fmla="*/ 827437 w 1148324"/>
                <a:gd name="connsiteY10" fmla="*/ 9850 h 1879427"/>
                <a:gd name="connsiteX11" fmla="*/ 894738 w 1148324"/>
                <a:gd name="connsiteY11" fmla="*/ 35354 h 1879427"/>
                <a:gd name="connsiteX12" fmla="*/ 900702 w 1148324"/>
                <a:gd name="connsiteY12" fmla="*/ 38800 h 1879427"/>
                <a:gd name="connsiteX13" fmla="*/ 960786 w 1148324"/>
                <a:gd name="connsiteY13" fmla="*/ 73517 h 1879427"/>
                <a:gd name="connsiteX14" fmla="*/ 1068068 w 1148324"/>
                <a:gd name="connsiteY14" fmla="*/ 162250 h 1879427"/>
                <a:gd name="connsiteX15" fmla="*/ 1148279 w 1148324"/>
                <a:gd name="connsiteY15" fmla="*/ 346734 h 1879427"/>
                <a:gd name="connsiteX16" fmla="*/ 1060047 w 1148324"/>
                <a:gd name="connsiteY16" fmla="*/ 442987 h 1879427"/>
                <a:gd name="connsiteX17" fmla="*/ 1003900 w 1148324"/>
                <a:gd name="connsiteY17" fmla="*/ 587366 h 1879427"/>
                <a:gd name="connsiteX18" fmla="*/ 1011921 w 1148324"/>
                <a:gd name="connsiteY18" fmla="*/ 715702 h 1879427"/>
                <a:gd name="connsiteX19" fmla="*/ 899626 w 1148324"/>
                <a:gd name="connsiteY19" fmla="*/ 884145 h 1879427"/>
                <a:gd name="connsiteX20" fmla="*/ 827437 w 1148324"/>
                <a:gd name="connsiteY20" fmla="*/ 940292 h 1879427"/>
                <a:gd name="connsiteX21" fmla="*/ 755247 w 1148324"/>
                <a:gd name="connsiteY21" fmla="*/ 1092692 h 1879427"/>
                <a:gd name="connsiteX22" fmla="*/ 699100 w 1148324"/>
                <a:gd name="connsiteY22" fmla="*/ 1237071 h 1879427"/>
                <a:gd name="connsiteX23" fmla="*/ 723163 w 1148324"/>
                <a:gd name="connsiteY23" fmla="*/ 1357387 h 1879427"/>
                <a:gd name="connsiteX24" fmla="*/ 699100 w 1148324"/>
                <a:gd name="connsiteY24" fmla="*/ 1461660 h 1879427"/>
                <a:gd name="connsiteX25" fmla="*/ 602847 w 1148324"/>
                <a:gd name="connsiteY25" fmla="*/ 1581976 h 1879427"/>
                <a:gd name="connsiteX26" fmla="*/ 482531 w 1148324"/>
                <a:gd name="connsiteY26" fmla="*/ 1581976 h 1879427"/>
                <a:gd name="connsiteX27" fmla="*/ 458468 w 1148324"/>
                <a:gd name="connsiteY27" fmla="*/ 1477702 h 1879427"/>
                <a:gd name="connsiteX28" fmla="*/ 522637 w 1148324"/>
                <a:gd name="connsiteY28" fmla="*/ 1325302 h 1879427"/>
                <a:gd name="connsiteX29" fmla="*/ 474510 w 1148324"/>
                <a:gd name="connsiteY29" fmla="*/ 1229050 h 1879427"/>
                <a:gd name="connsiteX30" fmla="*/ 394300 w 1148324"/>
                <a:gd name="connsiteY30" fmla="*/ 1108734 h 1879427"/>
                <a:gd name="connsiteX31" fmla="*/ 370237 w 1148324"/>
                <a:gd name="connsiteY31" fmla="*/ 1036545 h 1879427"/>
                <a:gd name="connsiteX32" fmla="*/ 257942 w 1148324"/>
                <a:gd name="connsiteY32" fmla="*/ 1044566 h 1879427"/>
                <a:gd name="connsiteX33" fmla="*/ 137626 w 1148324"/>
                <a:gd name="connsiteY33" fmla="*/ 1012481 h 1879427"/>
                <a:gd name="connsiteX34" fmla="*/ 49395 w 1148324"/>
                <a:gd name="connsiteY34" fmla="*/ 980397 h 1879427"/>
                <a:gd name="connsiteX35" fmla="*/ 4662 w 1148324"/>
                <a:gd name="connsiteY35" fmla="*/ 937427 h 1879427"/>
                <a:gd name="connsiteX36" fmla="*/ 8994 w 1148324"/>
                <a:gd name="connsiteY36" fmla="*/ 783636 h 1879427"/>
                <a:gd name="connsiteX37" fmla="*/ 129605 w 1148324"/>
                <a:gd name="connsiteY37" fmla="*/ 779871 h 1879427"/>
                <a:gd name="connsiteX38" fmla="*/ 121584 w 1148324"/>
                <a:gd name="connsiteY38" fmla="*/ 667576 h 1879427"/>
                <a:gd name="connsiteX39" fmla="*/ 1268 w 1148324"/>
                <a:gd name="connsiteY39" fmla="*/ 459029 h 1879427"/>
                <a:gd name="connsiteX40" fmla="*/ 15807 w 1148324"/>
                <a:gd name="connsiteY40" fmla="*/ 359267 h 1879427"/>
                <a:gd name="connsiteX41" fmla="*/ 30187 w 1148324"/>
                <a:gd name="connsiteY41" fmla="*/ 331061 h 1879427"/>
                <a:gd name="connsiteX42" fmla="*/ 40183 w 1148324"/>
                <a:gd name="connsiteY42" fmla="*/ 311454 h 1879427"/>
                <a:gd name="connsiteX43" fmla="*/ 73458 w 1148324"/>
                <a:gd name="connsiteY43" fmla="*/ 266524 h 1879427"/>
                <a:gd name="connsiteX44" fmla="*/ 298047 w 1148324"/>
                <a:gd name="connsiteY44" fmla="*/ 114124 h 1879427"/>
                <a:gd name="connsiteX45" fmla="*/ 538679 w 1148324"/>
                <a:gd name="connsiteY45" fmla="*/ 25892 h 1879427"/>
                <a:gd name="connsiteX46" fmla="*/ 757504 w 1148324"/>
                <a:gd name="connsiteY46" fmla="*/ 325 h 1879427"/>
                <a:gd name="connsiteX0" fmla="*/ 611295 w 1148324"/>
                <a:gd name="connsiteY0" fmla="*/ 1695960 h 1879427"/>
                <a:gd name="connsiteX1" fmla="*/ 665270 w 1148324"/>
                <a:gd name="connsiteY1" fmla="*/ 1743585 h 1879427"/>
                <a:gd name="connsiteX2" fmla="*/ 677970 w 1148324"/>
                <a:gd name="connsiteY2" fmla="*/ 1813435 h 1879427"/>
                <a:gd name="connsiteX3" fmla="*/ 601770 w 1148324"/>
                <a:gd name="connsiteY3" fmla="*/ 1876935 h 1879427"/>
                <a:gd name="connsiteX4" fmla="*/ 519220 w 1148324"/>
                <a:gd name="connsiteY4" fmla="*/ 1864235 h 1879427"/>
                <a:gd name="connsiteX5" fmla="*/ 487470 w 1148324"/>
                <a:gd name="connsiteY5" fmla="*/ 1842010 h 1879427"/>
                <a:gd name="connsiteX6" fmla="*/ 471595 w 1148324"/>
                <a:gd name="connsiteY6" fmla="*/ 1759460 h 1879427"/>
                <a:gd name="connsiteX7" fmla="*/ 528745 w 1148324"/>
                <a:gd name="connsiteY7" fmla="*/ 1715010 h 1879427"/>
                <a:gd name="connsiteX8" fmla="*/ 611295 w 1148324"/>
                <a:gd name="connsiteY8" fmla="*/ 1695960 h 1879427"/>
                <a:gd name="connsiteX9" fmla="*/ 757504 w 1148324"/>
                <a:gd name="connsiteY9" fmla="*/ 325 h 1879427"/>
                <a:gd name="connsiteX10" fmla="*/ 827437 w 1148324"/>
                <a:gd name="connsiteY10" fmla="*/ 9850 h 1879427"/>
                <a:gd name="connsiteX11" fmla="*/ 894738 w 1148324"/>
                <a:gd name="connsiteY11" fmla="*/ 35354 h 1879427"/>
                <a:gd name="connsiteX12" fmla="*/ 900702 w 1148324"/>
                <a:gd name="connsiteY12" fmla="*/ 38800 h 1879427"/>
                <a:gd name="connsiteX13" fmla="*/ 960786 w 1148324"/>
                <a:gd name="connsiteY13" fmla="*/ 73517 h 1879427"/>
                <a:gd name="connsiteX14" fmla="*/ 1068068 w 1148324"/>
                <a:gd name="connsiteY14" fmla="*/ 162250 h 1879427"/>
                <a:gd name="connsiteX15" fmla="*/ 1148279 w 1148324"/>
                <a:gd name="connsiteY15" fmla="*/ 346734 h 1879427"/>
                <a:gd name="connsiteX16" fmla="*/ 1060047 w 1148324"/>
                <a:gd name="connsiteY16" fmla="*/ 442987 h 1879427"/>
                <a:gd name="connsiteX17" fmla="*/ 1003900 w 1148324"/>
                <a:gd name="connsiteY17" fmla="*/ 587366 h 1879427"/>
                <a:gd name="connsiteX18" fmla="*/ 1011921 w 1148324"/>
                <a:gd name="connsiteY18" fmla="*/ 715702 h 1879427"/>
                <a:gd name="connsiteX19" fmla="*/ 899626 w 1148324"/>
                <a:gd name="connsiteY19" fmla="*/ 884145 h 1879427"/>
                <a:gd name="connsiteX20" fmla="*/ 827437 w 1148324"/>
                <a:gd name="connsiteY20" fmla="*/ 940292 h 1879427"/>
                <a:gd name="connsiteX21" fmla="*/ 755247 w 1148324"/>
                <a:gd name="connsiteY21" fmla="*/ 1092692 h 1879427"/>
                <a:gd name="connsiteX22" fmla="*/ 699100 w 1148324"/>
                <a:gd name="connsiteY22" fmla="*/ 1237071 h 1879427"/>
                <a:gd name="connsiteX23" fmla="*/ 723163 w 1148324"/>
                <a:gd name="connsiteY23" fmla="*/ 1357387 h 1879427"/>
                <a:gd name="connsiteX24" fmla="*/ 699100 w 1148324"/>
                <a:gd name="connsiteY24" fmla="*/ 1461660 h 1879427"/>
                <a:gd name="connsiteX25" fmla="*/ 602847 w 1148324"/>
                <a:gd name="connsiteY25" fmla="*/ 1581976 h 1879427"/>
                <a:gd name="connsiteX26" fmla="*/ 482531 w 1148324"/>
                <a:gd name="connsiteY26" fmla="*/ 1581976 h 1879427"/>
                <a:gd name="connsiteX27" fmla="*/ 458468 w 1148324"/>
                <a:gd name="connsiteY27" fmla="*/ 1477702 h 1879427"/>
                <a:gd name="connsiteX28" fmla="*/ 522637 w 1148324"/>
                <a:gd name="connsiteY28" fmla="*/ 1325302 h 1879427"/>
                <a:gd name="connsiteX29" fmla="*/ 474510 w 1148324"/>
                <a:gd name="connsiteY29" fmla="*/ 1229050 h 1879427"/>
                <a:gd name="connsiteX30" fmla="*/ 394300 w 1148324"/>
                <a:gd name="connsiteY30" fmla="*/ 1108734 h 1879427"/>
                <a:gd name="connsiteX31" fmla="*/ 370237 w 1148324"/>
                <a:gd name="connsiteY31" fmla="*/ 1036545 h 1879427"/>
                <a:gd name="connsiteX32" fmla="*/ 257942 w 1148324"/>
                <a:gd name="connsiteY32" fmla="*/ 1044566 h 1879427"/>
                <a:gd name="connsiteX33" fmla="*/ 137626 w 1148324"/>
                <a:gd name="connsiteY33" fmla="*/ 1012481 h 1879427"/>
                <a:gd name="connsiteX34" fmla="*/ 49395 w 1148324"/>
                <a:gd name="connsiteY34" fmla="*/ 980397 h 1879427"/>
                <a:gd name="connsiteX35" fmla="*/ 8994 w 1148324"/>
                <a:gd name="connsiteY35" fmla="*/ 783636 h 1879427"/>
                <a:gd name="connsiteX36" fmla="*/ 129605 w 1148324"/>
                <a:gd name="connsiteY36" fmla="*/ 779871 h 1879427"/>
                <a:gd name="connsiteX37" fmla="*/ 121584 w 1148324"/>
                <a:gd name="connsiteY37" fmla="*/ 667576 h 1879427"/>
                <a:gd name="connsiteX38" fmla="*/ 1268 w 1148324"/>
                <a:gd name="connsiteY38" fmla="*/ 459029 h 1879427"/>
                <a:gd name="connsiteX39" fmla="*/ 15807 w 1148324"/>
                <a:gd name="connsiteY39" fmla="*/ 359267 h 1879427"/>
                <a:gd name="connsiteX40" fmla="*/ 30187 w 1148324"/>
                <a:gd name="connsiteY40" fmla="*/ 331061 h 1879427"/>
                <a:gd name="connsiteX41" fmla="*/ 40183 w 1148324"/>
                <a:gd name="connsiteY41" fmla="*/ 311454 h 1879427"/>
                <a:gd name="connsiteX42" fmla="*/ 73458 w 1148324"/>
                <a:gd name="connsiteY42" fmla="*/ 266524 h 1879427"/>
                <a:gd name="connsiteX43" fmla="*/ 298047 w 1148324"/>
                <a:gd name="connsiteY43" fmla="*/ 114124 h 1879427"/>
                <a:gd name="connsiteX44" fmla="*/ 538679 w 1148324"/>
                <a:gd name="connsiteY44" fmla="*/ 25892 h 1879427"/>
                <a:gd name="connsiteX45" fmla="*/ 757504 w 1148324"/>
                <a:gd name="connsiteY45" fmla="*/ 325 h 1879427"/>
                <a:gd name="connsiteX0" fmla="*/ 613524 w 1150553"/>
                <a:gd name="connsiteY0" fmla="*/ 1695960 h 1879427"/>
                <a:gd name="connsiteX1" fmla="*/ 667499 w 1150553"/>
                <a:gd name="connsiteY1" fmla="*/ 1743585 h 1879427"/>
                <a:gd name="connsiteX2" fmla="*/ 680199 w 1150553"/>
                <a:gd name="connsiteY2" fmla="*/ 1813435 h 1879427"/>
                <a:gd name="connsiteX3" fmla="*/ 603999 w 1150553"/>
                <a:gd name="connsiteY3" fmla="*/ 1876935 h 1879427"/>
                <a:gd name="connsiteX4" fmla="*/ 521449 w 1150553"/>
                <a:gd name="connsiteY4" fmla="*/ 1864235 h 1879427"/>
                <a:gd name="connsiteX5" fmla="*/ 489699 w 1150553"/>
                <a:gd name="connsiteY5" fmla="*/ 1842010 h 1879427"/>
                <a:gd name="connsiteX6" fmla="*/ 473824 w 1150553"/>
                <a:gd name="connsiteY6" fmla="*/ 1759460 h 1879427"/>
                <a:gd name="connsiteX7" fmla="*/ 530974 w 1150553"/>
                <a:gd name="connsiteY7" fmla="*/ 1715010 h 1879427"/>
                <a:gd name="connsiteX8" fmla="*/ 613524 w 1150553"/>
                <a:gd name="connsiteY8" fmla="*/ 1695960 h 1879427"/>
                <a:gd name="connsiteX9" fmla="*/ 759733 w 1150553"/>
                <a:gd name="connsiteY9" fmla="*/ 325 h 1879427"/>
                <a:gd name="connsiteX10" fmla="*/ 829666 w 1150553"/>
                <a:gd name="connsiteY10" fmla="*/ 9850 h 1879427"/>
                <a:gd name="connsiteX11" fmla="*/ 896967 w 1150553"/>
                <a:gd name="connsiteY11" fmla="*/ 35354 h 1879427"/>
                <a:gd name="connsiteX12" fmla="*/ 902931 w 1150553"/>
                <a:gd name="connsiteY12" fmla="*/ 38800 h 1879427"/>
                <a:gd name="connsiteX13" fmla="*/ 963015 w 1150553"/>
                <a:gd name="connsiteY13" fmla="*/ 73517 h 1879427"/>
                <a:gd name="connsiteX14" fmla="*/ 1070297 w 1150553"/>
                <a:gd name="connsiteY14" fmla="*/ 162250 h 1879427"/>
                <a:gd name="connsiteX15" fmla="*/ 1150508 w 1150553"/>
                <a:gd name="connsiteY15" fmla="*/ 346734 h 1879427"/>
                <a:gd name="connsiteX16" fmla="*/ 1062276 w 1150553"/>
                <a:gd name="connsiteY16" fmla="*/ 442987 h 1879427"/>
                <a:gd name="connsiteX17" fmla="*/ 1006129 w 1150553"/>
                <a:gd name="connsiteY17" fmla="*/ 587366 h 1879427"/>
                <a:gd name="connsiteX18" fmla="*/ 1014150 w 1150553"/>
                <a:gd name="connsiteY18" fmla="*/ 715702 h 1879427"/>
                <a:gd name="connsiteX19" fmla="*/ 901855 w 1150553"/>
                <a:gd name="connsiteY19" fmla="*/ 884145 h 1879427"/>
                <a:gd name="connsiteX20" fmla="*/ 829666 w 1150553"/>
                <a:gd name="connsiteY20" fmla="*/ 940292 h 1879427"/>
                <a:gd name="connsiteX21" fmla="*/ 757476 w 1150553"/>
                <a:gd name="connsiteY21" fmla="*/ 1092692 h 1879427"/>
                <a:gd name="connsiteX22" fmla="*/ 701329 w 1150553"/>
                <a:gd name="connsiteY22" fmla="*/ 1237071 h 1879427"/>
                <a:gd name="connsiteX23" fmla="*/ 725392 w 1150553"/>
                <a:gd name="connsiteY23" fmla="*/ 1357387 h 1879427"/>
                <a:gd name="connsiteX24" fmla="*/ 701329 w 1150553"/>
                <a:gd name="connsiteY24" fmla="*/ 1461660 h 1879427"/>
                <a:gd name="connsiteX25" fmla="*/ 605076 w 1150553"/>
                <a:gd name="connsiteY25" fmla="*/ 1581976 h 1879427"/>
                <a:gd name="connsiteX26" fmla="*/ 484760 w 1150553"/>
                <a:gd name="connsiteY26" fmla="*/ 1581976 h 1879427"/>
                <a:gd name="connsiteX27" fmla="*/ 460697 w 1150553"/>
                <a:gd name="connsiteY27" fmla="*/ 1477702 h 1879427"/>
                <a:gd name="connsiteX28" fmla="*/ 524866 w 1150553"/>
                <a:gd name="connsiteY28" fmla="*/ 1325302 h 1879427"/>
                <a:gd name="connsiteX29" fmla="*/ 476739 w 1150553"/>
                <a:gd name="connsiteY29" fmla="*/ 1229050 h 1879427"/>
                <a:gd name="connsiteX30" fmla="*/ 396529 w 1150553"/>
                <a:gd name="connsiteY30" fmla="*/ 1108734 h 1879427"/>
                <a:gd name="connsiteX31" fmla="*/ 372466 w 1150553"/>
                <a:gd name="connsiteY31" fmla="*/ 1036545 h 1879427"/>
                <a:gd name="connsiteX32" fmla="*/ 260171 w 1150553"/>
                <a:gd name="connsiteY32" fmla="*/ 1044566 h 1879427"/>
                <a:gd name="connsiteX33" fmla="*/ 139855 w 1150553"/>
                <a:gd name="connsiteY33" fmla="*/ 1012481 h 1879427"/>
                <a:gd name="connsiteX34" fmla="*/ 14885 w 1150553"/>
                <a:gd name="connsiteY34" fmla="*/ 951822 h 1879427"/>
                <a:gd name="connsiteX35" fmla="*/ 11223 w 1150553"/>
                <a:gd name="connsiteY35" fmla="*/ 783636 h 1879427"/>
                <a:gd name="connsiteX36" fmla="*/ 131834 w 1150553"/>
                <a:gd name="connsiteY36" fmla="*/ 779871 h 1879427"/>
                <a:gd name="connsiteX37" fmla="*/ 123813 w 1150553"/>
                <a:gd name="connsiteY37" fmla="*/ 667576 h 1879427"/>
                <a:gd name="connsiteX38" fmla="*/ 3497 w 1150553"/>
                <a:gd name="connsiteY38" fmla="*/ 459029 h 1879427"/>
                <a:gd name="connsiteX39" fmla="*/ 18036 w 1150553"/>
                <a:gd name="connsiteY39" fmla="*/ 359267 h 1879427"/>
                <a:gd name="connsiteX40" fmla="*/ 32416 w 1150553"/>
                <a:gd name="connsiteY40" fmla="*/ 331061 h 1879427"/>
                <a:gd name="connsiteX41" fmla="*/ 42412 w 1150553"/>
                <a:gd name="connsiteY41" fmla="*/ 311454 h 1879427"/>
                <a:gd name="connsiteX42" fmla="*/ 75687 w 1150553"/>
                <a:gd name="connsiteY42" fmla="*/ 266524 h 1879427"/>
                <a:gd name="connsiteX43" fmla="*/ 300276 w 1150553"/>
                <a:gd name="connsiteY43" fmla="*/ 114124 h 1879427"/>
                <a:gd name="connsiteX44" fmla="*/ 540908 w 1150553"/>
                <a:gd name="connsiteY44" fmla="*/ 25892 h 1879427"/>
                <a:gd name="connsiteX45" fmla="*/ 759733 w 1150553"/>
                <a:gd name="connsiteY45" fmla="*/ 325 h 1879427"/>
                <a:gd name="connsiteX0" fmla="*/ 613524 w 1150553"/>
                <a:gd name="connsiteY0" fmla="*/ 1695960 h 1879427"/>
                <a:gd name="connsiteX1" fmla="*/ 667499 w 1150553"/>
                <a:gd name="connsiteY1" fmla="*/ 1743585 h 1879427"/>
                <a:gd name="connsiteX2" fmla="*/ 680199 w 1150553"/>
                <a:gd name="connsiteY2" fmla="*/ 1813435 h 1879427"/>
                <a:gd name="connsiteX3" fmla="*/ 603999 w 1150553"/>
                <a:gd name="connsiteY3" fmla="*/ 1876935 h 1879427"/>
                <a:gd name="connsiteX4" fmla="*/ 521449 w 1150553"/>
                <a:gd name="connsiteY4" fmla="*/ 1864235 h 1879427"/>
                <a:gd name="connsiteX5" fmla="*/ 489699 w 1150553"/>
                <a:gd name="connsiteY5" fmla="*/ 1842010 h 1879427"/>
                <a:gd name="connsiteX6" fmla="*/ 473824 w 1150553"/>
                <a:gd name="connsiteY6" fmla="*/ 1759460 h 1879427"/>
                <a:gd name="connsiteX7" fmla="*/ 530974 w 1150553"/>
                <a:gd name="connsiteY7" fmla="*/ 1715010 h 1879427"/>
                <a:gd name="connsiteX8" fmla="*/ 613524 w 1150553"/>
                <a:gd name="connsiteY8" fmla="*/ 1695960 h 1879427"/>
                <a:gd name="connsiteX9" fmla="*/ 759733 w 1150553"/>
                <a:gd name="connsiteY9" fmla="*/ 325 h 1879427"/>
                <a:gd name="connsiteX10" fmla="*/ 829666 w 1150553"/>
                <a:gd name="connsiteY10" fmla="*/ 9850 h 1879427"/>
                <a:gd name="connsiteX11" fmla="*/ 896967 w 1150553"/>
                <a:gd name="connsiteY11" fmla="*/ 35354 h 1879427"/>
                <a:gd name="connsiteX12" fmla="*/ 902931 w 1150553"/>
                <a:gd name="connsiteY12" fmla="*/ 38800 h 1879427"/>
                <a:gd name="connsiteX13" fmla="*/ 963015 w 1150553"/>
                <a:gd name="connsiteY13" fmla="*/ 73517 h 1879427"/>
                <a:gd name="connsiteX14" fmla="*/ 1070297 w 1150553"/>
                <a:gd name="connsiteY14" fmla="*/ 162250 h 1879427"/>
                <a:gd name="connsiteX15" fmla="*/ 1150508 w 1150553"/>
                <a:gd name="connsiteY15" fmla="*/ 346734 h 1879427"/>
                <a:gd name="connsiteX16" fmla="*/ 1062276 w 1150553"/>
                <a:gd name="connsiteY16" fmla="*/ 442987 h 1879427"/>
                <a:gd name="connsiteX17" fmla="*/ 1006129 w 1150553"/>
                <a:gd name="connsiteY17" fmla="*/ 587366 h 1879427"/>
                <a:gd name="connsiteX18" fmla="*/ 1014150 w 1150553"/>
                <a:gd name="connsiteY18" fmla="*/ 715702 h 1879427"/>
                <a:gd name="connsiteX19" fmla="*/ 901855 w 1150553"/>
                <a:gd name="connsiteY19" fmla="*/ 884145 h 1879427"/>
                <a:gd name="connsiteX20" fmla="*/ 829666 w 1150553"/>
                <a:gd name="connsiteY20" fmla="*/ 940292 h 1879427"/>
                <a:gd name="connsiteX21" fmla="*/ 757476 w 1150553"/>
                <a:gd name="connsiteY21" fmla="*/ 1092692 h 1879427"/>
                <a:gd name="connsiteX22" fmla="*/ 701329 w 1150553"/>
                <a:gd name="connsiteY22" fmla="*/ 1237071 h 1879427"/>
                <a:gd name="connsiteX23" fmla="*/ 725392 w 1150553"/>
                <a:gd name="connsiteY23" fmla="*/ 1357387 h 1879427"/>
                <a:gd name="connsiteX24" fmla="*/ 701329 w 1150553"/>
                <a:gd name="connsiteY24" fmla="*/ 1461660 h 1879427"/>
                <a:gd name="connsiteX25" fmla="*/ 605076 w 1150553"/>
                <a:gd name="connsiteY25" fmla="*/ 1581976 h 1879427"/>
                <a:gd name="connsiteX26" fmla="*/ 484760 w 1150553"/>
                <a:gd name="connsiteY26" fmla="*/ 1581976 h 1879427"/>
                <a:gd name="connsiteX27" fmla="*/ 460697 w 1150553"/>
                <a:gd name="connsiteY27" fmla="*/ 1477702 h 1879427"/>
                <a:gd name="connsiteX28" fmla="*/ 524866 w 1150553"/>
                <a:gd name="connsiteY28" fmla="*/ 1325302 h 1879427"/>
                <a:gd name="connsiteX29" fmla="*/ 476739 w 1150553"/>
                <a:gd name="connsiteY29" fmla="*/ 1229050 h 1879427"/>
                <a:gd name="connsiteX30" fmla="*/ 396529 w 1150553"/>
                <a:gd name="connsiteY30" fmla="*/ 1108734 h 1879427"/>
                <a:gd name="connsiteX31" fmla="*/ 372466 w 1150553"/>
                <a:gd name="connsiteY31" fmla="*/ 1036545 h 1879427"/>
                <a:gd name="connsiteX32" fmla="*/ 260171 w 1150553"/>
                <a:gd name="connsiteY32" fmla="*/ 1044566 h 1879427"/>
                <a:gd name="connsiteX33" fmla="*/ 139855 w 1150553"/>
                <a:gd name="connsiteY33" fmla="*/ 1012481 h 1879427"/>
                <a:gd name="connsiteX34" fmla="*/ 14885 w 1150553"/>
                <a:gd name="connsiteY34" fmla="*/ 951822 h 1879427"/>
                <a:gd name="connsiteX35" fmla="*/ 11223 w 1150553"/>
                <a:gd name="connsiteY35" fmla="*/ 783636 h 1879427"/>
                <a:gd name="connsiteX36" fmla="*/ 58355 w 1150553"/>
                <a:gd name="connsiteY36" fmla="*/ 714557 h 1879427"/>
                <a:gd name="connsiteX37" fmla="*/ 123813 w 1150553"/>
                <a:gd name="connsiteY37" fmla="*/ 667576 h 1879427"/>
                <a:gd name="connsiteX38" fmla="*/ 3497 w 1150553"/>
                <a:gd name="connsiteY38" fmla="*/ 459029 h 1879427"/>
                <a:gd name="connsiteX39" fmla="*/ 18036 w 1150553"/>
                <a:gd name="connsiteY39" fmla="*/ 359267 h 1879427"/>
                <a:gd name="connsiteX40" fmla="*/ 32416 w 1150553"/>
                <a:gd name="connsiteY40" fmla="*/ 331061 h 1879427"/>
                <a:gd name="connsiteX41" fmla="*/ 42412 w 1150553"/>
                <a:gd name="connsiteY41" fmla="*/ 311454 h 1879427"/>
                <a:gd name="connsiteX42" fmla="*/ 75687 w 1150553"/>
                <a:gd name="connsiteY42" fmla="*/ 266524 h 1879427"/>
                <a:gd name="connsiteX43" fmla="*/ 300276 w 1150553"/>
                <a:gd name="connsiteY43" fmla="*/ 114124 h 1879427"/>
                <a:gd name="connsiteX44" fmla="*/ 540908 w 1150553"/>
                <a:gd name="connsiteY44" fmla="*/ 25892 h 1879427"/>
                <a:gd name="connsiteX45" fmla="*/ 759733 w 1150553"/>
                <a:gd name="connsiteY45" fmla="*/ 325 h 1879427"/>
                <a:gd name="connsiteX0" fmla="*/ 615356 w 1152385"/>
                <a:gd name="connsiteY0" fmla="*/ 1695960 h 1879427"/>
                <a:gd name="connsiteX1" fmla="*/ 669331 w 1152385"/>
                <a:gd name="connsiteY1" fmla="*/ 1743585 h 1879427"/>
                <a:gd name="connsiteX2" fmla="*/ 682031 w 1152385"/>
                <a:gd name="connsiteY2" fmla="*/ 1813435 h 1879427"/>
                <a:gd name="connsiteX3" fmla="*/ 605831 w 1152385"/>
                <a:gd name="connsiteY3" fmla="*/ 1876935 h 1879427"/>
                <a:gd name="connsiteX4" fmla="*/ 523281 w 1152385"/>
                <a:gd name="connsiteY4" fmla="*/ 1864235 h 1879427"/>
                <a:gd name="connsiteX5" fmla="*/ 491531 w 1152385"/>
                <a:gd name="connsiteY5" fmla="*/ 1842010 h 1879427"/>
                <a:gd name="connsiteX6" fmla="*/ 475656 w 1152385"/>
                <a:gd name="connsiteY6" fmla="*/ 1759460 h 1879427"/>
                <a:gd name="connsiteX7" fmla="*/ 532806 w 1152385"/>
                <a:gd name="connsiteY7" fmla="*/ 1715010 h 1879427"/>
                <a:gd name="connsiteX8" fmla="*/ 615356 w 1152385"/>
                <a:gd name="connsiteY8" fmla="*/ 1695960 h 1879427"/>
                <a:gd name="connsiteX9" fmla="*/ 761565 w 1152385"/>
                <a:gd name="connsiteY9" fmla="*/ 325 h 1879427"/>
                <a:gd name="connsiteX10" fmla="*/ 831498 w 1152385"/>
                <a:gd name="connsiteY10" fmla="*/ 9850 h 1879427"/>
                <a:gd name="connsiteX11" fmla="*/ 898799 w 1152385"/>
                <a:gd name="connsiteY11" fmla="*/ 35354 h 1879427"/>
                <a:gd name="connsiteX12" fmla="*/ 904763 w 1152385"/>
                <a:gd name="connsiteY12" fmla="*/ 38800 h 1879427"/>
                <a:gd name="connsiteX13" fmla="*/ 964847 w 1152385"/>
                <a:gd name="connsiteY13" fmla="*/ 73517 h 1879427"/>
                <a:gd name="connsiteX14" fmla="*/ 1072129 w 1152385"/>
                <a:gd name="connsiteY14" fmla="*/ 162250 h 1879427"/>
                <a:gd name="connsiteX15" fmla="*/ 1152340 w 1152385"/>
                <a:gd name="connsiteY15" fmla="*/ 346734 h 1879427"/>
                <a:gd name="connsiteX16" fmla="*/ 1064108 w 1152385"/>
                <a:gd name="connsiteY16" fmla="*/ 442987 h 1879427"/>
                <a:gd name="connsiteX17" fmla="*/ 1007961 w 1152385"/>
                <a:gd name="connsiteY17" fmla="*/ 587366 h 1879427"/>
                <a:gd name="connsiteX18" fmla="*/ 1015982 w 1152385"/>
                <a:gd name="connsiteY18" fmla="*/ 715702 h 1879427"/>
                <a:gd name="connsiteX19" fmla="*/ 903687 w 1152385"/>
                <a:gd name="connsiteY19" fmla="*/ 884145 h 1879427"/>
                <a:gd name="connsiteX20" fmla="*/ 831498 w 1152385"/>
                <a:gd name="connsiteY20" fmla="*/ 940292 h 1879427"/>
                <a:gd name="connsiteX21" fmla="*/ 759308 w 1152385"/>
                <a:gd name="connsiteY21" fmla="*/ 1092692 h 1879427"/>
                <a:gd name="connsiteX22" fmla="*/ 703161 w 1152385"/>
                <a:gd name="connsiteY22" fmla="*/ 1237071 h 1879427"/>
                <a:gd name="connsiteX23" fmla="*/ 727224 w 1152385"/>
                <a:gd name="connsiteY23" fmla="*/ 1357387 h 1879427"/>
                <a:gd name="connsiteX24" fmla="*/ 703161 w 1152385"/>
                <a:gd name="connsiteY24" fmla="*/ 1461660 h 1879427"/>
                <a:gd name="connsiteX25" fmla="*/ 606908 w 1152385"/>
                <a:gd name="connsiteY25" fmla="*/ 1581976 h 1879427"/>
                <a:gd name="connsiteX26" fmla="*/ 486592 w 1152385"/>
                <a:gd name="connsiteY26" fmla="*/ 1581976 h 1879427"/>
                <a:gd name="connsiteX27" fmla="*/ 462529 w 1152385"/>
                <a:gd name="connsiteY27" fmla="*/ 1477702 h 1879427"/>
                <a:gd name="connsiteX28" fmla="*/ 526698 w 1152385"/>
                <a:gd name="connsiteY28" fmla="*/ 1325302 h 1879427"/>
                <a:gd name="connsiteX29" fmla="*/ 478571 w 1152385"/>
                <a:gd name="connsiteY29" fmla="*/ 1229050 h 1879427"/>
                <a:gd name="connsiteX30" fmla="*/ 398361 w 1152385"/>
                <a:gd name="connsiteY30" fmla="*/ 1108734 h 1879427"/>
                <a:gd name="connsiteX31" fmla="*/ 374298 w 1152385"/>
                <a:gd name="connsiteY31" fmla="*/ 1036545 h 1879427"/>
                <a:gd name="connsiteX32" fmla="*/ 262003 w 1152385"/>
                <a:gd name="connsiteY32" fmla="*/ 1044566 h 1879427"/>
                <a:gd name="connsiteX33" fmla="*/ 141687 w 1152385"/>
                <a:gd name="connsiteY33" fmla="*/ 1012481 h 1879427"/>
                <a:gd name="connsiteX34" fmla="*/ 16717 w 1152385"/>
                <a:gd name="connsiteY34" fmla="*/ 951822 h 1879427"/>
                <a:gd name="connsiteX35" fmla="*/ 13055 w 1152385"/>
                <a:gd name="connsiteY35" fmla="*/ 783636 h 1879427"/>
                <a:gd name="connsiteX36" fmla="*/ 125645 w 1152385"/>
                <a:gd name="connsiteY36" fmla="*/ 667576 h 1879427"/>
                <a:gd name="connsiteX37" fmla="*/ 5329 w 1152385"/>
                <a:gd name="connsiteY37" fmla="*/ 459029 h 1879427"/>
                <a:gd name="connsiteX38" fmla="*/ 19868 w 1152385"/>
                <a:gd name="connsiteY38" fmla="*/ 359267 h 1879427"/>
                <a:gd name="connsiteX39" fmla="*/ 34248 w 1152385"/>
                <a:gd name="connsiteY39" fmla="*/ 331061 h 1879427"/>
                <a:gd name="connsiteX40" fmla="*/ 44244 w 1152385"/>
                <a:gd name="connsiteY40" fmla="*/ 311454 h 1879427"/>
                <a:gd name="connsiteX41" fmla="*/ 77519 w 1152385"/>
                <a:gd name="connsiteY41" fmla="*/ 266524 h 1879427"/>
                <a:gd name="connsiteX42" fmla="*/ 302108 w 1152385"/>
                <a:gd name="connsiteY42" fmla="*/ 114124 h 1879427"/>
                <a:gd name="connsiteX43" fmla="*/ 542740 w 1152385"/>
                <a:gd name="connsiteY43" fmla="*/ 25892 h 1879427"/>
                <a:gd name="connsiteX44" fmla="*/ 761565 w 1152385"/>
                <a:gd name="connsiteY44" fmla="*/ 325 h 1879427"/>
                <a:gd name="connsiteX0" fmla="*/ 615356 w 1152385"/>
                <a:gd name="connsiteY0" fmla="*/ 1695960 h 1879427"/>
                <a:gd name="connsiteX1" fmla="*/ 669331 w 1152385"/>
                <a:gd name="connsiteY1" fmla="*/ 1743585 h 1879427"/>
                <a:gd name="connsiteX2" fmla="*/ 682031 w 1152385"/>
                <a:gd name="connsiteY2" fmla="*/ 1813435 h 1879427"/>
                <a:gd name="connsiteX3" fmla="*/ 605831 w 1152385"/>
                <a:gd name="connsiteY3" fmla="*/ 1876935 h 1879427"/>
                <a:gd name="connsiteX4" fmla="*/ 523281 w 1152385"/>
                <a:gd name="connsiteY4" fmla="*/ 1864235 h 1879427"/>
                <a:gd name="connsiteX5" fmla="*/ 491531 w 1152385"/>
                <a:gd name="connsiteY5" fmla="*/ 1842010 h 1879427"/>
                <a:gd name="connsiteX6" fmla="*/ 475656 w 1152385"/>
                <a:gd name="connsiteY6" fmla="*/ 1759460 h 1879427"/>
                <a:gd name="connsiteX7" fmla="*/ 532806 w 1152385"/>
                <a:gd name="connsiteY7" fmla="*/ 1715010 h 1879427"/>
                <a:gd name="connsiteX8" fmla="*/ 615356 w 1152385"/>
                <a:gd name="connsiteY8" fmla="*/ 1695960 h 1879427"/>
                <a:gd name="connsiteX9" fmla="*/ 761565 w 1152385"/>
                <a:gd name="connsiteY9" fmla="*/ 325 h 1879427"/>
                <a:gd name="connsiteX10" fmla="*/ 831498 w 1152385"/>
                <a:gd name="connsiteY10" fmla="*/ 9850 h 1879427"/>
                <a:gd name="connsiteX11" fmla="*/ 898799 w 1152385"/>
                <a:gd name="connsiteY11" fmla="*/ 35354 h 1879427"/>
                <a:gd name="connsiteX12" fmla="*/ 904763 w 1152385"/>
                <a:gd name="connsiteY12" fmla="*/ 38800 h 1879427"/>
                <a:gd name="connsiteX13" fmla="*/ 964847 w 1152385"/>
                <a:gd name="connsiteY13" fmla="*/ 73517 h 1879427"/>
                <a:gd name="connsiteX14" fmla="*/ 1072129 w 1152385"/>
                <a:gd name="connsiteY14" fmla="*/ 162250 h 1879427"/>
                <a:gd name="connsiteX15" fmla="*/ 1152340 w 1152385"/>
                <a:gd name="connsiteY15" fmla="*/ 346734 h 1879427"/>
                <a:gd name="connsiteX16" fmla="*/ 1064108 w 1152385"/>
                <a:gd name="connsiteY16" fmla="*/ 442987 h 1879427"/>
                <a:gd name="connsiteX17" fmla="*/ 1007961 w 1152385"/>
                <a:gd name="connsiteY17" fmla="*/ 587366 h 1879427"/>
                <a:gd name="connsiteX18" fmla="*/ 1015982 w 1152385"/>
                <a:gd name="connsiteY18" fmla="*/ 715702 h 1879427"/>
                <a:gd name="connsiteX19" fmla="*/ 903687 w 1152385"/>
                <a:gd name="connsiteY19" fmla="*/ 884145 h 1879427"/>
                <a:gd name="connsiteX20" fmla="*/ 831498 w 1152385"/>
                <a:gd name="connsiteY20" fmla="*/ 940292 h 1879427"/>
                <a:gd name="connsiteX21" fmla="*/ 759308 w 1152385"/>
                <a:gd name="connsiteY21" fmla="*/ 1092692 h 1879427"/>
                <a:gd name="connsiteX22" fmla="*/ 703161 w 1152385"/>
                <a:gd name="connsiteY22" fmla="*/ 1237071 h 1879427"/>
                <a:gd name="connsiteX23" fmla="*/ 727224 w 1152385"/>
                <a:gd name="connsiteY23" fmla="*/ 1357387 h 1879427"/>
                <a:gd name="connsiteX24" fmla="*/ 703161 w 1152385"/>
                <a:gd name="connsiteY24" fmla="*/ 1461660 h 1879427"/>
                <a:gd name="connsiteX25" fmla="*/ 606908 w 1152385"/>
                <a:gd name="connsiteY25" fmla="*/ 1581976 h 1879427"/>
                <a:gd name="connsiteX26" fmla="*/ 486592 w 1152385"/>
                <a:gd name="connsiteY26" fmla="*/ 1581976 h 1879427"/>
                <a:gd name="connsiteX27" fmla="*/ 462529 w 1152385"/>
                <a:gd name="connsiteY27" fmla="*/ 1477702 h 1879427"/>
                <a:gd name="connsiteX28" fmla="*/ 526698 w 1152385"/>
                <a:gd name="connsiteY28" fmla="*/ 1325302 h 1879427"/>
                <a:gd name="connsiteX29" fmla="*/ 478571 w 1152385"/>
                <a:gd name="connsiteY29" fmla="*/ 1229050 h 1879427"/>
                <a:gd name="connsiteX30" fmla="*/ 398361 w 1152385"/>
                <a:gd name="connsiteY30" fmla="*/ 1108734 h 1879427"/>
                <a:gd name="connsiteX31" fmla="*/ 374298 w 1152385"/>
                <a:gd name="connsiteY31" fmla="*/ 1036545 h 1879427"/>
                <a:gd name="connsiteX32" fmla="*/ 262003 w 1152385"/>
                <a:gd name="connsiteY32" fmla="*/ 1044566 h 1879427"/>
                <a:gd name="connsiteX33" fmla="*/ 141687 w 1152385"/>
                <a:gd name="connsiteY33" fmla="*/ 1012481 h 1879427"/>
                <a:gd name="connsiteX34" fmla="*/ 16717 w 1152385"/>
                <a:gd name="connsiteY34" fmla="*/ 951822 h 1879427"/>
                <a:gd name="connsiteX35" fmla="*/ 13055 w 1152385"/>
                <a:gd name="connsiteY35" fmla="*/ 783636 h 1879427"/>
                <a:gd name="connsiteX36" fmla="*/ 23592 w 1152385"/>
                <a:gd name="connsiteY36" fmla="*/ 626755 h 1879427"/>
                <a:gd name="connsiteX37" fmla="*/ 5329 w 1152385"/>
                <a:gd name="connsiteY37" fmla="*/ 459029 h 1879427"/>
                <a:gd name="connsiteX38" fmla="*/ 19868 w 1152385"/>
                <a:gd name="connsiteY38" fmla="*/ 359267 h 1879427"/>
                <a:gd name="connsiteX39" fmla="*/ 34248 w 1152385"/>
                <a:gd name="connsiteY39" fmla="*/ 331061 h 1879427"/>
                <a:gd name="connsiteX40" fmla="*/ 44244 w 1152385"/>
                <a:gd name="connsiteY40" fmla="*/ 311454 h 1879427"/>
                <a:gd name="connsiteX41" fmla="*/ 77519 w 1152385"/>
                <a:gd name="connsiteY41" fmla="*/ 266524 h 1879427"/>
                <a:gd name="connsiteX42" fmla="*/ 302108 w 1152385"/>
                <a:gd name="connsiteY42" fmla="*/ 114124 h 1879427"/>
                <a:gd name="connsiteX43" fmla="*/ 542740 w 1152385"/>
                <a:gd name="connsiteY43" fmla="*/ 25892 h 1879427"/>
                <a:gd name="connsiteX44" fmla="*/ 761565 w 1152385"/>
                <a:gd name="connsiteY44" fmla="*/ 325 h 1879427"/>
                <a:gd name="connsiteX0" fmla="*/ 615356 w 1152385"/>
                <a:gd name="connsiteY0" fmla="*/ 1695960 h 1879427"/>
                <a:gd name="connsiteX1" fmla="*/ 669331 w 1152385"/>
                <a:gd name="connsiteY1" fmla="*/ 1743585 h 1879427"/>
                <a:gd name="connsiteX2" fmla="*/ 682031 w 1152385"/>
                <a:gd name="connsiteY2" fmla="*/ 1813435 h 1879427"/>
                <a:gd name="connsiteX3" fmla="*/ 605831 w 1152385"/>
                <a:gd name="connsiteY3" fmla="*/ 1876935 h 1879427"/>
                <a:gd name="connsiteX4" fmla="*/ 523281 w 1152385"/>
                <a:gd name="connsiteY4" fmla="*/ 1864235 h 1879427"/>
                <a:gd name="connsiteX5" fmla="*/ 491531 w 1152385"/>
                <a:gd name="connsiteY5" fmla="*/ 1842010 h 1879427"/>
                <a:gd name="connsiteX6" fmla="*/ 475656 w 1152385"/>
                <a:gd name="connsiteY6" fmla="*/ 1759460 h 1879427"/>
                <a:gd name="connsiteX7" fmla="*/ 532806 w 1152385"/>
                <a:gd name="connsiteY7" fmla="*/ 1715010 h 1879427"/>
                <a:gd name="connsiteX8" fmla="*/ 615356 w 1152385"/>
                <a:gd name="connsiteY8" fmla="*/ 1695960 h 1879427"/>
                <a:gd name="connsiteX9" fmla="*/ 761565 w 1152385"/>
                <a:gd name="connsiteY9" fmla="*/ 325 h 1879427"/>
                <a:gd name="connsiteX10" fmla="*/ 831498 w 1152385"/>
                <a:gd name="connsiteY10" fmla="*/ 9850 h 1879427"/>
                <a:gd name="connsiteX11" fmla="*/ 898799 w 1152385"/>
                <a:gd name="connsiteY11" fmla="*/ 35354 h 1879427"/>
                <a:gd name="connsiteX12" fmla="*/ 904763 w 1152385"/>
                <a:gd name="connsiteY12" fmla="*/ 38800 h 1879427"/>
                <a:gd name="connsiteX13" fmla="*/ 964847 w 1152385"/>
                <a:gd name="connsiteY13" fmla="*/ 73517 h 1879427"/>
                <a:gd name="connsiteX14" fmla="*/ 1072129 w 1152385"/>
                <a:gd name="connsiteY14" fmla="*/ 162250 h 1879427"/>
                <a:gd name="connsiteX15" fmla="*/ 1152340 w 1152385"/>
                <a:gd name="connsiteY15" fmla="*/ 346734 h 1879427"/>
                <a:gd name="connsiteX16" fmla="*/ 1064108 w 1152385"/>
                <a:gd name="connsiteY16" fmla="*/ 442987 h 1879427"/>
                <a:gd name="connsiteX17" fmla="*/ 1007961 w 1152385"/>
                <a:gd name="connsiteY17" fmla="*/ 587366 h 1879427"/>
                <a:gd name="connsiteX18" fmla="*/ 1015982 w 1152385"/>
                <a:gd name="connsiteY18" fmla="*/ 715702 h 1879427"/>
                <a:gd name="connsiteX19" fmla="*/ 903687 w 1152385"/>
                <a:gd name="connsiteY19" fmla="*/ 884145 h 1879427"/>
                <a:gd name="connsiteX20" fmla="*/ 831498 w 1152385"/>
                <a:gd name="connsiteY20" fmla="*/ 940292 h 1879427"/>
                <a:gd name="connsiteX21" fmla="*/ 759308 w 1152385"/>
                <a:gd name="connsiteY21" fmla="*/ 1092692 h 1879427"/>
                <a:gd name="connsiteX22" fmla="*/ 703161 w 1152385"/>
                <a:gd name="connsiteY22" fmla="*/ 1237071 h 1879427"/>
                <a:gd name="connsiteX23" fmla="*/ 727224 w 1152385"/>
                <a:gd name="connsiteY23" fmla="*/ 1357387 h 1879427"/>
                <a:gd name="connsiteX24" fmla="*/ 703161 w 1152385"/>
                <a:gd name="connsiteY24" fmla="*/ 1461660 h 1879427"/>
                <a:gd name="connsiteX25" fmla="*/ 606908 w 1152385"/>
                <a:gd name="connsiteY25" fmla="*/ 1581976 h 1879427"/>
                <a:gd name="connsiteX26" fmla="*/ 486592 w 1152385"/>
                <a:gd name="connsiteY26" fmla="*/ 1581976 h 1879427"/>
                <a:gd name="connsiteX27" fmla="*/ 462529 w 1152385"/>
                <a:gd name="connsiteY27" fmla="*/ 1477702 h 1879427"/>
                <a:gd name="connsiteX28" fmla="*/ 526698 w 1152385"/>
                <a:gd name="connsiteY28" fmla="*/ 1325302 h 1879427"/>
                <a:gd name="connsiteX29" fmla="*/ 478571 w 1152385"/>
                <a:gd name="connsiteY29" fmla="*/ 1229050 h 1879427"/>
                <a:gd name="connsiteX30" fmla="*/ 398361 w 1152385"/>
                <a:gd name="connsiteY30" fmla="*/ 1108734 h 1879427"/>
                <a:gd name="connsiteX31" fmla="*/ 374298 w 1152385"/>
                <a:gd name="connsiteY31" fmla="*/ 1036545 h 1879427"/>
                <a:gd name="connsiteX32" fmla="*/ 262003 w 1152385"/>
                <a:gd name="connsiteY32" fmla="*/ 1044566 h 1879427"/>
                <a:gd name="connsiteX33" fmla="*/ 141687 w 1152385"/>
                <a:gd name="connsiteY33" fmla="*/ 1012481 h 1879427"/>
                <a:gd name="connsiteX34" fmla="*/ 16717 w 1152385"/>
                <a:gd name="connsiteY34" fmla="*/ 951822 h 1879427"/>
                <a:gd name="connsiteX35" fmla="*/ 13055 w 1152385"/>
                <a:gd name="connsiteY35" fmla="*/ 783636 h 1879427"/>
                <a:gd name="connsiteX36" fmla="*/ 23592 w 1152385"/>
                <a:gd name="connsiteY36" fmla="*/ 626755 h 1879427"/>
                <a:gd name="connsiteX37" fmla="*/ 5329 w 1152385"/>
                <a:gd name="connsiteY37" fmla="*/ 459029 h 1879427"/>
                <a:gd name="connsiteX38" fmla="*/ 19868 w 1152385"/>
                <a:gd name="connsiteY38" fmla="*/ 359267 h 1879427"/>
                <a:gd name="connsiteX39" fmla="*/ 34248 w 1152385"/>
                <a:gd name="connsiteY39" fmla="*/ 331061 h 1879427"/>
                <a:gd name="connsiteX40" fmla="*/ 44244 w 1152385"/>
                <a:gd name="connsiteY40" fmla="*/ 311454 h 1879427"/>
                <a:gd name="connsiteX41" fmla="*/ 77519 w 1152385"/>
                <a:gd name="connsiteY41" fmla="*/ 266524 h 1879427"/>
                <a:gd name="connsiteX42" fmla="*/ 302108 w 1152385"/>
                <a:gd name="connsiteY42" fmla="*/ 114124 h 1879427"/>
                <a:gd name="connsiteX43" fmla="*/ 542740 w 1152385"/>
                <a:gd name="connsiteY43" fmla="*/ 25892 h 1879427"/>
                <a:gd name="connsiteX44" fmla="*/ 761565 w 1152385"/>
                <a:gd name="connsiteY44" fmla="*/ 325 h 1879427"/>
                <a:gd name="connsiteX0" fmla="*/ 617921 w 1154950"/>
                <a:gd name="connsiteY0" fmla="*/ 1695960 h 1879427"/>
                <a:gd name="connsiteX1" fmla="*/ 671896 w 1154950"/>
                <a:gd name="connsiteY1" fmla="*/ 1743585 h 1879427"/>
                <a:gd name="connsiteX2" fmla="*/ 684596 w 1154950"/>
                <a:gd name="connsiteY2" fmla="*/ 1813435 h 1879427"/>
                <a:gd name="connsiteX3" fmla="*/ 608396 w 1154950"/>
                <a:gd name="connsiteY3" fmla="*/ 1876935 h 1879427"/>
                <a:gd name="connsiteX4" fmla="*/ 525846 w 1154950"/>
                <a:gd name="connsiteY4" fmla="*/ 1864235 h 1879427"/>
                <a:gd name="connsiteX5" fmla="*/ 494096 w 1154950"/>
                <a:gd name="connsiteY5" fmla="*/ 1842010 h 1879427"/>
                <a:gd name="connsiteX6" fmla="*/ 478221 w 1154950"/>
                <a:gd name="connsiteY6" fmla="*/ 1759460 h 1879427"/>
                <a:gd name="connsiteX7" fmla="*/ 535371 w 1154950"/>
                <a:gd name="connsiteY7" fmla="*/ 1715010 h 1879427"/>
                <a:gd name="connsiteX8" fmla="*/ 617921 w 1154950"/>
                <a:gd name="connsiteY8" fmla="*/ 1695960 h 1879427"/>
                <a:gd name="connsiteX9" fmla="*/ 764130 w 1154950"/>
                <a:gd name="connsiteY9" fmla="*/ 325 h 1879427"/>
                <a:gd name="connsiteX10" fmla="*/ 834063 w 1154950"/>
                <a:gd name="connsiteY10" fmla="*/ 9850 h 1879427"/>
                <a:gd name="connsiteX11" fmla="*/ 901364 w 1154950"/>
                <a:gd name="connsiteY11" fmla="*/ 35354 h 1879427"/>
                <a:gd name="connsiteX12" fmla="*/ 907328 w 1154950"/>
                <a:gd name="connsiteY12" fmla="*/ 38800 h 1879427"/>
                <a:gd name="connsiteX13" fmla="*/ 967412 w 1154950"/>
                <a:gd name="connsiteY13" fmla="*/ 73517 h 1879427"/>
                <a:gd name="connsiteX14" fmla="*/ 1074694 w 1154950"/>
                <a:gd name="connsiteY14" fmla="*/ 162250 h 1879427"/>
                <a:gd name="connsiteX15" fmla="*/ 1154905 w 1154950"/>
                <a:gd name="connsiteY15" fmla="*/ 346734 h 1879427"/>
                <a:gd name="connsiteX16" fmla="*/ 1066673 w 1154950"/>
                <a:gd name="connsiteY16" fmla="*/ 442987 h 1879427"/>
                <a:gd name="connsiteX17" fmla="*/ 1010526 w 1154950"/>
                <a:gd name="connsiteY17" fmla="*/ 587366 h 1879427"/>
                <a:gd name="connsiteX18" fmla="*/ 1018547 w 1154950"/>
                <a:gd name="connsiteY18" fmla="*/ 715702 h 1879427"/>
                <a:gd name="connsiteX19" fmla="*/ 906252 w 1154950"/>
                <a:gd name="connsiteY19" fmla="*/ 884145 h 1879427"/>
                <a:gd name="connsiteX20" fmla="*/ 834063 w 1154950"/>
                <a:gd name="connsiteY20" fmla="*/ 940292 h 1879427"/>
                <a:gd name="connsiteX21" fmla="*/ 761873 w 1154950"/>
                <a:gd name="connsiteY21" fmla="*/ 1092692 h 1879427"/>
                <a:gd name="connsiteX22" fmla="*/ 705726 w 1154950"/>
                <a:gd name="connsiteY22" fmla="*/ 1237071 h 1879427"/>
                <a:gd name="connsiteX23" fmla="*/ 729789 w 1154950"/>
                <a:gd name="connsiteY23" fmla="*/ 1357387 h 1879427"/>
                <a:gd name="connsiteX24" fmla="*/ 705726 w 1154950"/>
                <a:gd name="connsiteY24" fmla="*/ 1461660 h 1879427"/>
                <a:gd name="connsiteX25" fmla="*/ 609473 w 1154950"/>
                <a:gd name="connsiteY25" fmla="*/ 1581976 h 1879427"/>
                <a:gd name="connsiteX26" fmla="*/ 489157 w 1154950"/>
                <a:gd name="connsiteY26" fmla="*/ 1581976 h 1879427"/>
                <a:gd name="connsiteX27" fmla="*/ 465094 w 1154950"/>
                <a:gd name="connsiteY27" fmla="*/ 1477702 h 1879427"/>
                <a:gd name="connsiteX28" fmla="*/ 529263 w 1154950"/>
                <a:gd name="connsiteY28" fmla="*/ 1325302 h 1879427"/>
                <a:gd name="connsiteX29" fmla="*/ 481136 w 1154950"/>
                <a:gd name="connsiteY29" fmla="*/ 1229050 h 1879427"/>
                <a:gd name="connsiteX30" fmla="*/ 400926 w 1154950"/>
                <a:gd name="connsiteY30" fmla="*/ 1108734 h 1879427"/>
                <a:gd name="connsiteX31" fmla="*/ 376863 w 1154950"/>
                <a:gd name="connsiteY31" fmla="*/ 1036545 h 1879427"/>
                <a:gd name="connsiteX32" fmla="*/ 264568 w 1154950"/>
                <a:gd name="connsiteY32" fmla="*/ 1044566 h 1879427"/>
                <a:gd name="connsiteX33" fmla="*/ 144252 w 1154950"/>
                <a:gd name="connsiteY33" fmla="*/ 1012481 h 1879427"/>
                <a:gd name="connsiteX34" fmla="*/ 19282 w 1154950"/>
                <a:gd name="connsiteY34" fmla="*/ 951822 h 1879427"/>
                <a:gd name="connsiteX35" fmla="*/ 11538 w 1154950"/>
                <a:gd name="connsiteY35" fmla="*/ 763225 h 1879427"/>
                <a:gd name="connsiteX36" fmla="*/ 26157 w 1154950"/>
                <a:gd name="connsiteY36" fmla="*/ 626755 h 1879427"/>
                <a:gd name="connsiteX37" fmla="*/ 7894 w 1154950"/>
                <a:gd name="connsiteY37" fmla="*/ 459029 h 1879427"/>
                <a:gd name="connsiteX38" fmla="*/ 22433 w 1154950"/>
                <a:gd name="connsiteY38" fmla="*/ 359267 h 1879427"/>
                <a:gd name="connsiteX39" fmla="*/ 36813 w 1154950"/>
                <a:gd name="connsiteY39" fmla="*/ 331061 h 1879427"/>
                <a:gd name="connsiteX40" fmla="*/ 46809 w 1154950"/>
                <a:gd name="connsiteY40" fmla="*/ 311454 h 1879427"/>
                <a:gd name="connsiteX41" fmla="*/ 80084 w 1154950"/>
                <a:gd name="connsiteY41" fmla="*/ 266524 h 1879427"/>
                <a:gd name="connsiteX42" fmla="*/ 304673 w 1154950"/>
                <a:gd name="connsiteY42" fmla="*/ 114124 h 1879427"/>
                <a:gd name="connsiteX43" fmla="*/ 545305 w 1154950"/>
                <a:gd name="connsiteY43" fmla="*/ 25892 h 1879427"/>
                <a:gd name="connsiteX44" fmla="*/ 764130 w 1154950"/>
                <a:gd name="connsiteY44" fmla="*/ 325 h 1879427"/>
                <a:gd name="connsiteX0" fmla="*/ 629636 w 1166665"/>
                <a:gd name="connsiteY0" fmla="*/ 1695960 h 1879427"/>
                <a:gd name="connsiteX1" fmla="*/ 683611 w 1166665"/>
                <a:gd name="connsiteY1" fmla="*/ 1743585 h 1879427"/>
                <a:gd name="connsiteX2" fmla="*/ 696311 w 1166665"/>
                <a:gd name="connsiteY2" fmla="*/ 1813435 h 1879427"/>
                <a:gd name="connsiteX3" fmla="*/ 620111 w 1166665"/>
                <a:gd name="connsiteY3" fmla="*/ 1876935 h 1879427"/>
                <a:gd name="connsiteX4" fmla="*/ 537561 w 1166665"/>
                <a:gd name="connsiteY4" fmla="*/ 1864235 h 1879427"/>
                <a:gd name="connsiteX5" fmla="*/ 505811 w 1166665"/>
                <a:gd name="connsiteY5" fmla="*/ 1842010 h 1879427"/>
                <a:gd name="connsiteX6" fmla="*/ 489936 w 1166665"/>
                <a:gd name="connsiteY6" fmla="*/ 1759460 h 1879427"/>
                <a:gd name="connsiteX7" fmla="*/ 547086 w 1166665"/>
                <a:gd name="connsiteY7" fmla="*/ 1715010 h 1879427"/>
                <a:gd name="connsiteX8" fmla="*/ 629636 w 1166665"/>
                <a:gd name="connsiteY8" fmla="*/ 1695960 h 1879427"/>
                <a:gd name="connsiteX9" fmla="*/ 775845 w 1166665"/>
                <a:gd name="connsiteY9" fmla="*/ 325 h 1879427"/>
                <a:gd name="connsiteX10" fmla="*/ 845778 w 1166665"/>
                <a:gd name="connsiteY10" fmla="*/ 9850 h 1879427"/>
                <a:gd name="connsiteX11" fmla="*/ 913079 w 1166665"/>
                <a:gd name="connsiteY11" fmla="*/ 35354 h 1879427"/>
                <a:gd name="connsiteX12" fmla="*/ 919043 w 1166665"/>
                <a:gd name="connsiteY12" fmla="*/ 38800 h 1879427"/>
                <a:gd name="connsiteX13" fmla="*/ 979127 w 1166665"/>
                <a:gd name="connsiteY13" fmla="*/ 73517 h 1879427"/>
                <a:gd name="connsiteX14" fmla="*/ 1086409 w 1166665"/>
                <a:gd name="connsiteY14" fmla="*/ 162250 h 1879427"/>
                <a:gd name="connsiteX15" fmla="*/ 1166620 w 1166665"/>
                <a:gd name="connsiteY15" fmla="*/ 346734 h 1879427"/>
                <a:gd name="connsiteX16" fmla="*/ 1078388 w 1166665"/>
                <a:gd name="connsiteY16" fmla="*/ 442987 h 1879427"/>
                <a:gd name="connsiteX17" fmla="*/ 1022241 w 1166665"/>
                <a:gd name="connsiteY17" fmla="*/ 587366 h 1879427"/>
                <a:gd name="connsiteX18" fmla="*/ 1030262 w 1166665"/>
                <a:gd name="connsiteY18" fmla="*/ 715702 h 1879427"/>
                <a:gd name="connsiteX19" fmla="*/ 917967 w 1166665"/>
                <a:gd name="connsiteY19" fmla="*/ 884145 h 1879427"/>
                <a:gd name="connsiteX20" fmla="*/ 845778 w 1166665"/>
                <a:gd name="connsiteY20" fmla="*/ 940292 h 1879427"/>
                <a:gd name="connsiteX21" fmla="*/ 773588 w 1166665"/>
                <a:gd name="connsiteY21" fmla="*/ 1092692 h 1879427"/>
                <a:gd name="connsiteX22" fmla="*/ 717441 w 1166665"/>
                <a:gd name="connsiteY22" fmla="*/ 1237071 h 1879427"/>
                <a:gd name="connsiteX23" fmla="*/ 741504 w 1166665"/>
                <a:gd name="connsiteY23" fmla="*/ 1357387 h 1879427"/>
                <a:gd name="connsiteX24" fmla="*/ 717441 w 1166665"/>
                <a:gd name="connsiteY24" fmla="*/ 1461660 h 1879427"/>
                <a:gd name="connsiteX25" fmla="*/ 621188 w 1166665"/>
                <a:gd name="connsiteY25" fmla="*/ 1581976 h 1879427"/>
                <a:gd name="connsiteX26" fmla="*/ 500872 w 1166665"/>
                <a:gd name="connsiteY26" fmla="*/ 1581976 h 1879427"/>
                <a:gd name="connsiteX27" fmla="*/ 476809 w 1166665"/>
                <a:gd name="connsiteY27" fmla="*/ 1477702 h 1879427"/>
                <a:gd name="connsiteX28" fmla="*/ 540978 w 1166665"/>
                <a:gd name="connsiteY28" fmla="*/ 1325302 h 1879427"/>
                <a:gd name="connsiteX29" fmla="*/ 492851 w 1166665"/>
                <a:gd name="connsiteY29" fmla="*/ 1229050 h 1879427"/>
                <a:gd name="connsiteX30" fmla="*/ 412641 w 1166665"/>
                <a:gd name="connsiteY30" fmla="*/ 1108734 h 1879427"/>
                <a:gd name="connsiteX31" fmla="*/ 388578 w 1166665"/>
                <a:gd name="connsiteY31" fmla="*/ 1036545 h 1879427"/>
                <a:gd name="connsiteX32" fmla="*/ 276283 w 1166665"/>
                <a:gd name="connsiteY32" fmla="*/ 1044566 h 1879427"/>
                <a:gd name="connsiteX33" fmla="*/ 155967 w 1166665"/>
                <a:gd name="connsiteY33" fmla="*/ 1012481 h 1879427"/>
                <a:gd name="connsiteX34" fmla="*/ 10586 w 1166665"/>
                <a:gd name="connsiteY34" fmla="*/ 976315 h 1879427"/>
                <a:gd name="connsiteX35" fmla="*/ 23253 w 1166665"/>
                <a:gd name="connsiteY35" fmla="*/ 763225 h 1879427"/>
                <a:gd name="connsiteX36" fmla="*/ 37872 w 1166665"/>
                <a:gd name="connsiteY36" fmla="*/ 626755 h 1879427"/>
                <a:gd name="connsiteX37" fmla="*/ 19609 w 1166665"/>
                <a:gd name="connsiteY37" fmla="*/ 459029 h 1879427"/>
                <a:gd name="connsiteX38" fmla="*/ 34148 w 1166665"/>
                <a:gd name="connsiteY38" fmla="*/ 359267 h 1879427"/>
                <a:gd name="connsiteX39" fmla="*/ 48528 w 1166665"/>
                <a:gd name="connsiteY39" fmla="*/ 331061 h 1879427"/>
                <a:gd name="connsiteX40" fmla="*/ 58524 w 1166665"/>
                <a:gd name="connsiteY40" fmla="*/ 311454 h 1879427"/>
                <a:gd name="connsiteX41" fmla="*/ 91799 w 1166665"/>
                <a:gd name="connsiteY41" fmla="*/ 266524 h 1879427"/>
                <a:gd name="connsiteX42" fmla="*/ 316388 w 1166665"/>
                <a:gd name="connsiteY42" fmla="*/ 114124 h 1879427"/>
                <a:gd name="connsiteX43" fmla="*/ 557020 w 1166665"/>
                <a:gd name="connsiteY43" fmla="*/ 25892 h 1879427"/>
                <a:gd name="connsiteX44" fmla="*/ 775845 w 1166665"/>
                <a:gd name="connsiteY44" fmla="*/ 325 h 1879427"/>
                <a:gd name="connsiteX0" fmla="*/ 547086 w 1166665"/>
                <a:gd name="connsiteY0" fmla="*/ 1715010 h 1879427"/>
                <a:gd name="connsiteX1" fmla="*/ 683611 w 1166665"/>
                <a:gd name="connsiteY1" fmla="*/ 1743585 h 1879427"/>
                <a:gd name="connsiteX2" fmla="*/ 696311 w 1166665"/>
                <a:gd name="connsiteY2" fmla="*/ 1813435 h 1879427"/>
                <a:gd name="connsiteX3" fmla="*/ 620111 w 1166665"/>
                <a:gd name="connsiteY3" fmla="*/ 1876935 h 1879427"/>
                <a:gd name="connsiteX4" fmla="*/ 537561 w 1166665"/>
                <a:gd name="connsiteY4" fmla="*/ 1864235 h 1879427"/>
                <a:gd name="connsiteX5" fmla="*/ 505811 w 1166665"/>
                <a:gd name="connsiteY5" fmla="*/ 1842010 h 1879427"/>
                <a:gd name="connsiteX6" fmla="*/ 489936 w 1166665"/>
                <a:gd name="connsiteY6" fmla="*/ 1759460 h 1879427"/>
                <a:gd name="connsiteX7" fmla="*/ 547086 w 1166665"/>
                <a:gd name="connsiteY7" fmla="*/ 1715010 h 1879427"/>
                <a:gd name="connsiteX8" fmla="*/ 775845 w 1166665"/>
                <a:gd name="connsiteY8" fmla="*/ 325 h 1879427"/>
                <a:gd name="connsiteX9" fmla="*/ 845778 w 1166665"/>
                <a:gd name="connsiteY9" fmla="*/ 9850 h 1879427"/>
                <a:gd name="connsiteX10" fmla="*/ 913079 w 1166665"/>
                <a:gd name="connsiteY10" fmla="*/ 35354 h 1879427"/>
                <a:gd name="connsiteX11" fmla="*/ 919043 w 1166665"/>
                <a:gd name="connsiteY11" fmla="*/ 38800 h 1879427"/>
                <a:gd name="connsiteX12" fmla="*/ 979127 w 1166665"/>
                <a:gd name="connsiteY12" fmla="*/ 73517 h 1879427"/>
                <a:gd name="connsiteX13" fmla="*/ 1086409 w 1166665"/>
                <a:gd name="connsiteY13" fmla="*/ 162250 h 1879427"/>
                <a:gd name="connsiteX14" fmla="*/ 1166620 w 1166665"/>
                <a:gd name="connsiteY14" fmla="*/ 346734 h 1879427"/>
                <a:gd name="connsiteX15" fmla="*/ 1078388 w 1166665"/>
                <a:gd name="connsiteY15" fmla="*/ 442987 h 1879427"/>
                <a:gd name="connsiteX16" fmla="*/ 1022241 w 1166665"/>
                <a:gd name="connsiteY16" fmla="*/ 587366 h 1879427"/>
                <a:gd name="connsiteX17" fmla="*/ 1030262 w 1166665"/>
                <a:gd name="connsiteY17" fmla="*/ 715702 h 1879427"/>
                <a:gd name="connsiteX18" fmla="*/ 917967 w 1166665"/>
                <a:gd name="connsiteY18" fmla="*/ 884145 h 1879427"/>
                <a:gd name="connsiteX19" fmla="*/ 845778 w 1166665"/>
                <a:gd name="connsiteY19" fmla="*/ 940292 h 1879427"/>
                <a:gd name="connsiteX20" fmla="*/ 773588 w 1166665"/>
                <a:gd name="connsiteY20" fmla="*/ 1092692 h 1879427"/>
                <a:gd name="connsiteX21" fmla="*/ 717441 w 1166665"/>
                <a:gd name="connsiteY21" fmla="*/ 1237071 h 1879427"/>
                <a:gd name="connsiteX22" fmla="*/ 741504 w 1166665"/>
                <a:gd name="connsiteY22" fmla="*/ 1357387 h 1879427"/>
                <a:gd name="connsiteX23" fmla="*/ 717441 w 1166665"/>
                <a:gd name="connsiteY23" fmla="*/ 1461660 h 1879427"/>
                <a:gd name="connsiteX24" fmla="*/ 621188 w 1166665"/>
                <a:gd name="connsiteY24" fmla="*/ 1581976 h 1879427"/>
                <a:gd name="connsiteX25" fmla="*/ 500872 w 1166665"/>
                <a:gd name="connsiteY25" fmla="*/ 1581976 h 1879427"/>
                <a:gd name="connsiteX26" fmla="*/ 476809 w 1166665"/>
                <a:gd name="connsiteY26" fmla="*/ 1477702 h 1879427"/>
                <a:gd name="connsiteX27" fmla="*/ 540978 w 1166665"/>
                <a:gd name="connsiteY27" fmla="*/ 1325302 h 1879427"/>
                <a:gd name="connsiteX28" fmla="*/ 492851 w 1166665"/>
                <a:gd name="connsiteY28" fmla="*/ 1229050 h 1879427"/>
                <a:gd name="connsiteX29" fmla="*/ 412641 w 1166665"/>
                <a:gd name="connsiteY29" fmla="*/ 1108734 h 1879427"/>
                <a:gd name="connsiteX30" fmla="*/ 388578 w 1166665"/>
                <a:gd name="connsiteY30" fmla="*/ 1036545 h 1879427"/>
                <a:gd name="connsiteX31" fmla="*/ 276283 w 1166665"/>
                <a:gd name="connsiteY31" fmla="*/ 1044566 h 1879427"/>
                <a:gd name="connsiteX32" fmla="*/ 155967 w 1166665"/>
                <a:gd name="connsiteY32" fmla="*/ 1012481 h 1879427"/>
                <a:gd name="connsiteX33" fmla="*/ 10586 w 1166665"/>
                <a:gd name="connsiteY33" fmla="*/ 976315 h 1879427"/>
                <a:gd name="connsiteX34" fmla="*/ 23253 w 1166665"/>
                <a:gd name="connsiteY34" fmla="*/ 763225 h 1879427"/>
                <a:gd name="connsiteX35" fmla="*/ 37872 w 1166665"/>
                <a:gd name="connsiteY35" fmla="*/ 626755 h 1879427"/>
                <a:gd name="connsiteX36" fmla="*/ 19609 w 1166665"/>
                <a:gd name="connsiteY36" fmla="*/ 459029 h 1879427"/>
                <a:gd name="connsiteX37" fmla="*/ 34148 w 1166665"/>
                <a:gd name="connsiteY37" fmla="*/ 359267 h 1879427"/>
                <a:gd name="connsiteX38" fmla="*/ 48528 w 1166665"/>
                <a:gd name="connsiteY38" fmla="*/ 331061 h 1879427"/>
                <a:gd name="connsiteX39" fmla="*/ 58524 w 1166665"/>
                <a:gd name="connsiteY39" fmla="*/ 311454 h 1879427"/>
                <a:gd name="connsiteX40" fmla="*/ 91799 w 1166665"/>
                <a:gd name="connsiteY40" fmla="*/ 266524 h 1879427"/>
                <a:gd name="connsiteX41" fmla="*/ 316388 w 1166665"/>
                <a:gd name="connsiteY41" fmla="*/ 114124 h 1879427"/>
                <a:gd name="connsiteX42" fmla="*/ 557020 w 1166665"/>
                <a:gd name="connsiteY42" fmla="*/ 25892 h 1879427"/>
                <a:gd name="connsiteX43" fmla="*/ 775845 w 1166665"/>
                <a:gd name="connsiteY43" fmla="*/ 325 h 1879427"/>
                <a:gd name="connsiteX0" fmla="*/ 547086 w 1166665"/>
                <a:gd name="connsiteY0" fmla="*/ 1715010 h 1879427"/>
                <a:gd name="connsiteX1" fmla="*/ 696311 w 1166665"/>
                <a:gd name="connsiteY1" fmla="*/ 1813435 h 1879427"/>
                <a:gd name="connsiteX2" fmla="*/ 620111 w 1166665"/>
                <a:gd name="connsiteY2" fmla="*/ 1876935 h 1879427"/>
                <a:gd name="connsiteX3" fmla="*/ 537561 w 1166665"/>
                <a:gd name="connsiteY3" fmla="*/ 1864235 h 1879427"/>
                <a:gd name="connsiteX4" fmla="*/ 505811 w 1166665"/>
                <a:gd name="connsiteY4" fmla="*/ 1842010 h 1879427"/>
                <a:gd name="connsiteX5" fmla="*/ 489936 w 1166665"/>
                <a:gd name="connsiteY5" fmla="*/ 1759460 h 1879427"/>
                <a:gd name="connsiteX6" fmla="*/ 547086 w 1166665"/>
                <a:gd name="connsiteY6" fmla="*/ 1715010 h 1879427"/>
                <a:gd name="connsiteX7" fmla="*/ 775845 w 1166665"/>
                <a:gd name="connsiteY7" fmla="*/ 325 h 1879427"/>
                <a:gd name="connsiteX8" fmla="*/ 845778 w 1166665"/>
                <a:gd name="connsiteY8" fmla="*/ 9850 h 1879427"/>
                <a:gd name="connsiteX9" fmla="*/ 913079 w 1166665"/>
                <a:gd name="connsiteY9" fmla="*/ 35354 h 1879427"/>
                <a:gd name="connsiteX10" fmla="*/ 919043 w 1166665"/>
                <a:gd name="connsiteY10" fmla="*/ 38800 h 1879427"/>
                <a:gd name="connsiteX11" fmla="*/ 979127 w 1166665"/>
                <a:gd name="connsiteY11" fmla="*/ 73517 h 1879427"/>
                <a:gd name="connsiteX12" fmla="*/ 1086409 w 1166665"/>
                <a:gd name="connsiteY12" fmla="*/ 162250 h 1879427"/>
                <a:gd name="connsiteX13" fmla="*/ 1166620 w 1166665"/>
                <a:gd name="connsiteY13" fmla="*/ 346734 h 1879427"/>
                <a:gd name="connsiteX14" fmla="*/ 1078388 w 1166665"/>
                <a:gd name="connsiteY14" fmla="*/ 442987 h 1879427"/>
                <a:gd name="connsiteX15" fmla="*/ 1022241 w 1166665"/>
                <a:gd name="connsiteY15" fmla="*/ 587366 h 1879427"/>
                <a:gd name="connsiteX16" fmla="*/ 1030262 w 1166665"/>
                <a:gd name="connsiteY16" fmla="*/ 715702 h 1879427"/>
                <a:gd name="connsiteX17" fmla="*/ 917967 w 1166665"/>
                <a:gd name="connsiteY17" fmla="*/ 884145 h 1879427"/>
                <a:gd name="connsiteX18" fmla="*/ 845778 w 1166665"/>
                <a:gd name="connsiteY18" fmla="*/ 940292 h 1879427"/>
                <a:gd name="connsiteX19" fmla="*/ 773588 w 1166665"/>
                <a:gd name="connsiteY19" fmla="*/ 1092692 h 1879427"/>
                <a:gd name="connsiteX20" fmla="*/ 717441 w 1166665"/>
                <a:gd name="connsiteY20" fmla="*/ 1237071 h 1879427"/>
                <a:gd name="connsiteX21" fmla="*/ 741504 w 1166665"/>
                <a:gd name="connsiteY21" fmla="*/ 1357387 h 1879427"/>
                <a:gd name="connsiteX22" fmla="*/ 717441 w 1166665"/>
                <a:gd name="connsiteY22" fmla="*/ 1461660 h 1879427"/>
                <a:gd name="connsiteX23" fmla="*/ 621188 w 1166665"/>
                <a:gd name="connsiteY23" fmla="*/ 1581976 h 1879427"/>
                <a:gd name="connsiteX24" fmla="*/ 500872 w 1166665"/>
                <a:gd name="connsiteY24" fmla="*/ 1581976 h 1879427"/>
                <a:gd name="connsiteX25" fmla="*/ 476809 w 1166665"/>
                <a:gd name="connsiteY25" fmla="*/ 1477702 h 1879427"/>
                <a:gd name="connsiteX26" fmla="*/ 540978 w 1166665"/>
                <a:gd name="connsiteY26" fmla="*/ 1325302 h 1879427"/>
                <a:gd name="connsiteX27" fmla="*/ 492851 w 1166665"/>
                <a:gd name="connsiteY27" fmla="*/ 1229050 h 1879427"/>
                <a:gd name="connsiteX28" fmla="*/ 412641 w 1166665"/>
                <a:gd name="connsiteY28" fmla="*/ 1108734 h 1879427"/>
                <a:gd name="connsiteX29" fmla="*/ 388578 w 1166665"/>
                <a:gd name="connsiteY29" fmla="*/ 1036545 h 1879427"/>
                <a:gd name="connsiteX30" fmla="*/ 276283 w 1166665"/>
                <a:gd name="connsiteY30" fmla="*/ 1044566 h 1879427"/>
                <a:gd name="connsiteX31" fmla="*/ 155967 w 1166665"/>
                <a:gd name="connsiteY31" fmla="*/ 1012481 h 1879427"/>
                <a:gd name="connsiteX32" fmla="*/ 10586 w 1166665"/>
                <a:gd name="connsiteY32" fmla="*/ 976315 h 1879427"/>
                <a:gd name="connsiteX33" fmla="*/ 23253 w 1166665"/>
                <a:gd name="connsiteY33" fmla="*/ 763225 h 1879427"/>
                <a:gd name="connsiteX34" fmla="*/ 37872 w 1166665"/>
                <a:gd name="connsiteY34" fmla="*/ 626755 h 1879427"/>
                <a:gd name="connsiteX35" fmla="*/ 19609 w 1166665"/>
                <a:gd name="connsiteY35" fmla="*/ 459029 h 1879427"/>
                <a:gd name="connsiteX36" fmla="*/ 34148 w 1166665"/>
                <a:gd name="connsiteY36" fmla="*/ 359267 h 1879427"/>
                <a:gd name="connsiteX37" fmla="*/ 48528 w 1166665"/>
                <a:gd name="connsiteY37" fmla="*/ 331061 h 1879427"/>
                <a:gd name="connsiteX38" fmla="*/ 58524 w 1166665"/>
                <a:gd name="connsiteY38" fmla="*/ 311454 h 1879427"/>
                <a:gd name="connsiteX39" fmla="*/ 91799 w 1166665"/>
                <a:gd name="connsiteY39" fmla="*/ 266524 h 1879427"/>
                <a:gd name="connsiteX40" fmla="*/ 316388 w 1166665"/>
                <a:gd name="connsiteY40" fmla="*/ 114124 h 1879427"/>
                <a:gd name="connsiteX41" fmla="*/ 557020 w 1166665"/>
                <a:gd name="connsiteY41" fmla="*/ 25892 h 1879427"/>
                <a:gd name="connsiteX42" fmla="*/ 775845 w 1166665"/>
                <a:gd name="connsiteY42" fmla="*/ 325 h 1879427"/>
                <a:gd name="connsiteX0" fmla="*/ 547086 w 1166665"/>
                <a:gd name="connsiteY0" fmla="*/ 1715010 h 1886324"/>
                <a:gd name="connsiteX1" fmla="*/ 620111 w 1166665"/>
                <a:gd name="connsiteY1" fmla="*/ 1876935 h 1886324"/>
                <a:gd name="connsiteX2" fmla="*/ 537561 w 1166665"/>
                <a:gd name="connsiteY2" fmla="*/ 1864235 h 1886324"/>
                <a:gd name="connsiteX3" fmla="*/ 505811 w 1166665"/>
                <a:gd name="connsiteY3" fmla="*/ 1842010 h 1886324"/>
                <a:gd name="connsiteX4" fmla="*/ 489936 w 1166665"/>
                <a:gd name="connsiteY4" fmla="*/ 1759460 h 1886324"/>
                <a:gd name="connsiteX5" fmla="*/ 547086 w 1166665"/>
                <a:gd name="connsiteY5" fmla="*/ 1715010 h 1886324"/>
                <a:gd name="connsiteX6" fmla="*/ 775845 w 1166665"/>
                <a:gd name="connsiteY6" fmla="*/ 325 h 1886324"/>
                <a:gd name="connsiteX7" fmla="*/ 845778 w 1166665"/>
                <a:gd name="connsiteY7" fmla="*/ 9850 h 1886324"/>
                <a:gd name="connsiteX8" fmla="*/ 913079 w 1166665"/>
                <a:gd name="connsiteY8" fmla="*/ 35354 h 1886324"/>
                <a:gd name="connsiteX9" fmla="*/ 919043 w 1166665"/>
                <a:gd name="connsiteY9" fmla="*/ 38800 h 1886324"/>
                <a:gd name="connsiteX10" fmla="*/ 979127 w 1166665"/>
                <a:gd name="connsiteY10" fmla="*/ 73517 h 1886324"/>
                <a:gd name="connsiteX11" fmla="*/ 1086409 w 1166665"/>
                <a:gd name="connsiteY11" fmla="*/ 162250 h 1886324"/>
                <a:gd name="connsiteX12" fmla="*/ 1166620 w 1166665"/>
                <a:gd name="connsiteY12" fmla="*/ 346734 h 1886324"/>
                <a:gd name="connsiteX13" fmla="*/ 1078388 w 1166665"/>
                <a:gd name="connsiteY13" fmla="*/ 442987 h 1886324"/>
                <a:gd name="connsiteX14" fmla="*/ 1022241 w 1166665"/>
                <a:gd name="connsiteY14" fmla="*/ 587366 h 1886324"/>
                <a:gd name="connsiteX15" fmla="*/ 1030262 w 1166665"/>
                <a:gd name="connsiteY15" fmla="*/ 715702 h 1886324"/>
                <a:gd name="connsiteX16" fmla="*/ 917967 w 1166665"/>
                <a:gd name="connsiteY16" fmla="*/ 884145 h 1886324"/>
                <a:gd name="connsiteX17" fmla="*/ 845778 w 1166665"/>
                <a:gd name="connsiteY17" fmla="*/ 940292 h 1886324"/>
                <a:gd name="connsiteX18" fmla="*/ 773588 w 1166665"/>
                <a:gd name="connsiteY18" fmla="*/ 1092692 h 1886324"/>
                <a:gd name="connsiteX19" fmla="*/ 717441 w 1166665"/>
                <a:gd name="connsiteY19" fmla="*/ 1237071 h 1886324"/>
                <a:gd name="connsiteX20" fmla="*/ 741504 w 1166665"/>
                <a:gd name="connsiteY20" fmla="*/ 1357387 h 1886324"/>
                <a:gd name="connsiteX21" fmla="*/ 717441 w 1166665"/>
                <a:gd name="connsiteY21" fmla="*/ 1461660 h 1886324"/>
                <a:gd name="connsiteX22" fmla="*/ 621188 w 1166665"/>
                <a:gd name="connsiteY22" fmla="*/ 1581976 h 1886324"/>
                <a:gd name="connsiteX23" fmla="*/ 500872 w 1166665"/>
                <a:gd name="connsiteY23" fmla="*/ 1581976 h 1886324"/>
                <a:gd name="connsiteX24" fmla="*/ 476809 w 1166665"/>
                <a:gd name="connsiteY24" fmla="*/ 1477702 h 1886324"/>
                <a:gd name="connsiteX25" fmla="*/ 540978 w 1166665"/>
                <a:gd name="connsiteY25" fmla="*/ 1325302 h 1886324"/>
                <a:gd name="connsiteX26" fmla="*/ 492851 w 1166665"/>
                <a:gd name="connsiteY26" fmla="*/ 1229050 h 1886324"/>
                <a:gd name="connsiteX27" fmla="*/ 412641 w 1166665"/>
                <a:gd name="connsiteY27" fmla="*/ 1108734 h 1886324"/>
                <a:gd name="connsiteX28" fmla="*/ 388578 w 1166665"/>
                <a:gd name="connsiteY28" fmla="*/ 1036545 h 1886324"/>
                <a:gd name="connsiteX29" fmla="*/ 276283 w 1166665"/>
                <a:gd name="connsiteY29" fmla="*/ 1044566 h 1886324"/>
                <a:gd name="connsiteX30" fmla="*/ 155967 w 1166665"/>
                <a:gd name="connsiteY30" fmla="*/ 1012481 h 1886324"/>
                <a:gd name="connsiteX31" fmla="*/ 10586 w 1166665"/>
                <a:gd name="connsiteY31" fmla="*/ 976315 h 1886324"/>
                <a:gd name="connsiteX32" fmla="*/ 23253 w 1166665"/>
                <a:gd name="connsiteY32" fmla="*/ 763225 h 1886324"/>
                <a:gd name="connsiteX33" fmla="*/ 37872 w 1166665"/>
                <a:gd name="connsiteY33" fmla="*/ 626755 h 1886324"/>
                <a:gd name="connsiteX34" fmla="*/ 19609 w 1166665"/>
                <a:gd name="connsiteY34" fmla="*/ 459029 h 1886324"/>
                <a:gd name="connsiteX35" fmla="*/ 34148 w 1166665"/>
                <a:gd name="connsiteY35" fmla="*/ 359267 h 1886324"/>
                <a:gd name="connsiteX36" fmla="*/ 48528 w 1166665"/>
                <a:gd name="connsiteY36" fmla="*/ 331061 h 1886324"/>
                <a:gd name="connsiteX37" fmla="*/ 58524 w 1166665"/>
                <a:gd name="connsiteY37" fmla="*/ 311454 h 1886324"/>
                <a:gd name="connsiteX38" fmla="*/ 91799 w 1166665"/>
                <a:gd name="connsiteY38" fmla="*/ 266524 h 1886324"/>
                <a:gd name="connsiteX39" fmla="*/ 316388 w 1166665"/>
                <a:gd name="connsiteY39" fmla="*/ 114124 h 1886324"/>
                <a:gd name="connsiteX40" fmla="*/ 557020 w 1166665"/>
                <a:gd name="connsiteY40" fmla="*/ 25892 h 1886324"/>
                <a:gd name="connsiteX41" fmla="*/ 775845 w 1166665"/>
                <a:gd name="connsiteY41" fmla="*/ 325 h 1886324"/>
                <a:gd name="connsiteX0" fmla="*/ 547086 w 1166665"/>
                <a:gd name="connsiteY0" fmla="*/ 1715010 h 1872174"/>
                <a:gd name="connsiteX1" fmla="*/ 537561 w 1166665"/>
                <a:gd name="connsiteY1" fmla="*/ 1864235 h 1872174"/>
                <a:gd name="connsiteX2" fmla="*/ 505811 w 1166665"/>
                <a:gd name="connsiteY2" fmla="*/ 1842010 h 1872174"/>
                <a:gd name="connsiteX3" fmla="*/ 489936 w 1166665"/>
                <a:gd name="connsiteY3" fmla="*/ 1759460 h 1872174"/>
                <a:gd name="connsiteX4" fmla="*/ 547086 w 1166665"/>
                <a:gd name="connsiteY4" fmla="*/ 1715010 h 1872174"/>
                <a:gd name="connsiteX5" fmla="*/ 775845 w 1166665"/>
                <a:gd name="connsiteY5" fmla="*/ 325 h 1872174"/>
                <a:gd name="connsiteX6" fmla="*/ 845778 w 1166665"/>
                <a:gd name="connsiteY6" fmla="*/ 9850 h 1872174"/>
                <a:gd name="connsiteX7" fmla="*/ 913079 w 1166665"/>
                <a:gd name="connsiteY7" fmla="*/ 35354 h 1872174"/>
                <a:gd name="connsiteX8" fmla="*/ 919043 w 1166665"/>
                <a:gd name="connsiteY8" fmla="*/ 38800 h 1872174"/>
                <a:gd name="connsiteX9" fmla="*/ 979127 w 1166665"/>
                <a:gd name="connsiteY9" fmla="*/ 73517 h 1872174"/>
                <a:gd name="connsiteX10" fmla="*/ 1086409 w 1166665"/>
                <a:gd name="connsiteY10" fmla="*/ 162250 h 1872174"/>
                <a:gd name="connsiteX11" fmla="*/ 1166620 w 1166665"/>
                <a:gd name="connsiteY11" fmla="*/ 346734 h 1872174"/>
                <a:gd name="connsiteX12" fmla="*/ 1078388 w 1166665"/>
                <a:gd name="connsiteY12" fmla="*/ 442987 h 1872174"/>
                <a:gd name="connsiteX13" fmla="*/ 1022241 w 1166665"/>
                <a:gd name="connsiteY13" fmla="*/ 587366 h 1872174"/>
                <a:gd name="connsiteX14" fmla="*/ 1030262 w 1166665"/>
                <a:gd name="connsiteY14" fmla="*/ 715702 h 1872174"/>
                <a:gd name="connsiteX15" fmla="*/ 917967 w 1166665"/>
                <a:gd name="connsiteY15" fmla="*/ 884145 h 1872174"/>
                <a:gd name="connsiteX16" fmla="*/ 845778 w 1166665"/>
                <a:gd name="connsiteY16" fmla="*/ 940292 h 1872174"/>
                <a:gd name="connsiteX17" fmla="*/ 773588 w 1166665"/>
                <a:gd name="connsiteY17" fmla="*/ 1092692 h 1872174"/>
                <a:gd name="connsiteX18" fmla="*/ 717441 w 1166665"/>
                <a:gd name="connsiteY18" fmla="*/ 1237071 h 1872174"/>
                <a:gd name="connsiteX19" fmla="*/ 741504 w 1166665"/>
                <a:gd name="connsiteY19" fmla="*/ 1357387 h 1872174"/>
                <a:gd name="connsiteX20" fmla="*/ 717441 w 1166665"/>
                <a:gd name="connsiteY20" fmla="*/ 1461660 h 1872174"/>
                <a:gd name="connsiteX21" fmla="*/ 621188 w 1166665"/>
                <a:gd name="connsiteY21" fmla="*/ 1581976 h 1872174"/>
                <a:gd name="connsiteX22" fmla="*/ 500872 w 1166665"/>
                <a:gd name="connsiteY22" fmla="*/ 1581976 h 1872174"/>
                <a:gd name="connsiteX23" fmla="*/ 476809 w 1166665"/>
                <a:gd name="connsiteY23" fmla="*/ 1477702 h 1872174"/>
                <a:gd name="connsiteX24" fmla="*/ 540978 w 1166665"/>
                <a:gd name="connsiteY24" fmla="*/ 1325302 h 1872174"/>
                <a:gd name="connsiteX25" fmla="*/ 492851 w 1166665"/>
                <a:gd name="connsiteY25" fmla="*/ 1229050 h 1872174"/>
                <a:gd name="connsiteX26" fmla="*/ 412641 w 1166665"/>
                <a:gd name="connsiteY26" fmla="*/ 1108734 h 1872174"/>
                <a:gd name="connsiteX27" fmla="*/ 388578 w 1166665"/>
                <a:gd name="connsiteY27" fmla="*/ 1036545 h 1872174"/>
                <a:gd name="connsiteX28" fmla="*/ 276283 w 1166665"/>
                <a:gd name="connsiteY28" fmla="*/ 1044566 h 1872174"/>
                <a:gd name="connsiteX29" fmla="*/ 155967 w 1166665"/>
                <a:gd name="connsiteY29" fmla="*/ 1012481 h 1872174"/>
                <a:gd name="connsiteX30" fmla="*/ 10586 w 1166665"/>
                <a:gd name="connsiteY30" fmla="*/ 976315 h 1872174"/>
                <a:gd name="connsiteX31" fmla="*/ 23253 w 1166665"/>
                <a:gd name="connsiteY31" fmla="*/ 763225 h 1872174"/>
                <a:gd name="connsiteX32" fmla="*/ 37872 w 1166665"/>
                <a:gd name="connsiteY32" fmla="*/ 626755 h 1872174"/>
                <a:gd name="connsiteX33" fmla="*/ 19609 w 1166665"/>
                <a:gd name="connsiteY33" fmla="*/ 459029 h 1872174"/>
                <a:gd name="connsiteX34" fmla="*/ 34148 w 1166665"/>
                <a:gd name="connsiteY34" fmla="*/ 359267 h 1872174"/>
                <a:gd name="connsiteX35" fmla="*/ 48528 w 1166665"/>
                <a:gd name="connsiteY35" fmla="*/ 331061 h 1872174"/>
                <a:gd name="connsiteX36" fmla="*/ 58524 w 1166665"/>
                <a:gd name="connsiteY36" fmla="*/ 311454 h 1872174"/>
                <a:gd name="connsiteX37" fmla="*/ 91799 w 1166665"/>
                <a:gd name="connsiteY37" fmla="*/ 266524 h 1872174"/>
                <a:gd name="connsiteX38" fmla="*/ 316388 w 1166665"/>
                <a:gd name="connsiteY38" fmla="*/ 114124 h 1872174"/>
                <a:gd name="connsiteX39" fmla="*/ 557020 w 1166665"/>
                <a:gd name="connsiteY39" fmla="*/ 25892 h 1872174"/>
                <a:gd name="connsiteX40" fmla="*/ 775845 w 1166665"/>
                <a:gd name="connsiteY40" fmla="*/ 325 h 1872174"/>
                <a:gd name="connsiteX0" fmla="*/ 547086 w 1166665"/>
                <a:gd name="connsiteY0" fmla="*/ 1715010 h 1842565"/>
                <a:gd name="connsiteX1" fmla="*/ 505811 w 1166665"/>
                <a:gd name="connsiteY1" fmla="*/ 1842010 h 1842565"/>
                <a:gd name="connsiteX2" fmla="*/ 489936 w 1166665"/>
                <a:gd name="connsiteY2" fmla="*/ 1759460 h 1842565"/>
                <a:gd name="connsiteX3" fmla="*/ 547086 w 1166665"/>
                <a:gd name="connsiteY3" fmla="*/ 1715010 h 1842565"/>
                <a:gd name="connsiteX4" fmla="*/ 775845 w 1166665"/>
                <a:gd name="connsiteY4" fmla="*/ 325 h 1842565"/>
                <a:gd name="connsiteX5" fmla="*/ 845778 w 1166665"/>
                <a:gd name="connsiteY5" fmla="*/ 9850 h 1842565"/>
                <a:gd name="connsiteX6" fmla="*/ 913079 w 1166665"/>
                <a:gd name="connsiteY6" fmla="*/ 35354 h 1842565"/>
                <a:gd name="connsiteX7" fmla="*/ 919043 w 1166665"/>
                <a:gd name="connsiteY7" fmla="*/ 38800 h 1842565"/>
                <a:gd name="connsiteX8" fmla="*/ 979127 w 1166665"/>
                <a:gd name="connsiteY8" fmla="*/ 73517 h 1842565"/>
                <a:gd name="connsiteX9" fmla="*/ 1086409 w 1166665"/>
                <a:gd name="connsiteY9" fmla="*/ 162250 h 1842565"/>
                <a:gd name="connsiteX10" fmla="*/ 1166620 w 1166665"/>
                <a:gd name="connsiteY10" fmla="*/ 346734 h 1842565"/>
                <a:gd name="connsiteX11" fmla="*/ 1078388 w 1166665"/>
                <a:gd name="connsiteY11" fmla="*/ 442987 h 1842565"/>
                <a:gd name="connsiteX12" fmla="*/ 1022241 w 1166665"/>
                <a:gd name="connsiteY12" fmla="*/ 587366 h 1842565"/>
                <a:gd name="connsiteX13" fmla="*/ 1030262 w 1166665"/>
                <a:gd name="connsiteY13" fmla="*/ 715702 h 1842565"/>
                <a:gd name="connsiteX14" fmla="*/ 917967 w 1166665"/>
                <a:gd name="connsiteY14" fmla="*/ 884145 h 1842565"/>
                <a:gd name="connsiteX15" fmla="*/ 845778 w 1166665"/>
                <a:gd name="connsiteY15" fmla="*/ 940292 h 1842565"/>
                <a:gd name="connsiteX16" fmla="*/ 773588 w 1166665"/>
                <a:gd name="connsiteY16" fmla="*/ 1092692 h 1842565"/>
                <a:gd name="connsiteX17" fmla="*/ 717441 w 1166665"/>
                <a:gd name="connsiteY17" fmla="*/ 1237071 h 1842565"/>
                <a:gd name="connsiteX18" fmla="*/ 741504 w 1166665"/>
                <a:gd name="connsiteY18" fmla="*/ 1357387 h 1842565"/>
                <a:gd name="connsiteX19" fmla="*/ 717441 w 1166665"/>
                <a:gd name="connsiteY19" fmla="*/ 1461660 h 1842565"/>
                <a:gd name="connsiteX20" fmla="*/ 621188 w 1166665"/>
                <a:gd name="connsiteY20" fmla="*/ 1581976 h 1842565"/>
                <a:gd name="connsiteX21" fmla="*/ 500872 w 1166665"/>
                <a:gd name="connsiteY21" fmla="*/ 1581976 h 1842565"/>
                <a:gd name="connsiteX22" fmla="*/ 476809 w 1166665"/>
                <a:gd name="connsiteY22" fmla="*/ 1477702 h 1842565"/>
                <a:gd name="connsiteX23" fmla="*/ 540978 w 1166665"/>
                <a:gd name="connsiteY23" fmla="*/ 1325302 h 1842565"/>
                <a:gd name="connsiteX24" fmla="*/ 492851 w 1166665"/>
                <a:gd name="connsiteY24" fmla="*/ 1229050 h 1842565"/>
                <a:gd name="connsiteX25" fmla="*/ 412641 w 1166665"/>
                <a:gd name="connsiteY25" fmla="*/ 1108734 h 1842565"/>
                <a:gd name="connsiteX26" fmla="*/ 388578 w 1166665"/>
                <a:gd name="connsiteY26" fmla="*/ 1036545 h 1842565"/>
                <a:gd name="connsiteX27" fmla="*/ 276283 w 1166665"/>
                <a:gd name="connsiteY27" fmla="*/ 1044566 h 1842565"/>
                <a:gd name="connsiteX28" fmla="*/ 155967 w 1166665"/>
                <a:gd name="connsiteY28" fmla="*/ 1012481 h 1842565"/>
                <a:gd name="connsiteX29" fmla="*/ 10586 w 1166665"/>
                <a:gd name="connsiteY29" fmla="*/ 976315 h 1842565"/>
                <a:gd name="connsiteX30" fmla="*/ 23253 w 1166665"/>
                <a:gd name="connsiteY30" fmla="*/ 763225 h 1842565"/>
                <a:gd name="connsiteX31" fmla="*/ 37872 w 1166665"/>
                <a:gd name="connsiteY31" fmla="*/ 626755 h 1842565"/>
                <a:gd name="connsiteX32" fmla="*/ 19609 w 1166665"/>
                <a:gd name="connsiteY32" fmla="*/ 459029 h 1842565"/>
                <a:gd name="connsiteX33" fmla="*/ 34148 w 1166665"/>
                <a:gd name="connsiteY33" fmla="*/ 359267 h 1842565"/>
                <a:gd name="connsiteX34" fmla="*/ 48528 w 1166665"/>
                <a:gd name="connsiteY34" fmla="*/ 331061 h 1842565"/>
                <a:gd name="connsiteX35" fmla="*/ 58524 w 1166665"/>
                <a:gd name="connsiteY35" fmla="*/ 311454 h 1842565"/>
                <a:gd name="connsiteX36" fmla="*/ 91799 w 1166665"/>
                <a:gd name="connsiteY36" fmla="*/ 266524 h 1842565"/>
                <a:gd name="connsiteX37" fmla="*/ 316388 w 1166665"/>
                <a:gd name="connsiteY37" fmla="*/ 114124 h 1842565"/>
                <a:gd name="connsiteX38" fmla="*/ 557020 w 1166665"/>
                <a:gd name="connsiteY38" fmla="*/ 25892 h 1842565"/>
                <a:gd name="connsiteX39" fmla="*/ 775845 w 1166665"/>
                <a:gd name="connsiteY39" fmla="*/ 325 h 1842565"/>
                <a:gd name="connsiteX0" fmla="*/ 547086 w 1166665"/>
                <a:gd name="connsiteY0" fmla="*/ 1715010 h 1759460"/>
                <a:gd name="connsiteX1" fmla="*/ 489936 w 1166665"/>
                <a:gd name="connsiteY1" fmla="*/ 1759460 h 1759460"/>
                <a:gd name="connsiteX2" fmla="*/ 547086 w 1166665"/>
                <a:gd name="connsiteY2" fmla="*/ 1715010 h 1759460"/>
                <a:gd name="connsiteX3" fmla="*/ 775845 w 1166665"/>
                <a:gd name="connsiteY3" fmla="*/ 325 h 1759460"/>
                <a:gd name="connsiteX4" fmla="*/ 845778 w 1166665"/>
                <a:gd name="connsiteY4" fmla="*/ 9850 h 1759460"/>
                <a:gd name="connsiteX5" fmla="*/ 913079 w 1166665"/>
                <a:gd name="connsiteY5" fmla="*/ 35354 h 1759460"/>
                <a:gd name="connsiteX6" fmla="*/ 919043 w 1166665"/>
                <a:gd name="connsiteY6" fmla="*/ 38800 h 1759460"/>
                <a:gd name="connsiteX7" fmla="*/ 979127 w 1166665"/>
                <a:gd name="connsiteY7" fmla="*/ 73517 h 1759460"/>
                <a:gd name="connsiteX8" fmla="*/ 1086409 w 1166665"/>
                <a:gd name="connsiteY8" fmla="*/ 162250 h 1759460"/>
                <a:gd name="connsiteX9" fmla="*/ 1166620 w 1166665"/>
                <a:gd name="connsiteY9" fmla="*/ 346734 h 1759460"/>
                <a:gd name="connsiteX10" fmla="*/ 1078388 w 1166665"/>
                <a:gd name="connsiteY10" fmla="*/ 442987 h 1759460"/>
                <a:gd name="connsiteX11" fmla="*/ 1022241 w 1166665"/>
                <a:gd name="connsiteY11" fmla="*/ 587366 h 1759460"/>
                <a:gd name="connsiteX12" fmla="*/ 1030262 w 1166665"/>
                <a:gd name="connsiteY12" fmla="*/ 715702 h 1759460"/>
                <a:gd name="connsiteX13" fmla="*/ 917967 w 1166665"/>
                <a:gd name="connsiteY13" fmla="*/ 884145 h 1759460"/>
                <a:gd name="connsiteX14" fmla="*/ 845778 w 1166665"/>
                <a:gd name="connsiteY14" fmla="*/ 940292 h 1759460"/>
                <a:gd name="connsiteX15" fmla="*/ 773588 w 1166665"/>
                <a:gd name="connsiteY15" fmla="*/ 1092692 h 1759460"/>
                <a:gd name="connsiteX16" fmla="*/ 717441 w 1166665"/>
                <a:gd name="connsiteY16" fmla="*/ 1237071 h 1759460"/>
                <a:gd name="connsiteX17" fmla="*/ 741504 w 1166665"/>
                <a:gd name="connsiteY17" fmla="*/ 1357387 h 1759460"/>
                <a:gd name="connsiteX18" fmla="*/ 717441 w 1166665"/>
                <a:gd name="connsiteY18" fmla="*/ 1461660 h 1759460"/>
                <a:gd name="connsiteX19" fmla="*/ 621188 w 1166665"/>
                <a:gd name="connsiteY19" fmla="*/ 1581976 h 1759460"/>
                <a:gd name="connsiteX20" fmla="*/ 500872 w 1166665"/>
                <a:gd name="connsiteY20" fmla="*/ 1581976 h 1759460"/>
                <a:gd name="connsiteX21" fmla="*/ 476809 w 1166665"/>
                <a:gd name="connsiteY21" fmla="*/ 1477702 h 1759460"/>
                <a:gd name="connsiteX22" fmla="*/ 540978 w 1166665"/>
                <a:gd name="connsiteY22" fmla="*/ 1325302 h 1759460"/>
                <a:gd name="connsiteX23" fmla="*/ 492851 w 1166665"/>
                <a:gd name="connsiteY23" fmla="*/ 1229050 h 1759460"/>
                <a:gd name="connsiteX24" fmla="*/ 412641 w 1166665"/>
                <a:gd name="connsiteY24" fmla="*/ 1108734 h 1759460"/>
                <a:gd name="connsiteX25" fmla="*/ 388578 w 1166665"/>
                <a:gd name="connsiteY25" fmla="*/ 1036545 h 1759460"/>
                <a:gd name="connsiteX26" fmla="*/ 276283 w 1166665"/>
                <a:gd name="connsiteY26" fmla="*/ 1044566 h 1759460"/>
                <a:gd name="connsiteX27" fmla="*/ 155967 w 1166665"/>
                <a:gd name="connsiteY27" fmla="*/ 1012481 h 1759460"/>
                <a:gd name="connsiteX28" fmla="*/ 10586 w 1166665"/>
                <a:gd name="connsiteY28" fmla="*/ 976315 h 1759460"/>
                <a:gd name="connsiteX29" fmla="*/ 23253 w 1166665"/>
                <a:gd name="connsiteY29" fmla="*/ 763225 h 1759460"/>
                <a:gd name="connsiteX30" fmla="*/ 37872 w 1166665"/>
                <a:gd name="connsiteY30" fmla="*/ 626755 h 1759460"/>
                <a:gd name="connsiteX31" fmla="*/ 19609 w 1166665"/>
                <a:gd name="connsiteY31" fmla="*/ 459029 h 1759460"/>
                <a:gd name="connsiteX32" fmla="*/ 34148 w 1166665"/>
                <a:gd name="connsiteY32" fmla="*/ 359267 h 1759460"/>
                <a:gd name="connsiteX33" fmla="*/ 48528 w 1166665"/>
                <a:gd name="connsiteY33" fmla="*/ 331061 h 1759460"/>
                <a:gd name="connsiteX34" fmla="*/ 58524 w 1166665"/>
                <a:gd name="connsiteY34" fmla="*/ 311454 h 1759460"/>
                <a:gd name="connsiteX35" fmla="*/ 91799 w 1166665"/>
                <a:gd name="connsiteY35" fmla="*/ 266524 h 1759460"/>
                <a:gd name="connsiteX36" fmla="*/ 316388 w 1166665"/>
                <a:gd name="connsiteY36" fmla="*/ 114124 h 1759460"/>
                <a:gd name="connsiteX37" fmla="*/ 557020 w 1166665"/>
                <a:gd name="connsiteY37" fmla="*/ 25892 h 1759460"/>
                <a:gd name="connsiteX38" fmla="*/ 775845 w 1166665"/>
                <a:gd name="connsiteY38" fmla="*/ 325 h 1759460"/>
                <a:gd name="connsiteX0" fmla="*/ 775845 w 1166665"/>
                <a:gd name="connsiteY0" fmla="*/ 325 h 1596030"/>
                <a:gd name="connsiteX1" fmla="*/ 845778 w 1166665"/>
                <a:gd name="connsiteY1" fmla="*/ 9850 h 1596030"/>
                <a:gd name="connsiteX2" fmla="*/ 913079 w 1166665"/>
                <a:gd name="connsiteY2" fmla="*/ 35354 h 1596030"/>
                <a:gd name="connsiteX3" fmla="*/ 919043 w 1166665"/>
                <a:gd name="connsiteY3" fmla="*/ 38800 h 1596030"/>
                <a:gd name="connsiteX4" fmla="*/ 979127 w 1166665"/>
                <a:gd name="connsiteY4" fmla="*/ 73517 h 1596030"/>
                <a:gd name="connsiteX5" fmla="*/ 1086409 w 1166665"/>
                <a:gd name="connsiteY5" fmla="*/ 162250 h 1596030"/>
                <a:gd name="connsiteX6" fmla="*/ 1166620 w 1166665"/>
                <a:gd name="connsiteY6" fmla="*/ 346734 h 1596030"/>
                <a:gd name="connsiteX7" fmla="*/ 1078388 w 1166665"/>
                <a:gd name="connsiteY7" fmla="*/ 442987 h 1596030"/>
                <a:gd name="connsiteX8" fmla="*/ 1022241 w 1166665"/>
                <a:gd name="connsiteY8" fmla="*/ 587366 h 1596030"/>
                <a:gd name="connsiteX9" fmla="*/ 1030262 w 1166665"/>
                <a:gd name="connsiteY9" fmla="*/ 715702 h 1596030"/>
                <a:gd name="connsiteX10" fmla="*/ 917967 w 1166665"/>
                <a:gd name="connsiteY10" fmla="*/ 884145 h 1596030"/>
                <a:gd name="connsiteX11" fmla="*/ 845778 w 1166665"/>
                <a:gd name="connsiteY11" fmla="*/ 940292 h 1596030"/>
                <a:gd name="connsiteX12" fmla="*/ 773588 w 1166665"/>
                <a:gd name="connsiteY12" fmla="*/ 1092692 h 1596030"/>
                <a:gd name="connsiteX13" fmla="*/ 717441 w 1166665"/>
                <a:gd name="connsiteY13" fmla="*/ 1237071 h 1596030"/>
                <a:gd name="connsiteX14" fmla="*/ 741504 w 1166665"/>
                <a:gd name="connsiteY14" fmla="*/ 1357387 h 1596030"/>
                <a:gd name="connsiteX15" fmla="*/ 717441 w 1166665"/>
                <a:gd name="connsiteY15" fmla="*/ 1461660 h 1596030"/>
                <a:gd name="connsiteX16" fmla="*/ 621188 w 1166665"/>
                <a:gd name="connsiteY16" fmla="*/ 1581976 h 1596030"/>
                <a:gd name="connsiteX17" fmla="*/ 500872 w 1166665"/>
                <a:gd name="connsiteY17" fmla="*/ 1581976 h 1596030"/>
                <a:gd name="connsiteX18" fmla="*/ 476809 w 1166665"/>
                <a:gd name="connsiteY18" fmla="*/ 1477702 h 1596030"/>
                <a:gd name="connsiteX19" fmla="*/ 540978 w 1166665"/>
                <a:gd name="connsiteY19" fmla="*/ 1325302 h 1596030"/>
                <a:gd name="connsiteX20" fmla="*/ 492851 w 1166665"/>
                <a:gd name="connsiteY20" fmla="*/ 1229050 h 1596030"/>
                <a:gd name="connsiteX21" fmla="*/ 412641 w 1166665"/>
                <a:gd name="connsiteY21" fmla="*/ 1108734 h 1596030"/>
                <a:gd name="connsiteX22" fmla="*/ 388578 w 1166665"/>
                <a:gd name="connsiteY22" fmla="*/ 1036545 h 1596030"/>
                <a:gd name="connsiteX23" fmla="*/ 276283 w 1166665"/>
                <a:gd name="connsiteY23" fmla="*/ 1044566 h 1596030"/>
                <a:gd name="connsiteX24" fmla="*/ 155967 w 1166665"/>
                <a:gd name="connsiteY24" fmla="*/ 1012481 h 1596030"/>
                <a:gd name="connsiteX25" fmla="*/ 10586 w 1166665"/>
                <a:gd name="connsiteY25" fmla="*/ 976315 h 1596030"/>
                <a:gd name="connsiteX26" fmla="*/ 23253 w 1166665"/>
                <a:gd name="connsiteY26" fmla="*/ 763225 h 1596030"/>
                <a:gd name="connsiteX27" fmla="*/ 37872 w 1166665"/>
                <a:gd name="connsiteY27" fmla="*/ 626755 h 1596030"/>
                <a:gd name="connsiteX28" fmla="*/ 19609 w 1166665"/>
                <a:gd name="connsiteY28" fmla="*/ 459029 h 1596030"/>
                <a:gd name="connsiteX29" fmla="*/ 34148 w 1166665"/>
                <a:gd name="connsiteY29" fmla="*/ 359267 h 1596030"/>
                <a:gd name="connsiteX30" fmla="*/ 48528 w 1166665"/>
                <a:gd name="connsiteY30" fmla="*/ 331061 h 1596030"/>
                <a:gd name="connsiteX31" fmla="*/ 58524 w 1166665"/>
                <a:gd name="connsiteY31" fmla="*/ 311454 h 1596030"/>
                <a:gd name="connsiteX32" fmla="*/ 91799 w 1166665"/>
                <a:gd name="connsiteY32" fmla="*/ 266524 h 1596030"/>
                <a:gd name="connsiteX33" fmla="*/ 316388 w 1166665"/>
                <a:gd name="connsiteY33" fmla="*/ 114124 h 1596030"/>
                <a:gd name="connsiteX34" fmla="*/ 557020 w 1166665"/>
                <a:gd name="connsiteY34" fmla="*/ 25892 h 1596030"/>
                <a:gd name="connsiteX35" fmla="*/ 775845 w 1166665"/>
                <a:gd name="connsiteY35" fmla="*/ 325 h 1596030"/>
                <a:gd name="connsiteX0" fmla="*/ 775845 w 1166665"/>
                <a:gd name="connsiteY0" fmla="*/ 325 h 1596030"/>
                <a:gd name="connsiteX1" fmla="*/ 845778 w 1166665"/>
                <a:gd name="connsiteY1" fmla="*/ 9850 h 1596030"/>
                <a:gd name="connsiteX2" fmla="*/ 913079 w 1166665"/>
                <a:gd name="connsiteY2" fmla="*/ 35354 h 1596030"/>
                <a:gd name="connsiteX3" fmla="*/ 919043 w 1166665"/>
                <a:gd name="connsiteY3" fmla="*/ 38800 h 1596030"/>
                <a:gd name="connsiteX4" fmla="*/ 979127 w 1166665"/>
                <a:gd name="connsiteY4" fmla="*/ 73517 h 1596030"/>
                <a:gd name="connsiteX5" fmla="*/ 1086409 w 1166665"/>
                <a:gd name="connsiteY5" fmla="*/ 162250 h 1596030"/>
                <a:gd name="connsiteX6" fmla="*/ 1166620 w 1166665"/>
                <a:gd name="connsiteY6" fmla="*/ 346734 h 1596030"/>
                <a:gd name="connsiteX7" fmla="*/ 1078388 w 1166665"/>
                <a:gd name="connsiteY7" fmla="*/ 442987 h 1596030"/>
                <a:gd name="connsiteX8" fmla="*/ 1022241 w 1166665"/>
                <a:gd name="connsiteY8" fmla="*/ 587366 h 1596030"/>
                <a:gd name="connsiteX9" fmla="*/ 1030262 w 1166665"/>
                <a:gd name="connsiteY9" fmla="*/ 715702 h 1596030"/>
                <a:gd name="connsiteX10" fmla="*/ 917967 w 1166665"/>
                <a:gd name="connsiteY10" fmla="*/ 884145 h 1596030"/>
                <a:gd name="connsiteX11" fmla="*/ 845778 w 1166665"/>
                <a:gd name="connsiteY11" fmla="*/ 940292 h 1596030"/>
                <a:gd name="connsiteX12" fmla="*/ 773588 w 1166665"/>
                <a:gd name="connsiteY12" fmla="*/ 1092692 h 1596030"/>
                <a:gd name="connsiteX13" fmla="*/ 717441 w 1166665"/>
                <a:gd name="connsiteY13" fmla="*/ 1237071 h 1596030"/>
                <a:gd name="connsiteX14" fmla="*/ 741504 w 1166665"/>
                <a:gd name="connsiteY14" fmla="*/ 1357387 h 1596030"/>
                <a:gd name="connsiteX15" fmla="*/ 717441 w 1166665"/>
                <a:gd name="connsiteY15" fmla="*/ 1461660 h 1596030"/>
                <a:gd name="connsiteX16" fmla="*/ 621188 w 1166665"/>
                <a:gd name="connsiteY16" fmla="*/ 1581976 h 1596030"/>
                <a:gd name="connsiteX17" fmla="*/ 500872 w 1166665"/>
                <a:gd name="connsiteY17" fmla="*/ 1581976 h 1596030"/>
                <a:gd name="connsiteX18" fmla="*/ 476809 w 1166665"/>
                <a:gd name="connsiteY18" fmla="*/ 1477702 h 1596030"/>
                <a:gd name="connsiteX19" fmla="*/ 540978 w 1166665"/>
                <a:gd name="connsiteY19" fmla="*/ 1325302 h 1596030"/>
                <a:gd name="connsiteX20" fmla="*/ 492851 w 1166665"/>
                <a:gd name="connsiteY20" fmla="*/ 1229050 h 1596030"/>
                <a:gd name="connsiteX21" fmla="*/ 412641 w 1166665"/>
                <a:gd name="connsiteY21" fmla="*/ 1108734 h 1596030"/>
                <a:gd name="connsiteX22" fmla="*/ 388578 w 1166665"/>
                <a:gd name="connsiteY22" fmla="*/ 1036545 h 1596030"/>
                <a:gd name="connsiteX23" fmla="*/ 235008 w 1166665"/>
                <a:gd name="connsiteY23" fmla="*/ 1222366 h 1596030"/>
                <a:gd name="connsiteX24" fmla="*/ 155967 w 1166665"/>
                <a:gd name="connsiteY24" fmla="*/ 1012481 h 1596030"/>
                <a:gd name="connsiteX25" fmla="*/ 10586 w 1166665"/>
                <a:gd name="connsiteY25" fmla="*/ 976315 h 1596030"/>
                <a:gd name="connsiteX26" fmla="*/ 23253 w 1166665"/>
                <a:gd name="connsiteY26" fmla="*/ 763225 h 1596030"/>
                <a:gd name="connsiteX27" fmla="*/ 37872 w 1166665"/>
                <a:gd name="connsiteY27" fmla="*/ 626755 h 1596030"/>
                <a:gd name="connsiteX28" fmla="*/ 19609 w 1166665"/>
                <a:gd name="connsiteY28" fmla="*/ 459029 h 1596030"/>
                <a:gd name="connsiteX29" fmla="*/ 34148 w 1166665"/>
                <a:gd name="connsiteY29" fmla="*/ 359267 h 1596030"/>
                <a:gd name="connsiteX30" fmla="*/ 48528 w 1166665"/>
                <a:gd name="connsiteY30" fmla="*/ 331061 h 1596030"/>
                <a:gd name="connsiteX31" fmla="*/ 58524 w 1166665"/>
                <a:gd name="connsiteY31" fmla="*/ 311454 h 1596030"/>
                <a:gd name="connsiteX32" fmla="*/ 91799 w 1166665"/>
                <a:gd name="connsiteY32" fmla="*/ 266524 h 1596030"/>
                <a:gd name="connsiteX33" fmla="*/ 316388 w 1166665"/>
                <a:gd name="connsiteY33" fmla="*/ 114124 h 1596030"/>
                <a:gd name="connsiteX34" fmla="*/ 557020 w 1166665"/>
                <a:gd name="connsiteY34" fmla="*/ 25892 h 1596030"/>
                <a:gd name="connsiteX35" fmla="*/ 775845 w 1166665"/>
                <a:gd name="connsiteY35" fmla="*/ 325 h 1596030"/>
                <a:gd name="connsiteX0" fmla="*/ 773965 w 1164785"/>
                <a:gd name="connsiteY0" fmla="*/ 325 h 1596030"/>
                <a:gd name="connsiteX1" fmla="*/ 843898 w 1164785"/>
                <a:gd name="connsiteY1" fmla="*/ 9850 h 1596030"/>
                <a:gd name="connsiteX2" fmla="*/ 911199 w 1164785"/>
                <a:gd name="connsiteY2" fmla="*/ 35354 h 1596030"/>
                <a:gd name="connsiteX3" fmla="*/ 917163 w 1164785"/>
                <a:gd name="connsiteY3" fmla="*/ 38800 h 1596030"/>
                <a:gd name="connsiteX4" fmla="*/ 977247 w 1164785"/>
                <a:gd name="connsiteY4" fmla="*/ 73517 h 1596030"/>
                <a:gd name="connsiteX5" fmla="*/ 1084529 w 1164785"/>
                <a:gd name="connsiteY5" fmla="*/ 162250 h 1596030"/>
                <a:gd name="connsiteX6" fmla="*/ 1164740 w 1164785"/>
                <a:gd name="connsiteY6" fmla="*/ 346734 h 1596030"/>
                <a:gd name="connsiteX7" fmla="*/ 1076508 w 1164785"/>
                <a:gd name="connsiteY7" fmla="*/ 442987 h 1596030"/>
                <a:gd name="connsiteX8" fmla="*/ 1020361 w 1164785"/>
                <a:gd name="connsiteY8" fmla="*/ 587366 h 1596030"/>
                <a:gd name="connsiteX9" fmla="*/ 1028382 w 1164785"/>
                <a:gd name="connsiteY9" fmla="*/ 715702 h 1596030"/>
                <a:gd name="connsiteX10" fmla="*/ 916087 w 1164785"/>
                <a:gd name="connsiteY10" fmla="*/ 884145 h 1596030"/>
                <a:gd name="connsiteX11" fmla="*/ 843898 w 1164785"/>
                <a:gd name="connsiteY11" fmla="*/ 940292 h 1596030"/>
                <a:gd name="connsiteX12" fmla="*/ 771708 w 1164785"/>
                <a:gd name="connsiteY12" fmla="*/ 1092692 h 1596030"/>
                <a:gd name="connsiteX13" fmla="*/ 715561 w 1164785"/>
                <a:gd name="connsiteY13" fmla="*/ 1237071 h 1596030"/>
                <a:gd name="connsiteX14" fmla="*/ 739624 w 1164785"/>
                <a:gd name="connsiteY14" fmla="*/ 1357387 h 1596030"/>
                <a:gd name="connsiteX15" fmla="*/ 715561 w 1164785"/>
                <a:gd name="connsiteY15" fmla="*/ 1461660 h 1596030"/>
                <a:gd name="connsiteX16" fmla="*/ 619308 w 1164785"/>
                <a:gd name="connsiteY16" fmla="*/ 1581976 h 1596030"/>
                <a:gd name="connsiteX17" fmla="*/ 498992 w 1164785"/>
                <a:gd name="connsiteY17" fmla="*/ 1581976 h 1596030"/>
                <a:gd name="connsiteX18" fmla="*/ 474929 w 1164785"/>
                <a:gd name="connsiteY18" fmla="*/ 1477702 h 1596030"/>
                <a:gd name="connsiteX19" fmla="*/ 539098 w 1164785"/>
                <a:gd name="connsiteY19" fmla="*/ 1325302 h 1596030"/>
                <a:gd name="connsiteX20" fmla="*/ 490971 w 1164785"/>
                <a:gd name="connsiteY20" fmla="*/ 1229050 h 1596030"/>
                <a:gd name="connsiteX21" fmla="*/ 410761 w 1164785"/>
                <a:gd name="connsiteY21" fmla="*/ 1108734 h 1596030"/>
                <a:gd name="connsiteX22" fmla="*/ 386698 w 1164785"/>
                <a:gd name="connsiteY22" fmla="*/ 1036545 h 1596030"/>
                <a:gd name="connsiteX23" fmla="*/ 233128 w 1164785"/>
                <a:gd name="connsiteY23" fmla="*/ 1222366 h 1596030"/>
                <a:gd name="connsiteX24" fmla="*/ 128687 w 1164785"/>
                <a:gd name="connsiteY24" fmla="*/ 1082331 h 1596030"/>
                <a:gd name="connsiteX25" fmla="*/ 8706 w 1164785"/>
                <a:gd name="connsiteY25" fmla="*/ 976315 h 1596030"/>
                <a:gd name="connsiteX26" fmla="*/ 21373 w 1164785"/>
                <a:gd name="connsiteY26" fmla="*/ 763225 h 1596030"/>
                <a:gd name="connsiteX27" fmla="*/ 35992 w 1164785"/>
                <a:gd name="connsiteY27" fmla="*/ 626755 h 1596030"/>
                <a:gd name="connsiteX28" fmla="*/ 17729 w 1164785"/>
                <a:gd name="connsiteY28" fmla="*/ 459029 h 1596030"/>
                <a:gd name="connsiteX29" fmla="*/ 32268 w 1164785"/>
                <a:gd name="connsiteY29" fmla="*/ 359267 h 1596030"/>
                <a:gd name="connsiteX30" fmla="*/ 46648 w 1164785"/>
                <a:gd name="connsiteY30" fmla="*/ 331061 h 1596030"/>
                <a:gd name="connsiteX31" fmla="*/ 56644 w 1164785"/>
                <a:gd name="connsiteY31" fmla="*/ 311454 h 1596030"/>
                <a:gd name="connsiteX32" fmla="*/ 89919 w 1164785"/>
                <a:gd name="connsiteY32" fmla="*/ 266524 h 1596030"/>
                <a:gd name="connsiteX33" fmla="*/ 314508 w 1164785"/>
                <a:gd name="connsiteY33" fmla="*/ 114124 h 1596030"/>
                <a:gd name="connsiteX34" fmla="*/ 555140 w 1164785"/>
                <a:gd name="connsiteY34" fmla="*/ 25892 h 1596030"/>
                <a:gd name="connsiteX35" fmla="*/ 773965 w 1164785"/>
                <a:gd name="connsiteY35" fmla="*/ 325 h 1596030"/>
                <a:gd name="connsiteX0" fmla="*/ 773965 w 1164785"/>
                <a:gd name="connsiteY0" fmla="*/ 325 h 1596030"/>
                <a:gd name="connsiteX1" fmla="*/ 843898 w 1164785"/>
                <a:gd name="connsiteY1" fmla="*/ 9850 h 1596030"/>
                <a:gd name="connsiteX2" fmla="*/ 911199 w 1164785"/>
                <a:gd name="connsiteY2" fmla="*/ 35354 h 1596030"/>
                <a:gd name="connsiteX3" fmla="*/ 917163 w 1164785"/>
                <a:gd name="connsiteY3" fmla="*/ 38800 h 1596030"/>
                <a:gd name="connsiteX4" fmla="*/ 977247 w 1164785"/>
                <a:gd name="connsiteY4" fmla="*/ 73517 h 1596030"/>
                <a:gd name="connsiteX5" fmla="*/ 1084529 w 1164785"/>
                <a:gd name="connsiteY5" fmla="*/ 162250 h 1596030"/>
                <a:gd name="connsiteX6" fmla="*/ 1164740 w 1164785"/>
                <a:gd name="connsiteY6" fmla="*/ 346734 h 1596030"/>
                <a:gd name="connsiteX7" fmla="*/ 1076508 w 1164785"/>
                <a:gd name="connsiteY7" fmla="*/ 442987 h 1596030"/>
                <a:gd name="connsiteX8" fmla="*/ 1020361 w 1164785"/>
                <a:gd name="connsiteY8" fmla="*/ 587366 h 1596030"/>
                <a:gd name="connsiteX9" fmla="*/ 1028382 w 1164785"/>
                <a:gd name="connsiteY9" fmla="*/ 715702 h 1596030"/>
                <a:gd name="connsiteX10" fmla="*/ 916087 w 1164785"/>
                <a:gd name="connsiteY10" fmla="*/ 884145 h 1596030"/>
                <a:gd name="connsiteX11" fmla="*/ 843898 w 1164785"/>
                <a:gd name="connsiteY11" fmla="*/ 940292 h 1596030"/>
                <a:gd name="connsiteX12" fmla="*/ 771708 w 1164785"/>
                <a:gd name="connsiteY12" fmla="*/ 1092692 h 1596030"/>
                <a:gd name="connsiteX13" fmla="*/ 715561 w 1164785"/>
                <a:gd name="connsiteY13" fmla="*/ 1237071 h 1596030"/>
                <a:gd name="connsiteX14" fmla="*/ 739624 w 1164785"/>
                <a:gd name="connsiteY14" fmla="*/ 1357387 h 1596030"/>
                <a:gd name="connsiteX15" fmla="*/ 715561 w 1164785"/>
                <a:gd name="connsiteY15" fmla="*/ 1461660 h 1596030"/>
                <a:gd name="connsiteX16" fmla="*/ 619308 w 1164785"/>
                <a:gd name="connsiteY16" fmla="*/ 1581976 h 1596030"/>
                <a:gd name="connsiteX17" fmla="*/ 498992 w 1164785"/>
                <a:gd name="connsiteY17" fmla="*/ 1581976 h 1596030"/>
                <a:gd name="connsiteX18" fmla="*/ 474929 w 1164785"/>
                <a:gd name="connsiteY18" fmla="*/ 1477702 h 1596030"/>
                <a:gd name="connsiteX19" fmla="*/ 539098 w 1164785"/>
                <a:gd name="connsiteY19" fmla="*/ 1325302 h 1596030"/>
                <a:gd name="connsiteX20" fmla="*/ 490971 w 1164785"/>
                <a:gd name="connsiteY20" fmla="*/ 1229050 h 1596030"/>
                <a:gd name="connsiteX21" fmla="*/ 410761 w 1164785"/>
                <a:gd name="connsiteY21" fmla="*/ 1108734 h 1596030"/>
                <a:gd name="connsiteX22" fmla="*/ 386698 w 1164785"/>
                <a:gd name="connsiteY22" fmla="*/ 1036545 h 1596030"/>
                <a:gd name="connsiteX23" fmla="*/ 172803 w 1164785"/>
                <a:gd name="connsiteY23" fmla="*/ 1536691 h 1596030"/>
                <a:gd name="connsiteX24" fmla="*/ 128687 w 1164785"/>
                <a:gd name="connsiteY24" fmla="*/ 1082331 h 1596030"/>
                <a:gd name="connsiteX25" fmla="*/ 8706 w 1164785"/>
                <a:gd name="connsiteY25" fmla="*/ 976315 h 1596030"/>
                <a:gd name="connsiteX26" fmla="*/ 21373 w 1164785"/>
                <a:gd name="connsiteY26" fmla="*/ 763225 h 1596030"/>
                <a:gd name="connsiteX27" fmla="*/ 35992 w 1164785"/>
                <a:gd name="connsiteY27" fmla="*/ 626755 h 1596030"/>
                <a:gd name="connsiteX28" fmla="*/ 17729 w 1164785"/>
                <a:gd name="connsiteY28" fmla="*/ 459029 h 1596030"/>
                <a:gd name="connsiteX29" fmla="*/ 32268 w 1164785"/>
                <a:gd name="connsiteY29" fmla="*/ 359267 h 1596030"/>
                <a:gd name="connsiteX30" fmla="*/ 46648 w 1164785"/>
                <a:gd name="connsiteY30" fmla="*/ 331061 h 1596030"/>
                <a:gd name="connsiteX31" fmla="*/ 56644 w 1164785"/>
                <a:gd name="connsiteY31" fmla="*/ 311454 h 1596030"/>
                <a:gd name="connsiteX32" fmla="*/ 89919 w 1164785"/>
                <a:gd name="connsiteY32" fmla="*/ 266524 h 1596030"/>
                <a:gd name="connsiteX33" fmla="*/ 314508 w 1164785"/>
                <a:gd name="connsiteY33" fmla="*/ 114124 h 1596030"/>
                <a:gd name="connsiteX34" fmla="*/ 555140 w 1164785"/>
                <a:gd name="connsiteY34" fmla="*/ 25892 h 1596030"/>
                <a:gd name="connsiteX35" fmla="*/ 773965 w 1164785"/>
                <a:gd name="connsiteY35" fmla="*/ 325 h 1596030"/>
                <a:gd name="connsiteX0" fmla="*/ 773965 w 1164785"/>
                <a:gd name="connsiteY0" fmla="*/ 325 h 1596030"/>
                <a:gd name="connsiteX1" fmla="*/ 843898 w 1164785"/>
                <a:gd name="connsiteY1" fmla="*/ 9850 h 1596030"/>
                <a:gd name="connsiteX2" fmla="*/ 911199 w 1164785"/>
                <a:gd name="connsiteY2" fmla="*/ 35354 h 1596030"/>
                <a:gd name="connsiteX3" fmla="*/ 917163 w 1164785"/>
                <a:gd name="connsiteY3" fmla="*/ 38800 h 1596030"/>
                <a:gd name="connsiteX4" fmla="*/ 977247 w 1164785"/>
                <a:gd name="connsiteY4" fmla="*/ 73517 h 1596030"/>
                <a:gd name="connsiteX5" fmla="*/ 1084529 w 1164785"/>
                <a:gd name="connsiteY5" fmla="*/ 162250 h 1596030"/>
                <a:gd name="connsiteX6" fmla="*/ 1164740 w 1164785"/>
                <a:gd name="connsiteY6" fmla="*/ 346734 h 1596030"/>
                <a:gd name="connsiteX7" fmla="*/ 1076508 w 1164785"/>
                <a:gd name="connsiteY7" fmla="*/ 442987 h 1596030"/>
                <a:gd name="connsiteX8" fmla="*/ 1020361 w 1164785"/>
                <a:gd name="connsiteY8" fmla="*/ 587366 h 1596030"/>
                <a:gd name="connsiteX9" fmla="*/ 1028382 w 1164785"/>
                <a:gd name="connsiteY9" fmla="*/ 715702 h 1596030"/>
                <a:gd name="connsiteX10" fmla="*/ 916087 w 1164785"/>
                <a:gd name="connsiteY10" fmla="*/ 884145 h 1596030"/>
                <a:gd name="connsiteX11" fmla="*/ 843898 w 1164785"/>
                <a:gd name="connsiteY11" fmla="*/ 940292 h 1596030"/>
                <a:gd name="connsiteX12" fmla="*/ 771708 w 1164785"/>
                <a:gd name="connsiteY12" fmla="*/ 1092692 h 1596030"/>
                <a:gd name="connsiteX13" fmla="*/ 715561 w 1164785"/>
                <a:gd name="connsiteY13" fmla="*/ 1237071 h 1596030"/>
                <a:gd name="connsiteX14" fmla="*/ 739624 w 1164785"/>
                <a:gd name="connsiteY14" fmla="*/ 1357387 h 1596030"/>
                <a:gd name="connsiteX15" fmla="*/ 715561 w 1164785"/>
                <a:gd name="connsiteY15" fmla="*/ 1461660 h 1596030"/>
                <a:gd name="connsiteX16" fmla="*/ 619308 w 1164785"/>
                <a:gd name="connsiteY16" fmla="*/ 1581976 h 1596030"/>
                <a:gd name="connsiteX17" fmla="*/ 498992 w 1164785"/>
                <a:gd name="connsiteY17" fmla="*/ 1581976 h 1596030"/>
                <a:gd name="connsiteX18" fmla="*/ 474929 w 1164785"/>
                <a:gd name="connsiteY18" fmla="*/ 1477702 h 1596030"/>
                <a:gd name="connsiteX19" fmla="*/ 539098 w 1164785"/>
                <a:gd name="connsiteY19" fmla="*/ 1325302 h 1596030"/>
                <a:gd name="connsiteX20" fmla="*/ 490971 w 1164785"/>
                <a:gd name="connsiteY20" fmla="*/ 1229050 h 1596030"/>
                <a:gd name="connsiteX21" fmla="*/ 410761 w 1164785"/>
                <a:gd name="connsiteY21" fmla="*/ 1108734 h 1596030"/>
                <a:gd name="connsiteX22" fmla="*/ 377173 w 1164785"/>
                <a:gd name="connsiteY22" fmla="*/ 1528670 h 1596030"/>
                <a:gd name="connsiteX23" fmla="*/ 172803 w 1164785"/>
                <a:gd name="connsiteY23" fmla="*/ 1536691 h 1596030"/>
                <a:gd name="connsiteX24" fmla="*/ 128687 w 1164785"/>
                <a:gd name="connsiteY24" fmla="*/ 1082331 h 1596030"/>
                <a:gd name="connsiteX25" fmla="*/ 8706 w 1164785"/>
                <a:gd name="connsiteY25" fmla="*/ 976315 h 1596030"/>
                <a:gd name="connsiteX26" fmla="*/ 21373 w 1164785"/>
                <a:gd name="connsiteY26" fmla="*/ 763225 h 1596030"/>
                <a:gd name="connsiteX27" fmla="*/ 35992 w 1164785"/>
                <a:gd name="connsiteY27" fmla="*/ 626755 h 1596030"/>
                <a:gd name="connsiteX28" fmla="*/ 17729 w 1164785"/>
                <a:gd name="connsiteY28" fmla="*/ 459029 h 1596030"/>
                <a:gd name="connsiteX29" fmla="*/ 32268 w 1164785"/>
                <a:gd name="connsiteY29" fmla="*/ 359267 h 1596030"/>
                <a:gd name="connsiteX30" fmla="*/ 46648 w 1164785"/>
                <a:gd name="connsiteY30" fmla="*/ 331061 h 1596030"/>
                <a:gd name="connsiteX31" fmla="*/ 56644 w 1164785"/>
                <a:gd name="connsiteY31" fmla="*/ 311454 h 1596030"/>
                <a:gd name="connsiteX32" fmla="*/ 89919 w 1164785"/>
                <a:gd name="connsiteY32" fmla="*/ 266524 h 1596030"/>
                <a:gd name="connsiteX33" fmla="*/ 314508 w 1164785"/>
                <a:gd name="connsiteY33" fmla="*/ 114124 h 1596030"/>
                <a:gd name="connsiteX34" fmla="*/ 555140 w 1164785"/>
                <a:gd name="connsiteY34" fmla="*/ 25892 h 1596030"/>
                <a:gd name="connsiteX35" fmla="*/ 773965 w 1164785"/>
                <a:gd name="connsiteY35" fmla="*/ 325 h 1596030"/>
                <a:gd name="connsiteX0" fmla="*/ 773965 w 1164785"/>
                <a:gd name="connsiteY0" fmla="*/ 325 h 1596030"/>
                <a:gd name="connsiteX1" fmla="*/ 843898 w 1164785"/>
                <a:gd name="connsiteY1" fmla="*/ 9850 h 1596030"/>
                <a:gd name="connsiteX2" fmla="*/ 911199 w 1164785"/>
                <a:gd name="connsiteY2" fmla="*/ 35354 h 1596030"/>
                <a:gd name="connsiteX3" fmla="*/ 917163 w 1164785"/>
                <a:gd name="connsiteY3" fmla="*/ 38800 h 1596030"/>
                <a:gd name="connsiteX4" fmla="*/ 977247 w 1164785"/>
                <a:gd name="connsiteY4" fmla="*/ 73517 h 1596030"/>
                <a:gd name="connsiteX5" fmla="*/ 1084529 w 1164785"/>
                <a:gd name="connsiteY5" fmla="*/ 162250 h 1596030"/>
                <a:gd name="connsiteX6" fmla="*/ 1164740 w 1164785"/>
                <a:gd name="connsiteY6" fmla="*/ 346734 h 1596030"/>
                <a:gd name="connsiteX7" fmla="*/ 1076508 w 1164785"/>
                <a:gd name="connsiteY7" fmla="*/ 442987 h 1596030"/>
                <a:gd name="connsiteX8" fmla="*/ 1020361 w 1164785"/>
                <a:gd name="connsiteY8" fmla="*/ 587366 h 1596030"/>
                <a:gd name="connsiteX9" fmla="*/ 1028382 w 1164785"/>
                <a:gd name="connsiteY9" fmla="*/ 715702 h 1596030"/>
                <a:gd name="connsiteX10" fmla="*/ 916087 w 1164785"/>
                <a:gd name="connsiteY10" fmla="*/ 884145 h 1596030"/>
                <a:gd name="connsiteX11" fmla="*/ 843898 w 1164785"/>
                <a:gd name="connsiteY11" fmla="*/ 940292 h 1596030"/>
                <a:gd name="connsiteX12" fmla="*/ 771708 w 1164785"/>
                <a:gd name="connsiteY12" fmla="*/ 1092692 h 1596030"/>
                <a:gd name="connsiteX13" fmla="*/ 715561 w 1164785"/>
                <a:gd name="connsiteY13" fmla="*/ 1237071 h 1596030"/>
                <a:gd name="connsiteX14" fmla="*/ 739624 w 1164785"/>
                <a:gd name="connsiteY14" fmla="*/ 1357387 h 1596030"/>
                <a:gd name="connsiteX15" fmla="*/ 715561 w 1164785"/>
                <a:gd name="connsiteY15" fmla="*/ 1461660 h 1596030"/>
                <a:gd name="connsiteX16" fmla="*/ 619308 w 1164785"/>
                <a:gd name="connsiteY16" fmla="*/ 1581976 h 1596030"/>
                <a:gd name="connsiteX17" fmla="*/ 498992 w 1164785"/>
                <a:gd name="connsiteY17" fmla="*/ 1581976 h 1596030"/>
                <a:gd name="connsiteX18" fmla="*/ 474929 w 1164785"/>
                <a:gd name="connsiteY18" fmla="*/ 1477702 h 1596030"/>
                <a:gd name="connsiteX19" fmla="*/ 539098 w 1164785"/>
                <a:gd name="connsiteY19" fmla="*/ 1325302 h 1596030"/>
                <a:gd name="connsiteX20" fmla="*/ 490971 w 1164785"/>
                <a:gd name="connsiteY20" fmla="*/ 1229050 h 1596030"/>
                <a:gd name="connsiteX21" fmla="*/ 410761 w 1164785"/>
                <a:gd name="connsiteY21" fmla="*/ 1108734 h 1596030"/>
                <a:gd name="connsiteX22" fmla="*/ 377173 w 1164785"/>
                <a:gd name="connsiteY22" fmla="*/ 1528670 h 1596030"/>
                <a:gd name="connsiteX23" fmla="*/ 172803 w 1164785"/>
                <a:gd name="connsiteY23" fmla="*/ 1536691 h 1596030"/>
                <a:gd name="connsiteX24" fmla="*/ 128687 w 1164785"/>
                <a:gd name="connsiteY24" fmla="*/ 1082331 h 1596030"/>
                <a:gd name="connsiteX25" fmla="*/ 8706 w 1164785"/>
                <a:gd name="connsiteY25" fmla="*/ 976315 h 1596030"/>
                <a:gd name="connsiteX26" fmla="*/ 21373 w 1164785"/>
                <a:gd name="connsiteY26" fmla="*/ 763225 h 1596030"/>
                <a:gd name="connsiteX27" fmla="*/ 35992 w 1164785"/>
                <a:gd name="connsiteY27" fmla="*/ 626755 h 1596030"/>
                <a:gd name="connsiteX28" fmla="*/ 17729 w 1164785"/>
                <a:gd name="connsiteY28" fmla="*/ 459029 h 1596030"/>
                <a:gd name="connsiteX29" fmla="*/ 32268 w 1164785"/>
                <a:gd name="connsiteY29" fmla="*/ 359267 h 1596030"/>
                <a:gd name="connsiteX30" fmla="*/ 46648 w 1164785"/>
                <a:gd name="connsiteY30" fmla="*/ 331061 h 1596030"/>
                <a:gd name="connsiteX31" fmla="*/ 56644 w 1164785"/>
                <a:gd name="connsiteY31" fmla="*/ 311454 h 1596030"/>
                <a:gd name="connsiteX32" fmla="*/ 89919 w 1164785"/>
                <a:gd name="connsiteY32" fmla="*/ 266524 h 1596030"/>
                <a:gd name="connsiteX33" fmla="*/ 314508 w 1164785"/>
                <a:gd name="connsiteY33" fmla="*/ 114124 h 1596030"/>
                <a:gd name="connsiteX34" fmla="*/ 555140 w 1164785"/>
                <a:gd name="connsiteY34" fmla="*/ 25892 h 1596030"/>
                <a:gd name="connsiteX35" fmla="*/ 773965 w 1164785"/>
                <a:gd name="connsiteY35" fmla="*/ 325 h 1596030"/>
                <a:gd name="connsiteX0" fmla="*/ 773965 w 1164785"/>
                <a:gd name="connsiteY0" fmla="*/ 325 h 1598676"/>
                <a:gd name="connsiteX1" fmla="*/ 843898 w 1164785"/>
                <a:gd name="connsiteY1" fmla="*/ 9850 h 1598676"/>
                <a:gd name="connsiteX2" fmla="*/ 911199 w 1164785"/>
                <a:gd name="connsiteY2" fmla="*/ 35354 h 1598676"/>
                <a:gd name="connsiteX3" fmla="*/ 917163 w 1164785"/>
                <a:gd name="connsiteY3" fmla="*/ 38800 h 1598676"/>
                <a:gd name="connsiteX4" fmla="*/ 977247 w 1164785"/>
                <a:gd name="connsiteY4" fmla="*/ 73517 h 1598676"/>
                <a:gd name="connsiteX5" fmla="*/ 1084529 w 1164785"/>
                <a:gd name="connsiteY5" fmla="*/ 162250 h 1598676"/>
                <a:gd name="connsiteX6" fmla="*/ 1164740 w 1164785"/>
                <a:gd name="connsiteY6" fmla="*/ 346734 h 1598676"/>
                <a:gd name="connsiteX7" fmla="*/ 1076508 w 1164785"/>
                <a:gd name="connsiteY7" fmla="*/ 442987 h 1598676"/>
                <a:gd name="connsiteX8" fmla="*/ 1020361 w 1164785"/>
                <a:gd name="connsiteY8" fmla="*/ 587366 h 1598676"/>
                <a:gd name="connsiteX9" fmla="*/ 1028382 w 1164785"/>
                <a:gd name="connsiteY9" fmla="*/ 715702 h 1598676"/>
                <a:gd name="connsiteX10" fmla="*/ 916087 w 1164785"/>
                <a:gd name="connsiteY10" fmla="*/ 884145 h 1598676"/>
                <a:gd name="connsiteX11" fmla="*/ 843898 w 1164785"/>
                <a:gd name="connsiteY11" fmla="*/ 940292 h 1598676"/>
                <a:gd name="connsiteX12" fmla="*/ 771708 w 1164785"/>
                <a:gd name="connsiteY12" fmla="*/ 1092692 h 1598676"/>
                <a:gd name="connsiteX13" fmla="*/ 715561 w 1164785"/>
                <a:gd name="connsiteY13" fmla="*/ 1237071 h 1598676"/>
                <a:gd name="connsiteX14" fmla="*/ 739624 w 1164785"/>
                <a:gd name="connsiteY14" fmla="*/ 1357387 h 1598676"/>
                <a:gd name="connsiteX15" fmla="*/ 715561 w 1164785"/>
                <a:gd name="connsiteY15" fmla="*/ 1461660 h 1598676"/>
                <a:gd name="connsiteX16" fmla="*/ 619308 w 1164785"/>
                <a:gd name="connsiteY16" fmla="*/ 1581976 h 1598676"/>
                <a:gd name="connsiteX17" fmla="*/ 498992 w 1164785"/>
                <a:gd name="connsiteY17" fmla="*/ 1581976 h 1598676"/>
                <a:gd name="connsiteX18" fmla="*/ 474929 w 1164785"/>
                <a:gd name="connsiteY18" fmla="*/ 1477702 h 1598676"/>
                <a:gd name="connsiteX19" fmla="*/ 539098 w 1164785"/>
                <a:gd name="connsiteY19" fmla="*/ 1325302 h 1598676"/>
                <a:gd name="connsiteX20" fmla="*/ 490971 w 1164785"/>
                <a:gd name="connsiteY20" fmla="*/ 1229050 h 1598676"/>
                <a:gd name="connsiteX21" fmla="*/ 410761 w 1164785"/>
                <a:gd name="connsiteY21" fmla="*/ 1108734 h 1598676"/>
                <a:gd name="connsiteX22" fmla="*/ 367648 w 1164785"/>
                <a:gd name="connsiteY22" fmla="*/ 1579470 h 1598676"/>
                <a:gd name="connsiteX23" fmla="*/ 172803 w 1164785"/>
                <a:gd name="connsiteY23" fmla="*/ 1536691 h 1598676"/>
                <a:gd name="connsiteX24" fmla="*/ 128687 w 1164785"/>
                <a:gd name="connsiteY24" fmla="*/ 1082331 h 1598676"/>
                <a:gd name="connsiteX25" fmla="*/ 8706 w 1164785"/>
                <a:gd name="connsiteY25" fmla="*/ 976315 h 1598676"/>
                <a:gd name="connsiteX26" fmla="*/ 21373 w 1164785"/>
                <a:gd name="connsiteY26" fmla="*/ 763225 h 1598676"/>
                <a:gd name="connsiteX27" fmla="*/ 35992 w 1164785"/>
                <a:gd name="connsiteY27" fmla="*/ 626755 h 1598676"/>
                <a:gd name="connsiteX28" fmla="*/ 17729 w 1164785"/>
                <a:gd name="connsiteY28" fmla="*/ 459029 h 1598676"/>
                <a:gd name="connsiteX29" fmla="*/ 32268 w 1164785"/>
                <a:gd name="connsiteY29" fmla="*/ 359267 h 1598676"/>
                <a:gd name="connsiteX30" fmla="*/ 46648 w 1164785"/>
                <a:gd name="connsiteY30" fmla="*/ 331061 h 1598676"/>
                <a:gd name="connsiteX31" fmla="*/ 56644 w 1164785"/>
                <a:gd name="connsiteY31" fmla="*/ 311454 h 1598676"/>
                <a:gd name="connsiteX32" fmla="*/ 89919 w 1164785"/>
                <a:gd name="connsiteY32" fmla="*/ 266524 h 1598676"/>
                <a:gd name="connsiteX33" fmla="*/ 314508 w 1164785"/>
                <a:gd name="connsiteY33" fmla="*/ 114124 h 1598676"/>
                <a:gd name="connsiteX34" fmla="*/ 555140 w 1164785"/>
                <a:gd name="connsiteY34" fmla="*/ 25892 h 1598676"/>
                <a:gd name="connsiteX35" fmla="*/ 773965 w 1164785"/>
                <a:gd name="connsiteY35" fmla="*/ 325 h 1598676"/>
                <a:gd name="connsiteX0" fmla="*/ 773965 w 1164785"/>
                <a:gd name="connsiteY0" fmla="*/ 325 h 1596030"/>
                <a:gd name="connsiteX1" fmla="*/ 843898 w 1164785"/>
                <a:gd name="connsiteY1" fmla="*/ 9850 h 1596030"/>
                <a:gd name="connsiteX2" fmla="*/ 911199 w 1164785"/>
                <a:gd name="connsiteY2" fmla="*/ 35354 h 1596030"/>
                <a:gd name="connsiteX3" fmla="*/ 917163 w 1164785"/>
                <a:gd name="connsiteY3" fmla="*/ 38800 h 1596030"/>
                <a:gd name="connsiteX4" fmla="*/ 977247 w 1164785"/>
                <a:gd name="connsiteY4" fmla="*/ 73517 h 1596030"/>
                <a:gd name="connsiteX5" fmla="*/ 1084529 w 1164785"/>
                <a:gd name="connsiteY5" fmla="*/ 162250 h 1596030"/>
                <a:gd name="connsiteX6" fmla="*/ 1164740 w 1164785"/>
                <a:gd name="connsiteY6" fmla="*/ 346734 h 1596030"/>
                <a:gd name="connsiteX7" fmla="*/ 1076508 w 1164785"/>
                <a:gd name="connsiteY7" fmla="*/ 442987 h 1596030"/>
                <a:gd name="connsiteX8" fmla="*/ 1020361 w 1164785"/>
                <a:gd name="connsiteY8" fmla="*/ 587366 h 1596030"/>
                <a:gd name="connsiteX9" fmla="*/ 1028382 w 1164785"/>
                <a:gd name="connsiteY9" fmla="*/ 715702 h 1596030"/>
                <a:gd name="connsiteX10" fmla="*/ 916087 w 1164785"/>
                <a:gd name="connsiteY10" fmla="*/ 884145 h 1596030"/>
                <a:gd name="connsiteX11" fmla="*/ 843898 w 1164785"/>
                <a:gd name="connsiteY11" fmla="*/ 940292 h 1596030"/>
                <a:gd name="connsiteX12" fmla="*/ 771708 w 1164785"/>
                <a:gd name="connsiteY12" fmla="*/ 1092692 h 1596030"/>
                <a:gd name="connsiteX13" fmla="*/ 715561 w 1164785"/>
                <a:gd name="connsiteY13" fmla="*/ 1237071 h 1596030"/>
                <a:gd name="connsiteX14" fmla="*/ 739624 w 1164785"/>
                <a:gd name="connsiteY14" fmla="*/ 1357387 h 1596030"/>
                <a:gd name="connsiteX15" fmla="*/ 715561 w 1164785"/>
                <a:gd name="connsiteY15" fmla="*/ 1461660 h 1596030"/>
                <a:gd name="connsiteX16" fmla="*/ 619308 w 1164785"/>
                <a:gd name="connsiteY16" fmla="*/ 1581976 h 1596030"/>
                <a:gd name="connsiteX17" fmla="*/ 498992 w 1164785"/>
                <a:gd name="connsiteY17" fmla="*/ 1581976 h 1596030"/>
                <a:gd name="connsiteX18" fmla="*/ 474929 w 1164785"/>
                <a:gd name="connsiteY18" fmla="*/ 1477702 h 1596030"/>
                <a:gd name="connsiteX19" fmla="*/ 539098 w 1164785"/>
                <a:gd name="connsiteY19" fmla="*/ 1325302 h 1596030"/>
                <a:gd name="connsiteX20" fmla="*/ 490971 w 1164785"/>
                <a:gd name="connsiteY20" fmla="*/ 1229050 h 1596030"/>
                <a:gd name="connsiteX21" fmla="*/ 410761 w 1164785"/>
                <a:gd name="connsiteY21" fmla="*/ 1108734 h 1596030"/>
                <a:gd name="connsiteX22" fmla="*/ 367648 w 1164785"/>
                <a:gd name="connsiteY22" fmla="*/ 1579470 h 1596030"/>
                <a:gd name="connsiteX23" fmla="*/ 172803 w 1164785"/>
                <a:gd name="connsiteY23" fmla="*/ 1536691 h 1596030"/>
                <a:gd name="connsiteX24" fmla="*/ 128687 w 1164785"/>
                <a:gd name="connsiteY24" fmla="*/ 1082331 h 1596030"/>
                <a:gd name="connsiteX25" fmla="*/ 8706 w 1164785"/>
                <a:gd name="connsiteY25" fmla="*/ 976315 h 1596030"/>
                <a:gd name="connsiteX26" fmla="*/ 21373 w 1164785"/>
                <a:gd name="connsiteY26" fmla="*/ 763225 h 1596030"/>
                <a:gd name="connsiteX27" fmla="*/ 35992 w 1164785"/>
                <a:gd name="connsiteY27" fmla="*/ 626755 h 1596030"/>
                <a:gd name="connsiteX28" fmla="*/ 17729 w 1164785"/>
                <a:gd name="connsiteY28" fmla="*/ 459029 h 1596030"/>
                <a:gd name="connsiteX29" fmla="*/ 32268 w 1164785"/>
                <a:gd name="connsiteY29" fmla="*/ 359267 h 1596030"/>
                <a:gd name="connsiteX30" fmla="*/ 46648 w 1164785"/>
                <a:gd name="connsiteY30" fmla="*/ 331061 h 1596030"/>
                <a:gd name="connsiteX31" fmla="*/ 56644 w 1164785"/>
                <a:gd name="connsiteY31" fmla="*/ 311454 h 1596030"/>
                <a:gd name="connsiteX32" fmla="*/ 89919 w 1164785"/>
                <a:gd name="connsiteY32" fmla="*/ 266524 h 1596030"/>
                <a:gd name="connsiteX33" fmla="*/ 314508 w 1164785"/>
                <a:gd name="connsiteY33" fmla="*/ 114124 h 1596030"/>
                <a:gd name="connsiteX34" fmla="*/ 555140 w 1164785"/>
                <a:gd name="connsiteY34" fmla="*/ 25892 h 1596030"/>
                <a:gd name="connsiteX35" fmla="*/ 773965 w 1164785"/>
                <a:gd name="connsiteY35" fmla="*/ 325 h 1596030"/>
                <a:gd name="connsiteX0" fmla="*/ 773965 w 1164785"/>
                <a:gd name="connsiteY0" fmla="*/ 325 h 1610424"/>
                <a:gd name="connsiteX1" fmla="*/ 843898 w 1164785"/>
                <a:gd name="connsiteY1" fmla="*/ 9850 h 1610424"/>
                <a:gd name="connsiteX2" fmla="*/ 911199 w 1164785"/>
                <a:gd name="connsiteY2" fmla="*/ 35354 h 1610424"/>
                <a:gd name="connsiteX3" fmla="*/ 917163 w 1164785"/>
                <a:gd name="connsiteY3" fmla="*/ 38800 h 1610424"/>
                <a:gd name="connsiteX4" fmla="*/ 977247 w 1164785"/>
                <a:gd name="connsiteY4" fmla="*/ 73517 h 1610424"/>
                <a:gd name="connsiteX5" fmla="*/ 1084529 w 1164785"/>
                <a:gd name="connsiteY5" fmla="*/ 162250 h 1610424"/>
                <a:gd name="connsiteX6" fmla="*/ 1164740 w 1164785"/>
                <a:gd name="connsiteY6" fmla="*/ 346734 h 1610424"/>
                <a:gd name="connsiteX7" fmla="*/ 1076508 w 1164785"/>
                <a:gd name="connsiteY7" fmla="*/ 442987 h 1610424"/>
                <a:gd name="connsiteX8" fmla="*/ 1020361 w 1164785"/>
                <a:gd name="connsiteY8" fmla="*/ 587366 h 1610424"/>
                <a:gd name="connsiteX9" fmla="*/ 1028382 w 1164785"/>
                <a:gd name="connsiteY9" fmla="*/ 715702 h 1610424"/>
                <a:gd name="connsiteX10" fmla="*/ 916087 w 1164785"/>
                <a:gd name="connsiteY10" fmla="*/ 884145 h 1610424"/>
                <a:gd name="connsiteX11" fmla="*/ 843898 w 1164785"/>
                <a:gd name="connsiteY11" fmla="*/ 940292 h 1610424"/>
                <a:gd name="connsiteX12" fmla="*/ 771708 w 1164785"/>
                <a:gd name="connsiteY12" fmla="*/ 1092692 h 1610424"/>
                <a:gd name="connsiteX13" fmla="*/ 715561 w 1164785"/>
                <a:gd name="connsiteY13" fmla="*/ 1237071 h 1610424"/>
                <a:gd name="connsiteX14" fmla="*/ 739624 w 1164785"/>
                <a:gd name="connsiteY14" fmla="*/ 1357387 h 1610424"/>
                <a:gd name="connsiteX15" fmla="*/ 715561 w 1164785"/>
                <a:gd name="connsiteY15" fmla="*/ 1461660 h 1610424"/>
                <a:gd name="connsiteX16" fmla="*/ 619308 w 1164785"/>
                <a:gd name="connsiteY16" fmla="*/ 1581976 h 1610424"/>
                <a:gd name="connsiteX17" fmla="*/ 498992 w 1164785"/>
                <a:gd name="connsiteY17" fmla="*/ 1581976 h 1610424"/>
                <a:gd name="connsiteX18" fmla="*/ 474929 w 1164785"/>
                <a:gd name="connsiteY18" fmla="*/ 1477702 h 1610424"/>
                <a:gd name="connsiteX19" fmla="*/ 539098 w 1164785"/>
                <a:gd name="connsiteY19" fmla="*/ 1325302 h 1610424"/>
                <a:gd name="connsiteX20" fmla="*/ 490971 w 1164785"/>
                <a:gd name="connsiteY20" fmla="*/ 1229050 h 1610424"/>
                <a:gd name="connsiteX21" fmla="*/ 367648 w 1164785"/>
                <a:gd name="connsiteY21" fmla="*/ 1579470 h 1610424"/>
                <a:gd name="connsiteX22" fmla="*/ 172803 w 1164785"/>
                <a:gd name="connsiteY22" fmla="*/ 1536691 h 1610424"/>
                <a:gd name="connsiteX23" fmla="*/ 128687 w 1164785"/>
                <a:gd name="connsiteY23" fmla="*/ 1082331 h 1610424"/>
                <a:gd name="connsiteX24" fmla="*/ 8706 w 1164785"/>
                <a:gd name="connsiteY24" fmla="*/ 976315 h 1610424"/>
                <a:gd name="connsiteX25" fmla="*/ 21373 w 1164785"/>
                <a:gd name="connsiteY25" fmla="*/ 763225 h 1610424"/>
                <a:gd name="connsiteX26" fmla="*/ 35992 w 1164785"/>
                <a:gd name="connsiteY26" fmla="*/ 626755 h 1610424"/>
                <a:gd name="connsiteX27" fmla="*/ 17729 w 1164785"/>
                <a:gd name="connsiteY27" fmla="*/ 459029 h 1610424"/>
                <a:gd name="connsiteX28" fmla="*/ 32268 w 1164785"/>
                <a:gd name="connsiteY28" fmla="*/ 359267 h 1610424"/>
                <a:gd name="connsiteX29" fmla="*/ 46648 w 1164785"/>
                <a:gd name="connsiteY29" fmla="*/ 331061 h 1610424"/>
                <a:gd name="connsiteX30" fmla="*/ 56644 w 1164785"/>
                <a:gd name="connsiteY30" fmla="*/ 311454 h 1610424"/>
                <a:gd name="connsiteX31" fmla="*/ 89919 w 1164785"/>
                <a:gd name="connsiteY31" fmla="*/ 266524 h 1610424"/>
                <a:gd name="connsiteX32" fmla="*/ 314508 w 1164785"/>
                <a:gd name="connsiteY32" fmla="*/ 114124 h 1610424"/>
                <a:gd name="connsiteX33" fmla="*/ 555140 w 1164785"/>
                <a:gd name="connsiteY33" fmla="*/ 25892 h 1610424"/>
                <a:gd name="connsiteX34" fmla="*/ 773965 w 1164785"/>
                <a:gd name="connsiteY34" fmla="*/ 325 h 1610424"/>
                <a:gd name="connsiteX0" fmla="*/ 773965 w 1164785"/>
                <a:gd name="connsiteY0" fmla="*/ 325 h 1603537"/>
                <a:gd name="connsiteX1" fmla="*/ 843898 w 1164785"/>
                <a:gd name="connsiteY1" fmla="*/ 9850 h 1603537"/>
                <a:gd name="connsiteX2" fmla="*/ 911199 w 1164785"/>
                <a:gd name="connsiteY2" fmla="*/ 35354 h 1603537"/>
                <a:gd name="connsiteX3" fmla="*/ 917163 w 1164785"/>
                <a:gd name="connsiteY3" fmla="*/ 38800 h 1603537"/>
                <a:gd name="connsiteX4" fmla="*/ 977247 w 1164785"/>
                <a:gd name="connsiteY4" fmla="*/ 73517 h 1603537"/>
                <a:gd name="connsiteX5" fmla="*/ 1084529 w 1164785"/>
                <a:gd name="connsiteY5" fmla="*/ 162250 h 1603537"/>
                <a:gd name="connsiteX6" fmla="*/ 1164740 w 1164785"/>
                <a:gd name="connsiteY6" fmla="*/ 346734 h 1603537"/>
                <a:gd name="connsiteX7" fmla="*/ 1076508 w 1164785"/>
                <a:gd name="connsiteY7" fmla="*/ 442987 h 1603537"/>
                <a:gd name="connsiteX8" fmla="*/ 1020361 w 1164785"/>
                <a:gd name="connsiteY8" fmla="*/ 587366 h 1603537"/>
                <a:gd name="connsiteX9" fmla="*/ 1028382 w 1164785"/>
                <a:gd name="connsiteY9" fmla="*/ 715702 h 1603537"/>
                <a:gd name="connsiteX10" fmla="*/ 916087 w 1164785"/>
                <a:gd name="connsiteY10" fmla="*/ 884145 h 1603537"/>
                <a:gd name="connsiteX11" fmla="*/ 843898 w 1164785"/>
                <a:gd name="connsiteY11" fmla="*/ 940292 h 1603537"/>
                <a:gd name="connsiteX12" fmla="*/ 771708 w 1164785"/>
                <a:gd name="connsiteY12" fmla="*/ 1092692 h 1603537"/>
                <a:gd name="connsiteX13" fmla="*/ 715561 w 1164785"/>
                <a:gd name="connsiteY13" fmla="*/ 1237071 h 1603537"/>
                <a:gd name="connsiteX14" fmla="*/ 739624 w 1164785"/>
                <a:gd name="connsiteY14" fmla="*/ 1357387 h 1603537"/>
                <a:gd name="connsiteX15" fmla="*/ 715561 w 1164785"/>
                <a:gd name="connsiteY15" fmla="*/ 1461660 h 1603537"/>
                <a:gd name="connsiteX16" fmla="*/ 619308 w 1164785"/>
                <a:gd name="connsiteY16" fmla="*/ 1581976 h 1603537"/>
                <a:gd name="connsiteX17" fmla="*/ 498992 w 1164785"/>
                <a:gd name="connsiteY17" fmla="*/ 1581976 h 1603537"/>
                <a:gd name="connsiteX18" fmla="*/ 474929 w 1164785"/>
                <a:gd name="connsiteY18" fmla="*/ 1477702 h 1603537"/>
                <a:gd name="connsiteX19" fmla="*/ 539098 w 1164785"/>
                <a:gd name="connsiteY19" fmla="*/ 1325302 h 1603537"/>
                <a:gd name="connsiteX20" fmla="*/ 367648 w 1164785"/>
                <a:gd name="connsiteY20" fmla="*/ 1579470 h 1603537"/>
                <a:gd name="connsiteX21" fmla="*/ 172803 w 1164785"/>
                <a:gd name="connsiteY21" fmla="*/ 1536691 h 1603537"/>
                <a:gd name="connsiteX22" fmla="*/ 128687 w 1164785"/>
                <a:gd name="connsiteY22" fmla="*/ 1082331 h 1603537"/>
                <a:gd name="connsiteX23" fmla="*/ 8706 w 1164785"/>
                <a:gd name="connsiteY23" fmla="*/ 976315 h 1603537"/>
                <a:gd name="connsiteX24" fmla="*/ 21373 w 1164785"/>
                <a:gd name="connsiteY24" fmla="*/ 763225 h 1603537"/>
                <a:gd name="connsiteX25" fmla="*/ 35992 w 1164785"/>
                <a:gd name="connsiteY25" fmla="*/ 626755 h 1603537"/>
                <a:gd name="connsiteX26" fmla="*/ 17729 w 1164785"/>
                <a:gd name="connsiteY26" fmla="*/ 459029 h 1603537"/>
                <a:gd name="connsiteX27" fmla="*/ 32268 w 1164785"/>
                <a:gd name="connsiteY27" fmla="*/ 359267 h 1603537"/>
                <a:gd name="connsiteX28" fmla="*/ 46648 w 1164785"/>
                <a:gd name="connsiteY28" fmla="*/ 331061 h 1603537"/>
                <a:gd name="connsiteX29" fmla="*/ 56644 w 1164785"/>
                <a:gd name="connsiteY29" fmla="*/ 311454 h 1603537"/>
                <a:gd name="connsiteX30" fmla="*/ 89919 w 1164785"/>
                <a:gd name="connsiteY30" fmla="*/ 266524 h 1603537"/>
                <a:gd name="connsiteX31" fmla="*/ 314508 w 1164785"/>
                <a:gd name="connsiteY31" fmla="*/ 114124 h 1603537"/>
                <a:gd name="connsiteX32" fmla="*/ 555140 w 1164785"/>
                <a:gd name="connsiteY32" fmla="*/ 25892 h 1603537"/>
                <a:gd name="connsiteX33" fmla="*/ 773965 w 1164785"/>
                <a:gd name="connsiteY33" fmla="*/ 325 h 1603537"/>
                <a:gd name="connsiteX0" fmla="*/ 773965 w 1164785"/>
                <a:gd name="connsiteY0" fmla="*/ 325 h 1596030"/>
                <a:gd name="connsiteX1" fmla="*/ 843898 w 1164785"/>
                <a:gd name="connsiteY1" fmla="*/ 9850 h 1596030"/>
                <a:gd name="connsiteX2" fmla="*/ 911199 w 1164785"/>
                <a:gd name="connsiteY2" fmla="*/ 35354 h 1596030"/>
                <a:gd name="connsiteX3" fmla="*/ 917163 w 1164785"/>
                <a:gd name="connsiteY3" fmla="*/ 38800 h 1596030"/>
                <a:gd name="connsiteX4" fmla="*/ 977247 w 1164785"/>
                <a:gd name="connsiteY4" fmla="*/ 73517 h 1596030"/>
                <a:gd name="connsiteX5" fmla="*/ 1084529 w 1164785"/>
                <a:gd name="connsiteY5" fmla="*/ 162250 h 1596030"/>
                <a:gd name="connsiteX6" fmla="*/ 1164740 w 1164785"/>
                <a:gd name="connsiteY6" fmla="*/ 346734 h 1596030"/>
                <a:gd name="connsiteX7" fmla="*/ 1076508 w 1164785"/>
                <a:gd name="connsiteY7" fmla="*/ 442987 h 1596030"/>
                <a:gd name="connsiteX8" fmla="*/ 1020361 w 1164785"/>
                <a:gd name="connsiteY8" fmla="*/ 587366 h 1596030"/>
                <a:gd name="connsiteX9" fmla="*/ 1028382 w 1164785"/>
                <a:gd name="connsiteY9" fmla="*/ 715702 h 1596030"/>
                <a:gd name="connsiteX10" fmla="*/ 916087 w 1164785"/>
                <a:gd name="connsiteY10" fmla="*/ 884145 h 1596030"/>
                <a:gd name="connsiteX11" fmla="*/ 843898 w 1164785"/>
                <a:gd name="connsiteY11" fmla="*/ 940292 h 1596030"/>
                <a:gd name="connsiteX12" fmla="*/ 771708 w 1164785"/>
                <a:gd name="connsiteY12" fmla="*/ 1092692 h 1596030"/>
                <a:gd name="connsiteX13" fmla="*/ 715561 w 1164785"/>
                <a:gd name="connsiteY13" fmla="*/ 1237071 h 1596030"/>
                <a:gd name="connsiteX14" fmla="*/ 739624 w 1164785"/>
                <a:gd name="connsiteY14" fmla="*/ 1357387 h 1596030"/>
                <a:gd name="connsiteX15" fmla="*/ 715561 w 1164785"/>
                <a:gd name="connsiteY15" fmla="*/ 1461660 h 1596030"/>
                <a:gd name="connsiteX16" fmla="*/ 619308 w 1164785"/>
                <a:gd name="connsiteY16" fmla="*/ 1581976 h 1596030"/>
                <a:gd name="connsiteX17" fmla="*/ 498992 w 1164785"/>
                <a:gd name="connsiteY17" fmla="*/ 1581976 h 1596030"/>
                <a:gd name="connsiteX18" fmla="*/ 474929 w 1164785"/>
                <a:gd name="connsiteY18" fmla="*/ 1477702 h 1596030"/>
                <a:gd name="connsiteX19" fmla="*/ 367648 w 1164785"/>
                <a:gd name="connsiteY19" fmla="*/ 1579470 h 1596030"/>
                <a:gd name="connsiteX20" fmla="*/ 172803 w 1164785"/>
                <a:gd name="connsiteY20" fmla="*/ 1536691 h 1596030"/>
                <a:gd name="connsiteX21" fmla="*/ 128687 w 1164785"/>
                <a:gd name="connsiteY21" fmla="*/ 1082331 h 1596030"/>
                <a:gd name="connsiteX22" fmla="*/ 8706 w 1164785"/>
                <a:gd name="connsiteY22" fmla="*/ 976315 h 1596030"/>
                <a:gd name="connsiteX23" fmla="*/ 21373 w 1164785"/>
                <a:gd name="connsiteY23" fmla="*/ 763225 h 1596030"/>
                <a:gd name="connsiteX24" fmla="*/ 35992 w 1164785"/>
                <a:gd name="connsiteY24" fmla="*/ 626755 h 1596030"/>
                <a:gd name="connsiteX25" fmla="*/ 17729 w 1164785"/>
                <a:gd name="connsiteY25" fmla="*/ 459029 h 1596030"/>
                <a:gd name="connsiteX26" fmla="*/ 32268 w 1164785"/>
                <a:gd name="connsiteY26" fmla="*/ 359267 h 1596030"/>
                <a:gd name="connsiteX27" fmla="*/ 46648 w 1164785"/>
                <a:gd name="connsiteY27" fmla="*/ 331061 h 1596030"/>
                <a:gd name="connsiteX28" fmla="*/ 56644 w 1164785"/>
                <a:gd name="connsiteY28" fmla="*/ 311454 h 1596030"/>
                <a:gd name="connsiteX29" fmla="*/ 89919 w 1164785"/>
                <a:gd name="connsiteY29" fmla="*/ 266524 h 1596030"/>
                <a:gd name="connsiteX30" fmla="*/ 314508 w 1164785"/>
                <a:gd name="connsiteY30" fmla="*/ 114124 h 1596030"/>
                <a:gd name="connsiteX31" fmla="*/ 555140 w 1164785"/>
                <a:gd name="connsiteY31" fmla="*/ 25892 h 1596030"/>
                <a:gd name="connsiteX32" fmla="*/ 773965 w 1164785"/>
                <a:gd name="connsiteY32" fmla="*/ 325 h 1596030"/>
                <a:gd name="connsiteX0" fmla="*/ 773965 w 1164785"/>
                <a:gd name="connsiteY0" fmla="*/ 325 h 1590982"/>
                <a:gd name="connsiteX1" fmla="*/ 843898 w 1164785"/>
                <a:gd name="connsiteY1" fmla="*/ 9850 h 1590982"/>
                <a:gd name="connsiteX2" fmla="*/ 911199 w 1164785"/>
                <a:gd name="connsiteY2" fmla="*/ 35354 h 1590982"/>
                <a:gd name="connsiteX3" fmla="*/ 917163 w 1164785"/>
                <a:gd name="connsiteY3" fmla="*/ 38800 h 1590982"/>
                <a:gd name="connsiteX4" fmla="*/ 977247 w 1164785"/>
                <a:gd name="connsiteY4" fmla="*/ 73517 h 1590982"/>
                <a:gd name="connsiteX5" fmla="*/ 1084529 w 1164785"/>
                <a:gd name="connsiteY5" fmla="*/ 162250 h 1590982"/>
                <a:gd name="connsiteX6" fmla="*/ 1164740 w 1164785"/>
                <a:gd name="connsiteY6" fmla="*/ 346734 h 1590982"/>
                <a:gd name="connsiteX7" fmla="*/ 1076508 w 1164785"/>
                <a:gd name="connsiteY7" fmla="*/ 442987 h 1590982"/>
                <a:gd name="connsiteX8" fmla="*/ 1020361 w 1164785"/>
                <a:gd name="connsiteY8" fmla="*/ 587366 h 1590982"/>
                <a:gd name="connsiteX9" fmla="*/ 1028382 w 1164785"/>
                <a:gd name="connsiteY9" fmla="*/ 715702 h 1590982"/>
                <a:gd name="connsiteX10" fmla="*/ 916087 w 1164785"/>
                <a:gd name="connsiteY10" fmla="*/ 884145 h 1590982"/>
                <a:gd name="connsiteX11" fmla="*/ 843898 w 1164785"/>
                <a:gd name="connsiteY11" fmla="*/ 940292 h 1590982"/>
                <a:gd name="connsiteX12" fmla="*/ 771708 w 1164785"/>
                <a:gd name="connsiteY12" fmla="*/ 1092692 h 1590982"/>
                <a:gd name="connsiteX13" fmla="*/ 715561 w 1164785"/>
                <a:gd name="connsiteY13" fmla="*/ 1237071 h 1590982"/>
                <a:gd name="connsiteX14" fmla="*/ 739624 w 1164785"/>
                <a:gd name="connsiteY14" fmla="*/ 1357387 h 1590982"/>
                <a:gd name="connsiteX15" fmla="*/ 715561 w 1164785"/>
                <a:gd name="connsiteY15" fmla="*/ 1461660 h 1590982"/>
                <a:gd name="connsiteX16" fmla="*/ 619308 w 1164785"/>
                <a:gd name="connsiteY16" fmla="*/ 1581976 h 1590982"/>
                <a:gd name="connsiteX17" fmla="*/ 498992 w 1164785"/>
                <a:gd name="connsiteY17" fmla="*/ 1581976 h 1590982"/>
                <a:gd name="connsiteX18" fmla="*/ 367648 w 1164785"/>
                <a:gd name="connsiteY18" fmla="*/ 1579470 h 1590982"/>
                <a:gd name="connsiteX19" fmla="*/ 172803 w 1164785"/>
                <a:gd name="connsiteY19" fmla="*/ 1536691 h 1590982"/>
                <a:gd name="connsiteX20" fmla="*/ 128687 w 1164785"/>
                <a:gd name="connsiteY20" fmla="*/ 1082331 h 1590982"/>
                <a:gd name="connsiteX21" fmla="*/ 8706 w 1164785"/>
                <a:gd name="connsiteY21" fmla="*/ 976315 h 1590982"/>
                <a:gd name="connsiteX22" fmla="*/ 21373 w 1164785"/>
                <a:gd name="connsiteY22" fmla="*/ 763225 h 1590982"/>
                <a:gd name="connsiteX23" fmla="*/ 35992 w 1164785"/>
                <a:gd name="connsiteY23" fmla="*/ 626755 h 1590982"/>
                <a:gd name="connsiteX24" fmla="*/ 17729 w 1164785"/>
                <a:gd name="connsiteY24" fmla="*/ 459029 h 1590982"/>
                <a:gd name="connsiteX25" fmla="*/ 32268 w 1164785"/>
                <a:gd name="connsiteY25" fmla="*/ 359267 h 1590982"/>
                <a:gd name="connsiteX26" fmla="*/ 46648 w 1164785"/>
                <a:gd name="connsiteY26" fmla="*/ 331061 h 1590982"/>
                <a:gd name="connsiteX27" fmla="*/ 56644 w 1164785"/>
                <a:gd name="connsiteY27" fmla="*/ 311454 h 1590982"/>
                <a:gd name="connsiteX28" fmla="*/ 89919 w 1164785"/>
                <a:gd name="connsiteY28" fmla="*/ 266524 h 1590982"/>
                <a:gd name="connsiteX29" fmla="*/ 314508 w 1164785"/>
                <a:gd name="connsiteY29" fmla="*/ 114124 h 1590982"/>
                <a:gd name="connsiteX30" fmla="*/ 555140 w 1164785"/>
                <a:gd name="connsiteY30" fmla="*/ 25892 h 1590982"/>
                <a:gd name="connsiteX31" fmla="*/ 773965 w 1164785"/>
                <a:gd name="connsiteY31" fmla="*/ 325 h 1590982"/>
                <a:gd name="connsiteX0" fmla="*/ 773965 w 1164785"/>
                <a:gd name="connsiteY0" fmla="*/ 325 h 1590982"/>
                <a:gd name="connsiteX1" fmla="*/ 843898 w 1164785"/>
                <a:gd name="connsiteY1" fmla="*/ 9850 h 1590982"/>
                <a:gd name="connsiteX2" fmla="*/ 911199 w 1164785"/>
                <a:gd name="connsiteY2" fmla="*/ 35354 h 1590982"/>
                <a:gd name="connsiteX3" fmla="*/ 917163 w 1164785"/>
                <a:gd name="connsiteY3" fmla="*/ 38800 h 1590982"/>
                <a:gd name="connsiteX4" fmla="*/ 977247 w 1164785"/>
                <a:gd name="connsiteY4" fmla="*/ 73517 h 1590982"/>
                <a:gd name="connsiteX5" fmla="*/ 1084529 w 1164785"/>
                <a:gd name="connsiteY5" fmla="*/ 162250 h 1590982"/>
                <a:gd name="connsiteX6" fmla="*/ 1164740 w 1164785"/>
                <a:gd name="connsiteY6" fmla="*/ 346734 h 1590982"/>
                <a:gd name="connsiteX7" fmla="*/ 1076508 w 1164785"/>
                <a:gd name="connsiteY7" fmla="*/ 442987 h 1590982"/>
                <a:gd name="connsiteX8" fmla="*/ 1020361 w 1164785"/>
                <a:gd name="connsiteY8" fmla="*/ 587366 h 1590982"/>
                <a:gd name="connsiteX9" fmla="*/ 1028382 w 1164785"/>
                <a:gd name="connsiteY9" fmla="*/ 715702 h 1590982"/>
                <a:gd name="connsiteX10" fmla="*/ 916087 w 1164785"/>
                <a:gd name="connsiteY10" fmla="*/ 884145 h 1590982"/>
                <a:gd name="connsiteX11" fmla="*/ 843898 w 1164785"/>
                <a:gd name="connsiteY11" fmla="*/ 940292 h 1590982"/>
                <a:gd name="connsiteX12" fmla="*/ 771708 w 1164785"/>
                <a:gd name="connsiteY12" fmla="*/ 1092692 h 1590982"/>
                <a:gd name="connsiteX13" fmla="*/ 715561 w 1164785"/>
                <a:gd name="connsiteY13" fmla="*/ 1237071 h 1590982"/>
                <a:gd name="connsiteX14" fmla="*/ 739624 w 1164785"/>
                <a:gd name="connsiteY14" fmla="*/ 1357387 h 1590982"/>
                <a:gd name="connsiteX15" fmla="*/ 715561 w 1164785"/>
                <a:gd name="connsiteY15" fmla="*/ 1461660 h 1590982"/>
                <a:gd name="connsiteX16" fmla="*/ 619308 w 1164785"/>
                <a:gd name="connsiteY16" fmla="*/ 1581976 h 1590982"/>
                <a:gd name="connsiteX17" fmla="*/ 498992 w 1164785"/>
                <a:gd name="connsiteY17" fmla="*/ 1581976 h 1590982"/>
                <a:gd name="connsiteX18" fmla="*/ 367648 w 1164785"/>
                <a:gd name="connsiteY18" fmla="*/ 1579470 h 1590982"/>
                <a:gd name="connsiteX19" fmla="*/ 144228 w 1164785"/>
                <a:gd name="connsiteY19" fmla="*/ 1504941 h 1590982"/>
                <a:gd name="connsiteX20" fmla="*/ 128687 w 1164785"/>
                <a:gd name="connsiteY20" fmla="*/ 1082331 h 1590982"/>
                <a:gd name="connsiteX21" fmla="*/ 8706 w 1164785"/>
                <a:gd name="connsiteY21" fmla="*/ 976315 h 1590982"/>
                <a:gd name="connsiteX22" fmla="*/ 21373 w 1164785"/>
                <a:gd name="connsiteY22" fmla="*/ 763225 h 1590982"/>
                <a:gd name="connsiteX23" fmla="*/ 35992 w 1164785"/>
                <a:gd name="connsiteY23" fmla="*/ 626755 h 1590982"/>
                <a:gd name="connsiteX24" fmla="*/ 17729 w 1164785"/>
                <a:gd name="connsiteY24" fmla="*/ 459029 h 1590982"/>
                <a:gd name="connsiteX25" fmla="*/ 32268 w 1164785"/>
                <a:gd name="connsiteY25" fmla="*/ 359267 h 1590982"/>
                <a:gd name="connsiteX26" fmla="*/ 46648 w 1164785"/>
                <a:gd name="connsiteY26" fmla="*/ 331061 h 1590982"/>
                <a:gd name="connsiteX27" fmla="*/ 56644 w 1164785"/>
                <a:gd name="connsiteY27" fmla="*/ 311454 h 1590982"/>
                <a:gd name="connsiteX28" fmla="*/ 89919 w 1164785"/>
                <a:gd name="connsiteY28" fmla="*/ 266524 h 1590982"/>
                <a:gd name="connsiteX29" fmla="*/ 314508 w 1164785"/>
                <a:gd name="connsiteY29" fmla="*/ 114124 h 1590982"/>
                <a:gd name="connsiteX30" fmla="*/ 555140 w 1164785"/>
                <a:gd name="connsiteY30" fmla="*/ 25892 h 1590982"/>
                <a:gd name="connsiteX31" fmla="*/ 773965 w 1164785"/>
                <a:gd name="connsiteY31" fmla="*/ 325 h 1590982"/>
                <a:gd name="connsiteX0" fmla="*/ 777490 w 1168310"/>
                <a:gd name="connsiteY0" fmla="*/ 325 h 1590982"/>
                <a:gd name="connsiteX1" fmla="*/ 847423 w 1168310"/>
                <a:gd name="connsiteY1" fmla="*/ 9850 h 1590982"/>
                <a:gd name="connsiteX2" fmla="*/ 914724 w 1168310"/>
                <a:gd name="connsiteY2" fmla="*/ 35354 h 1590982"/>
                <a:gd name="connsiteX3" fmla="*/ 920688 w 1168310"/>
                <a:gd name="connsiteY3" fmla="*/ 38800 h 1590982"/>
                <a:gd name="connsiteX4" fmla="*/ 980772 w 1168310"/>
                <a:gd name="connsiteY4" fmla="*/ 73517 h 1590982"/>
                <a:gd name="connsiteX5" fmla="*/ 1088054 w 1168310"/>
                <a:gd name="connsiteY5" fmla="*/ 162250 h 1590982"/>
                <a:gd name="connsiteX6" fmla="*/ 1168265 w 1168310"/>
                <a:gd name="connsiteY6" fmla="*/ 346734 h 1590982"/>
                <a:gd name="connsiteX7" fmla="*/ 1080033 w 1168310"/>
                <a:gd name="connsiteY7" fmla="*/ 442987 h 1590982"/>
                <a:gd name="connsiteX8" fmla="*/ 1023886 w 1168310"/>
                <a:gd name="connsiteY8" fmla="*/ 587366 h 1590982"/>
                <a:gd name="connsiteX9" fmla="*/ 1031907 w 1168310"/>
                <a:gd name="connsiteY9" fmla="*/ 715702 h 1590982"/>
                <a:gd name="connsiteX10" fmla="*/ 919612 w 1168310"/>
                <a:gd name="connsiteY10" fmla="*/ 884145 h 1590982"/>
                <a:gd name="connsiteX11" fmla="*/ 847423 w 1168310"/>
                <a:gd name="connsiteY11" fmla="*/ 940292 h 1590982"/>
                <a:gd name="connsiteX12" fmla="*/ 775233 w 1168310"/>
                <a:gd name="connsiteY12" fmla="*/ 1092692 h 1590982"/>
                <a:gd name="connsiteX13" fmla="*/ 719086 w 1168310"/>
                <a:gd name="connsiteY13" fmla="*/ 1237071 h 1590982"/>
                <a:gd name="connsiteX14" fmla="*/ 743149 w 1168310"/>
                <a:gd name="connsiteY14" fmla="*/ 1357387 h 1590982"/>
                <a:gd name="connsiteX15" fmla="*/ 719086 w 1168310"/>
                <a:gd name="connsiteY15" fmla="*/ 1461660 h 1590982"/>
                <a:gd name="connsiteX16" fmla="*/ 622833 w 1168310"/>
                <a:gd name="connsiteY16" fmla="*/ 1581976 h 1590982"/>
                <a:gd name="connsiteX17" fmla="*/ 502517 w 1168310"/>
                <a:gd name="connsiteY17" fmla="*/ 1581976 h 1590982"/>
                <a:gd name="connsiteX18" fmla="*/ 371173 w 1168310"/>
                <a:gd name="connsiteY18" fmla="*/ 1579470 h 1590982"/>
                <a:gd name="connsiteX19" fmla="*/ 147753 w 1168310"/>
                <a:gd name="connsiteY19" fmla="*/ 1504941 h 1590982"/>
                <a:gd name="connsiteX20" fmla="*/ 179837 w 1168310"/>
                <a:gd name="connsiteY20" fmla="*/ 1218856 h 1590982"/>
                <a:gd name="connsiteX21" fmla="*/ 12231 w 1168310"/>
                <a:gd name="connsiteY21" fmla="*/ 976315 h 1590982"/>
                <a:gd name="connsiteX22" fmla="*/ 24898 w 1168310"/>
                <a:gd name="connsiteY22" fmla="*/ 763225 h 1590982"/>
                <a:gd name="connsiteX23" fmla="*/ 39517 w 1168310"/>
                <a:gd name="connsiteY23" fmla="*/ 626755 h 1590982"/>
                <a:gd name="connsiteX24" fmla="*/ 21254 w 1168310"/>
                <a:gd name="connsiteY24" fmla="*/ 459029 h 1590982"/>
                <a:gd name="connsiteX25" fmla="*/ 35793 w 1168310"/>
                <a:gd name="connsiteY25" fmla="*/ 359267 h 1590982"/>
                <a:gd name="connsiteX26" fmla="*/ 50173 w 1168310"/>
                <a:gd name="connsiteY26" fmla="*/ 331061 h 1590982"/>
                <a:gd name="connsiteX27" fmla="*/ 60169 w 1168310"/>
                <a:gd name="connsiteY27" fmla="*/ 311454 h 1590982"/>
                <a:gd name="connsiteX28" fmla="*/ 93444 w 1168310"/>
                <a:gd name="connsiteY28" fmla="*/ 266524 h 1590982"/>
                <a:gd name="connsiteX29" fmla="*/ 318033 w 1168310"/>
                <a:gd name="connsiteY29" fmla="*/ 114124 h 1590982"/>
                <a:gd name="connsiteX30" fmla="*/ 558665 w 1168310"/>
                <a:gd name="connsiteY30" fmla="*/ 25892 h 1590982"/>
                <a:gd name="connsiteX31" fmla="*/ 777490 w 1168310"/>
                <a:gd name="connsiteY31" fmla="*/ 325 h 1590982"/>
                <a:gd name="connsiteX0" fmla="*/ 793480 w 1184300"/>
                <a:gd name="connsiteY0" fmla="*/ 325 h 1590982"/>
                <a:gd name="connsiteX1" fmla="*/ 863413 w 1184300"/>
                <a:gd name="connsiteY1" fmla="*/ 9850 h 1590982"/>
                <a:gd name="connsiteX2" fmla="*/ 930714 w 1184300"/>
                <a:gd name="connsiteY2" fmla="*/ 35354 h 1590982"/>
                <a:gd name="connsiteX3" fmla="*/ 936678 w 1184300"/>
                <a:gd name="connsiteY3" fmla="*/ 38800 h 1590982"/>
                <a:gd name="connsiteX4" fmla="*/ 996762 w 1184300"/>
                <a:gd name="connsiteY4" fmla="*/ 73517 h 1590982"/>
                <a:gd name="connsiteX5" fmla="*/ 1104044 w 1184300"/>
                <a:gd name="connsiteY5" fmla="*/ 162250 h 1590982"/>
                <a:gd name="connsiteX6" fmla="*/ 1184255 w 1184300"/>
                <a:gd name="connsiteY6" fmla="*/ 346734 h 1590982"/>
                <a:gd name="connsiteX7" fmla="*/ 1096023 w 1184300"/>
                <a:gd name="connsiteY7" fmla="*/ 442987 h 1590982"/>
                <a:gd name="connsiteX8" fmla="*/ 1039876 w 1184300"/>
                <a:gd name="connsiteY8" fmla="*/ 587366 h 1590982"/>
                <a:gd name="connsiteX9" fmla="*/ 1047897 w 1184300"/>
                <a:gd name="connsiteY9" fmla="*/ 715702 h 1590982"/>
                <a:gd name="connsiteX10" fmla="*/ 935602 w 1184300"/>
                <a:gd name="connsiteY10" fmla="*/ 884145 h 1590982"/>
                <a:gd name="connsiteX11" fmla="*/ 863413 w 1184300"/>
                <a:gd name="connsiteY11" fmla="*/ 940292 h 1590982"/>
                <a:gd name="connsiteX12" fmla="*/ 791223 w 1184300"/>
                <a:gd name="connsiteY12" fmla="*/ 1092692 h 1590982"/>
                <a:gd name="connsiteX13" fmla="*/ 735076 w 1184300"/>
                <a:gd name="connsiteY13" fmla="*/ 1237071 h 1590982"/>
                <a:gd name="connsiteX14" fmla="*/ 759139 w 1184300"/>
                <a:gd name="connsiteY14" fmla="*/ 1357387 h 1590982"/>
                <a:gd name="connsiteX15" fmla="*/ 735076 w 1184300"/>
                <a:gd name="connsiteY15" fmla="*/ 1461660 h 1590982"/>
                <a:gd name="connsiteX16" fmla="*/ 638823 w 1184300"/>
                <a:gd name="connsiteY16" fmla="*/ 1581976 h 1590982"/>
                <a:gd name="connsiteX17" fmla="*/ 518507 w 1184300"/>
                <a:gd name="connsiteY17" fmla="*/ 1581976 h 1590982"/>
                <a:gd name="connsiteX18" fmla="*/ 387163 w 1184300"/>
                <a:gd name="connsiteY18" fmla="*/ 1579470 h 1590982"/>
                <a:gd name="connsiteX19" fmla="*/ 163743 w 1184300"/>
                <a:gd name="connsiteY19" fmla="*/ 1504941 h 1590982"/>
                <a:gd name="connsiteX20" fmla="*/ 411727 w 1184300"/>
                <a:gd name="connsiteY20" fmla="*/ 1136306 h 1590982"/>
                <a:gd name="connsiteX21" fmla="*/ 28221 w 1184300"/>
                <a:gd name="connsiteY21" fmla="*/ 976315 h 1590982"/>
                <a:gd name="connsiteX22" fmla="*/ 40888 w 1184300"/>
                <a:gd name="connsiteY22" fmla="*/ 763225 h 1590982"/>
                <a:gd name="connsiteX23" fmla="*/ 55507 w 1184300"/>
                <a:gd name="connsiteY23" fmla="*/ 626755 h 1590982"/>
                <a:gd name="connsiteX24" fmla="*/ 37244 w 1184300"/>
                <a:gd name="connsiteY24" fmla="*/ 459029 h 1590982"/>
                <a:gd name="connsiteX25" fmla="*/ 51783 w 1184300"/>
                <a:gd name="connsiteY25" fmla="*/ 359267 h 1590982"/>
                <a:gd name="connsiteX26" fmla="*/ 66163 w 1184300"/>
                <a:gd name="connsiteY26" fmla="*/ 331061 h 1590982"/>
                <a:gd name="connsiteX27" fmla="*/ 76159 w 1184300"/>
                <a:gd name="connsiteY27" fmla="*/ 311454 h 1590982"/>
                <a:gd name="connsiteX28" fmla="*/ 109434 w 1184300"/>
                <a:gd name="connsiteY28" fmla="*/ 266524 h 1590982"/>
                <a:gd name="connsiteX29" fmla="*/ 334023 w 1184300"/>
                <a:gd name="connsiteY29" fmla="*/ 114124 h 1590982"/>
                <a:gd name="connsiteX30" fmla="*/ 574655 w 1184300"/>
                <a:gd name="connsiteY30" fmla="*/ 25892 h 1590982"/>
                <a:gd name="connsiteX31" fmla="*/ 793480 w 1184300"/>
                <a:gd name="connsiteY31" fmla="*/ 325 h 1590982"/>
                <a:gd name="connsiteX0" fmla="*/ 793480 w 1184300"/>
                <a:gd name="connsiteY0" fmla="*/ 325 h 1600800"/>
                <a:gd name="connsiteX1" fmla="*/ 863413 w 1184300"/>
                <a:gd name="connsiteY1" fmla="*/ 9850 h 1600800"/>
                <a:gd name="connsiteX2" fmla="*/ 930714 w 1184300"/>
                <a:gd name="connsiteY2" fmla="*/ 35354 h 1600800"/>
                <a:gd name="connsiteX3" fmla="*/ 936678 w 1184300"/>
                <a:gd name="connsiteY3" fmla="*/ 38800 h 1600800"/>
                <a:gd name="connsiteX4" fmla="*/ 996762 w 1184300"/>
                <a:gd name="connsiteY4" fmla="*/ 73517 h 1600800"/>
                <a:gd name="connsiteX5" fmla="*/ 1104044 w 1184300"/>
                <a:gd name="connsiteY5" fmla="*/ 162250 h 1600800"/>
                <a:gd name="connsiteX6" fmla="*/ 1184255 w 1184300"/>
                <a:gd name="connsiteY6" fmla="*/ 346734 h 1600800"/>
                <a:gd name="connsiteX7" fmla="*/ 1096023 w 1184300"/>
                <a:gd name="connsiteY7" fmla="*/ 442987 h 1600800"/>
                <a:gd name="connsiteX8" fmla="*/ 1039876 w 1184300"/>
                <a:gd name="connsiteY8" fmla="*/ 587366 h 1600800"/>
                <a:gd name="connsiteX9" fmla="*/ 1047897 w 1184300"/>
                <a:gd name="connsiteY9" fmla="*/ 715702 h 1600800"/>
                <a:gd name="connsiteX10" fmla="*/ 935602 w 1184300"/>
                <a:gd name="connsiteY10" fmla="*/ 884145 h 1600800"/>
                <a:gd name="connsiteX11" fmla="*/ 863413 w 1184300"/>
                <a:gd name="connsiteY11" fmla="*/ 940292 h 1600800"/>
                <a:gd name="connsiteX12" fmla="*/ 791223 w 1184300"/>
                <a:gd name="connsiteY12" fmla="*/ 1092692 h 1600800"/>
                <a:gd name="connsiteX13" fmla="*/ 735076 w 1184300"/>
                <a:gd name="connsiteY13" fmla="*/ 1237071 h 1600800"/>
                <a:gd name="connsiteX14" fmla="*/ 759139 w 1184300"/>
                <a:gd name="connsiteY14" fmla="*/ 1357387 h 1600800"/>
                <a:gd name="connsiteX15" fmla="*/ 735076 w 1184300"/>
                <a:gd name="connsiteY15" fmla="*/ 1461660 h 1600800"/>
                <a:gd name="connsiteX16" fmla="*/ 638823 w 1184300"/>
                <a:gd name="connsiteY16" fmla="*/ 1581976 h 1600800"/>
                <a:gd name="connsiteX17" fmla="*/ 518507 w 1184300"/>
                <a:gd name="connsiteY17" fmla="*/ 1581976 h 1600800"/>
                <a:gd name="connsiteX18" fmla="*/ 387163 w 1184300"/>
                <a:gd name="connsiteY18" fmla="*/ 1579470 h 1600800"/>
                <a:gd name="connsiteX19" fmla="*/ 493943 w 1184300"/>
                <a:gd name="connsiteY19" fmla="*/ 1301741 h 1600800"/>
                <a:gd name="connsiteX20" fmla="*/ 411727 w 1184300"/>
                <a:gd name="connsiteY20" fmla="*/ 1136306 h 1600800"/>
                <a:gd name="connsiteX21" fmla="*/ 28221 w 1184300"/>
                <a:gd name="connsiteY21" fmla="*/ 976315 h 1600800"/>
                <a:gd name="connsiteX22" fmla="*/ 40888 w 1184300"/>
                <a:gd name="connsiteY22" fmla="*/ 763225 h 1600800"/>
                <a:gd name="connsiteX23" fmla="*/ 55507 w 1184300"/>
                <a:gd name="connsiteY23" fmla="*/ 626755 h 1600800"/>
                <a:gd name="connsiteX24" fmla="*/ 37244 w 1184300"/>
                <a:gd name="connsiteY24" fmla="*/ 459029 h 1600800"/>
                <a:gd name="connsiteX25" fmla="*/ 51783 w 1184300"/>
                <a:gd name="connsiteY25" fmla="*/ 359267 h 1600800"/>
                <a:gd name="connsiteX26" fmla="*/ 66163 w 1184300"/>
                <a:gd name="connsiteY26" fmla="*/ 331061 h 1600800"/>
                <a:gd name="connsiteX27" fmla="*/ 76159 w 1184300"/>
                <a:gd name="connsiteY27" fmla="*/ 311454 h 1600800"/>
                <a:gd name="connsiteX28" fmla="*/ 109434 w 1184300"/>
                <a:gd name="connsiteY28" fmla="*/ 266524 h 1600800"/>
                <a:gd name="connsiteX29" fmla="*/ 334023 w 1184300"/>
                <a:gd name="connsiteY29" fmla="*/ 114124 h 1600800"/>
                <a:gd name="connsiteX30" fmla="*/ 574655 w 1184300"/>
                <a:gd name="connsiteY30" fmla="*/ 25892 h 1600800"/>
                <a:gd name="connsiteX31" fmla="*/ 793480 w 1184300"/>
                <a:gd name="connsiteY31" fmla="*/ 325 h 1600800"/>
                <a:gd name="connsiteX0" fmla="*/ 793480 w 1184300"/>
                <a:gd name="connsiteY0" fmla="*/ 325 h 1597193"/>
                <a:gd name="connsiteX1" fmla="*/ 863413 w 1184300"/>
                <a:gd name="connsiteY1" fmla="*/ 9850 h 1597193"/>
                <a:gd name="connsiteX2" fmla="*/ 930714 w 1184300"/>
                <a:gd name="connsiteY2" fmla="*/ 35354 h 1597193"/>
                <a:gd name="connsiteX3" fmla="*/ 936678 w 1184300"/>
                <a:gd name="connsiteY3" fmla="*/ 38800 h 1597193"/>
                <a:gd name="connsiteX4" fmla="*/ 996762 w 1184300"/>
                <a:gd name="connsiteY4" fmla="*/ 73517 h 1597193"/>
                <a:gd name="connsiteX5" fmla="*/ 1104044 w 1184300"/>
                <a:gd name="connsiteY5" fmla="*/ 162250 h 1597193"/>
                <a:gd name="connsiteX6" fmla="*/ 1184255 w 1184300"/>
                <a:gd name="connsiteY6" fmla="*/ 346734 h 1597193"/>
                <a:gd name="connsiteX7" fmla="*/ 1096023 w 1184300"/>
                <a:gd name="connsiteY7" fmla="*/ 442987 h 1597193"/>
                <a:gd name="connsiteX8" fmla="*/ 1039876 w 1184300"/>
                <a:gd name="connsiteY8" fmla="*/ 587366 h 1597193"/>
                <a:gd name="connsiteX9" fmla="*/ 1047897 w 1184300"/>
                <a:gd name="connsiteY9" fmla="*/ 715702 h 1597193"/>
                <a:gd name="connsiteX10" fmla="*/ 935602 w 1184300"/>
                <a:gd name="connsiteY10" fmla="*/ 884145 h 1597193"/>
                <a:gd name="connsiteX11" fmla="*/ 863413 w 1184300"/>
                <a:gd name="connsiteY11" fmla="*/ 940292 h 1597193"/>
                <a:gd name="connsiteX12" fmla="*/ 791223 w 1184300"/>
                <a:gd name="connsiteY12" fmla="*/ 1092692 h 1597193"/>
                <a:gd name="connsiteX13" fmla="*/ 735076 w 1184300"/>
                <a:gd name="connsiteY13" fmla="*/ 1237071 h 1597193"/>
                <a:gd name="connsiteX14" fmla="*/ 759139 w 1184300"/>
                <a:gd name="connsiteY14" fmla="*/ 1357387 h 1597193"/>
                <a:gd name="connsiteX15" fmla="*/ 735076 w 1184300"/>
                <a:gd name="connsiteY15" fmla="*/ 1461660 h 1597193"/>
                <a:gd name="connsiteX16" fmla="*/ 638823 w 1184300"/>
                <a:gd name="connsiteY16" fmla="*/ 1581976 h 1597193"/>
                <a:gd name="connsiteX17" fmla="*/ 518507 w 1184300"/>
                <a:gd name="connsiteY17" fmla="*/ 1581976 h 1597193"/>
                <a:gd name="connsiteX18" fmla="*/ 479238 w 1184300"/>
                <a:gd name="connsiteY18" fmla="*/ 1458820 h 1597193"/>
                <a:gd name="connsiteX19" fmla="*/ 493943 w 1184300"/>
                <a:gd name="connsiteY19" fmla="*/ 1301741 h 1597193"/>
                <a:gd name="connsiteX20" fmla="*/ 411727 w 1184300"/>
                <a:gd name="connsiteY20" fmla="*/ 1136306 h 1597193"/>
                <a:gd name="connsiteX21" fmla="*/ 28221 w 1184300"/>
                <a:gd name="connsiteY21" fmla="*/ 976315 h 1597193"/>
                <a:gd name="connsiteX22" fmla="*/ 40888 w 1184300"/>
                <a:gd name="connsiteY22" fmla="*/ 763225 h 1597193"/>
                <a:gd name="connsiteX23" fmla="*/ 55507 w 1184300"/>
                <a:gd name="connsiteY23" fmla="*/ 626755 h 1597193"/>
                <a:gd name="connsiteX24" fmla="*/ 37244 w 1184300"/>
                <a:gd name="connsiteY24" fmla="*/ 459029 h 1597193"/>
                <a:gd name="connsiteX25" fmla="*/ 51783 w 1184300"/>
                <a:gd name="connsiteY25" fmla="*/ 359267 h 1597193"/>
                <a:gd name="connsiteX26" fmla="*/ 66163 w 1184300"/>
                <a:gd name="connsiteY26" fmla="*/ 331061 h 1597193"/>
                <a:gd name="connsiteX27" fmla="*/ 76159 w 1184300"/>
                <a:gd name="connsiteY27" fmla="*/ 311454 h 1597193"/>
                <a:gd name="connsiteX28" fmla="*/ 109434 w 1184300"/>
                <a:gd name="connsiteY28" fmla="*/ 266524 h 1597193"/>
                <a:gd name="connsiteX29" fmla="*/ 334023 w 1184300"/>
                <a:gd name="connsiteY29" fmla="*/ 114124 h 1597193"/>
                <a:gd name="connsiteX30" fmla="*/ 574655 w 1184300"/>
                <a:gd name="connsiteY30" fmla="*/ 25892 h 1597193"/>
                <a:gd name="connsiteX31" fmla="*/ 793480 w 1184300"/>
                <a:gd name="connsiteY31" fmla="*/ 325 h 159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84300" h="1597193">
                  <a:moveTo>
                    <a:pt x="793480" y="325"/>
                  </a:moveTo>
                  <a:cubicBezTo>
                    <a:pt x="817794" y="1244"/>
                    <a:pt x="841355" y="4169"/>
                    <a:pt x="863413" y="9850"/>
                  </a:cubicBezTo>
                  <a:cubicBezTo>
                    <a:pt x="885471" y="15532"/>
                    <a:pt x="908197" y="24388"/>
                    <a:pt x="930714" y="35354"/>
                  </a:cubicBezTo>
                  <a:lnTo>
                    <a:pt x="936678" y="38800"/>
                  </a:lnTo>
                  <a:lnTo>
                    <a:pt x="996762" y="73517"/>
                  </a:lnTo>
                  <a:cubicBezTo>
                    <a:pt x="1039207" y="101758"/>
                    <a:pt x="1077307" y="134177"/>
                    <a:pt x="1104044" y="162250"/>
                  </a:cubicBezTo>
                  <a:cubicBezTo>
                    <a:pt x="1157518" y="218397"/>
                    <a:pt x="1185592" y="299945"/>
                    <a:pt x="1184255" y="346734"/>
                  </a:cubicBezTo>
                  <a:cubicBezTo>
                    <a:pt x="1182918" y="393523"/>
                    <a:pt x="1120086" y="402882"/>
                    <a:pt x="1096023" y="442987"/>
                  </a:cubicBezTo>
                  <a:cubicBezTo>
                    <a:pt x="1071960" y="483092"/>
                    <a:pt x="1047897" y="541913"/>
                    <a:pt x="1039876" y="587366"/>
                  </a:cubicBezTo>
                  <a:cubicBezTo>
                    <a:pt x="1031855" y="632818"/>
                    <a:pt x="1065276" y="666239"/>
                    <a:pt x="1047897" y="715702"/>
                  </a:cubicBezTo>
                  <a:cubicBezTo>
                    <a:pt x="1030518" y="765165"/>
                    <a:pt x="966349" y="846713"/>
                    <a:pt x="935602" y="884145"/>
                  </a:cubicBezTo>
                  <a:cubicBezTo>
                    <a:pt x="904855" y="921577"/>
                    <a:pt x="887476" y="905534"/>
                    <a:pt x="863413" y="940292"/>
                  </a:cubicBezTo>
                  <a:cubicBezTo>
                    <a:pt x="839350" y="975050"/>
                    <a:pt x="812613" y="1043229"/>
                    <a:pt x="791223" y="1092692"/>
                  </a:cubicBezTo>
                  <a:cubicBezTo>
                    <a:pt x="769834" y="1142155"/>
                    <a:pt x="740423" y="1192955"/>
                    <a:pt x="735076" y="1237071"/>
                  </a:cubicBezTo>
                  <a:cubicBezTo>
                    <a:pt x="729729" y="1281187"/>
                    <a:pt x="759139" y="1319956"/>
                    <a:pt x="759139" y="1357387"/>
                  </a:cubicBezTo>
                  <a:cubicBezTo>
                    <a:pt x="759139" y="1394818"/>
                    <a:pt x="755129" y="1424229"/>
                    <a:pt x="735076" y="1461660"/>
                  </a:cubicBezTo>
                  <a:cubicBezTo>
                    <a:pt x="715023" y="1499091"/>
                    <a:pt x="674918" y="1561923"/>
                    <a:pt x="638823" y="1581976"/>
                  </a:cubicBezTo>
                  <a:cubicBezTo>
                    <a:pt x="602728" y="1602029"/>
                    <a:pt x="545104" y="1602502"/>
                    <a:pt x="518507" y="1581976"/>
                  </a:cubicBezTo>
                  <a:cubicBezTo>
                    <a:pt x="491910" y="1561450"/>
                    <a:pt x="483332" y="1505526"/>
                    <a:pt x="479238" y="1458820"/>
                  </a:cubicBezTo>
                  <a:cubicBezTo>
                    <a:pt x="475144" y="1412114"/>
                    <a:pt x="505195" y="1355493"/>
                    <a:pt x="493943" y="1301741"/>
                  </a:cubicBezTo>
                  <a:cubicBezTo>
                    <a:pt x="482691" y="1247989"/>
                    <a:pt x="489347" y="1190544"/>
                    <a:pt x="411727" y="1136306"/>
                  </a:cubicBezTo>
                  <a:cubicBezTo>
                    <a:pt x="334107" y="1082068"/>
                    <a:pt x="90027" y="1038495"/>
                    <a:pt x="28221" y="976315"/>
                  </a:cubicBezTo>
                  <a:cubicBezTo>
                    <a:pt x="-33585" y="914135"/>
                    <a:pt x="22733" y="810599"/>
                    <a:pt x="40888" y="763225"/>
                  </a:cubicBezTo>
                  <a:cubicBezTo>
                    <a:pt x="59043" y="715851"/>
                    <a:pt x="56114" y="677454"/>
                    <a:pt x="55507" y="626755"/>
                  </a:cubicBezTo>
                  <a:cubicBezTo>
                    <a:pt x="54900" y="576056"/>
                    <a:pt x="37865" y="503610"/>
                    <a:pt x="37244" y="459029"/>
                  </a:cubicBezTo>
                  <a:cubicBezTo>
                    <a:pt x="36623" y="414448"/>
                    <a:pt x="38915" y="391853"/>
                    <a:pt x="51783" y="359267"/>
                  </a:cubicBezTo>
                  <a:lnTo>
                    <a:pt x="66163" y="331061"/>
                  </a:lnTo>
                  <a:lnTo>
                    <a:pt x="76159" y="311454"/>
                  </a:lnTo>
                  <a:cubicBezTo>
                    <a:pt x="85872" y="295935"/>
                    <a:pt x="97068" y="280895"/>
                    <a:pt x="109434" y="266524"/>
                  </a:cubicBezTo>
                  <a:cubicBezTo>
                    <a:pt x="158897" y="209040"/>
                    <a:pt x="256486" y="154229"/>
                    <a:pt x="334023" y="114124"/>
                  </a:cubicBezTo>
                  <a:cubicBezTo>
                    <a:pt x="411560" y="74019"/>
                    <a:pt x="486423" y="43271"/>
                    <a:pt x="574655" y="25892"/>
                  </a:cubicBezTo>
                  <a:cubicBezTo>
                    <a:pt x="640829" y="12858"/>
                    <a:pt x="720539" y="-2432"/>
                    <a:pt x="793480" y="325"/>
                  </a:cubicBezTo>
                  <a:close/>
                </a:path>
              </a:pathLst>
            </a:custGeom>
            <a:solidFill>
              <a:srgbClr val="00B050">
                <a:alpha val="20000"/>
              </a:srgbClr>
            </a:solidFill>
            <a:ln w="254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E63ADAB7-0029-344A-921D-6D29B1AC08D5}"/>
                </a:ext>
              </a:extLst>
            </p:cNvPr>
            <p:cNvSpPr/>
            <p:nvPr/>
          </p:nvSpPr>
          <p:spPr>
            <a:xfrm>
              <a:off x="4017796" y="4568133"/>
              <a:ext cx="252001" cy="146977"/>
            </a:xfrm>
            <a:custGeom>
              <a:avLst/>
              <a:gdLst>
                <a:gd name="connsiteX0" fmla="*/ 90642 w 299049"/>
                <a:gd name="connsiteY0" fmla="*/ 180911 h 196319"/>
                <a:gd name="connsiteX1" fmla="*/ 1742 w 299049"/>
                <a:gd name="connsiteY1" fmla="*/ 136461 h 196319"/>
                <a:gd name="connsiteX2" fmla="*/ 43017 w 299049"/>
                <a:gd name="connsiteY2" fmla="*/ 15811 h 196319"/>
                <a:gd name="connsiteX3" fmla="*/ 176367 w 299049"/>
                <a:gd name="connsiteY3" fmla="*/ 3111 h 196319"/>
                <a:gd name="connsiteX4" fmla="*/ 284317 w 299049"/>
                <a:gd name="connsiteY4" fmla="*/ 31686 h 196319"/>
                <a:gd name="connsiteX5" fmla="*/ 287492 w 299049"/>
                <a:gd name="connsiteY5" fmla="*/ 139636 h 196319"/>
                <a:gd name="connsiteX6" fmla="*/ 185892 w 299049"/>
                <a:gd name="connsiteY6" fmla="*/ 193611 h 196319"/>
                <a:gd name="connsiteX7" fmla="*/ 90642 w 299049"/>
                <a:gd name="connsiteY7" fmla="*/ 180911 h 196319"/>
                <a:gd name="connsiteX0" fmla="*/ 90642 w 299049"/>
                <a:gd name="connsiteY0" fmla="*/ 180911 h 180923"/>
                <a:gd name="connsiteX1" fmla="*/ 1742 w 299049"/>
                <a:gd name="connsiteY1" fmla="*/ 136461 h 180923"/>
                <a:gd name="connsiteX2" fmla="*/ 43017 w 299049"/>
                <a:gd name="connsiteY2" fmla="*/ 15811 h 180923"/>
                <a:gd name="connsiteX3" fmla="*/ 176367 w 299049"/>
                <a:gd name="connsiteY3" fmla="*/ 3111 h 180923"/>
                <a:gd name="connsiteX4" fmla="*/ 284317 w 299049"/>
                <a:gd name="connsiteY4" fmla="*/ 31686 h 180923"/>
                <a:gd name="connsiteX5" fmla="*/ 287492 w 299049"/>
                <a:gd name="connsiteY5" fmla="*/ 139636 h 180923"/>
                <a:gd name="connsiteX6" fmla="*/ 90642 w 299049"/>
                <a:gd name="connsiteY6" fmla="*/ 180911 h 180923"/>
                <a:gd name="connsiteX0" fmla="*/ 89009 w 297416"/>
                <a:gd name="connsiteY0" fmla="*/ 178418 h 178430"/>
                <a:gd name="connsiteX1" fmla="*/ 109 w 297416"/>
                <a:gd name="connsiteY1" fmla="*/ 133968 h 178430"/>
                <a:gd name="connsiteX2" fmla="*/ 73134 w 297416"/>
                <a:gd name="connsiteY2" fmla="*/ 48243 h 178430"/>
                <a:gd name="connsiteX3" fmla="*/ 174734 w 297416"/>
                <a:gd name="connsiteY3" fmla="*/ 618 h 178430"/>
                <a:gd name="connsiteX4" fmla="*/ 282684 w 297416"/>
                <a:gd name="connsiteY4" fmla="*/ 29193 h 178430"/>
                <a:gd name="connsiteX5" fmla="*/ 285859 w 297416"/>
                <a:gd name="connsiteY5" fmla="*/ 137143 h 178430"/>
                <a:gd name="connsiteX6" fmla="*/ 89009 w 297416"/>
                <a:gd name="connsiteY6" fmla="*/ 178418 h 178430"/>
                <a:gd name="connsiteX0" fmla="*/ 60536 w 268943"/>
                <a:gd name="connsiteY0" fmla="*/ 178418 h 178515"/>
                <a:gd name="connsiteX1" fmla="*/ 211 w 268943"/>
                <a:gd name="connsiteY1" fmla="*/ 127618 h 178515"/>
                <a:gd name="connsiteX2" fmla="*/ 44661 w 268943"/>
                <a:gd name="connsiteY2" fmla="*/ 48243 h 178515"/>
                <a:gd name="connsiteX3" fmla="*/ 146261 w 268943"/>
                <a:gd name="connsiteY3" fmla="*/ 618 h 178515"/>
                <a:gd name="connsiteX4" fmla="*/ 254211 w 268943"/>
                <a:gd name="connsiteY4" fmla="*/ 29193 h 178515"/>
                <a:gd name="connsiteX5" fmla="*/ 257386 w 268943"/>
                <a:gd name="connsiteY5" fmla="*/ 137143 h 178515"/>
                <a:gd name="connsiteX6" fmla="*/ 60536 w 268943"/>
                <a:gd name="connsiteY6" fmla="*/ 178418 h 178515"/>
                <a:gd name="connsiteX0" fmla="*/ 60536 w 257415"/>
                <a:gd name="connsiteY0" fmla="*/ 178375 h 178383"/>
                <a:gd name="connsiteX1" fmla="*/ 211 w 257415"/>
                <a:gd name="connsiteY1" fmla="*/ 127575 h 178383"/>
                <a:gd name="connsiteX2" fmla="*/ 44661 w 257415"/>
                <a:gd name="connsiteY2" fmla="*/ 48200 h 178383"/>
                <a:gd name="connsiteX3" fmla="*/ 146261 w 257415"/>
                <a:gd name="connsiteY3" fmla="*/ 575 h 178383"/>
                <a:gd name="connsiteX4" fmla="*/ 254211 w 257415"/>
                <a:gd name="connsiteY4" fmla="*/ 29150 h 178383"/>
                <a:gd name="connsiteX5" fmla="*/ 222461 w 257415"/>
                <a:gd name="connsiteY5" fmla="*/ 130750 h 178383"/>
                <a:gd name="connsiteX6" fmla="*/ 60536 w 257415"/>
                <a:gd name="connsiteY6" fmla="*/ 178375 h 178383"/>
                <a:gd name="connsiteX0" fmla="*/ 60917 w 257796"/>
                <a:gd name="connsiteY0" fmla="*/ 154370 h 154378"/>
                <a:gd name="connsiteX1" fmla="*/ 592 w 257796"/>
                <a:gd name="connsiteY1" fmla="*/ 103570 h 154378"/>
                <a:gd name="connsiteX2" fmla="*/ 45042 w 257796"/>
                <a:gd name="connsiteY2" fmla="*/ 24195 h 154378"/>
                <a:gd name="connsiteX3" fmla="*/ 254592 w 257796"/>
                <a:gd name="connsiteY3" fmla="*/ 5145 h 154378"/>
                <a:gd name="connsiteX4" fmla="*/ 222842 w 257796"/>
                <a:gd name="connsiteY4" fmla="*/ 106745 h 154378"/>
                <a:gd name="connsiteX5" fmla="*/ 60917 w 257796"/>
                <a:gd name="connsiteY5" fmla="*/ 154370 h 154378"/>
                <a:gd name="connsiteX0" fmla="*/ 61308 w 260991"/>
                <a:gd name="connsiteY0" fmla="*/ 155199 h 155207"/>
                <a:gd name="connsiteX1" fmla="*/ 983 w 260991"/>
                <a:gd name="connsiteY1" fmla="*/ 104399 h 155207"/>
                <a:gd name="connsiteX2" fmla="*/ 102583 w 260991"/>
                <a:gd name="connsiteY2" fmla="*/ 21849 h 155207"/>
                <a:gd name="connsiteX3" fmla="*/ 254983 w 260991"/>
                <a:gd name="connsiteY3" fmla="*/ 5974 h 155207"/>
                <a:gd name="connsiteX4" fmla="*/ 223233 w 260991"/>
                <a:gd name="connsiteY4" fmla="*/ 107574 h 155207"/>
                <a:gd name="connsiteX5" fmla="*/ 61308 w 260991"/>
                <a:gd name="connsiteY5" fmla="*/ 155199 h 155207"/>
                <a:gd name="connsiteX0" fmla="*/ 101600 w 260008"/>
                <a:gd name="connsiteY0" fmla="*/ 136149 h 136190"/>
                <a:gd name="connsiteX1" fmla="*/ 0 w 260008"/>
                <a:gd name="connsiteY1" fmla="*/ 104399 h 136190"/>
                <a:gd name="connsiteX2" fmla="*/ 101600 w 260008"/>
                <a:gd name="connsiteY2" fmla="*/ 21849 h 136190"/>
                <a:gd name="connsiteX3" fmla="*/ 254000 w 260008"/>
                <a:gd name="connsiteY3" fmla="*/ 5974 h 136190"/>
                <a:gd name="connsiteX4" fmla="*/ 222250 w 260008"/>
                <a:gd name="connsiteY4" fmla="*/ 107574 h 136190"/>
                <a:gd name="connsiteX5" fmla="*/ 101600 w 260008"/>
                <a:gd name="connsiteY5" fmla="*/ 136149 h 136190"/>
                <a:gd name="connsiteX0" fmla="*/ 101600 w 231775"/>
                <a:gd name="connsiteY0" fmla="*/ 118532 h 118573"/>
                <a:gd name="connsiteX1" fmla="*/ 0 w 231775"/>
                <a:gd name="connsiteY1" fmla="*/ 86782 h 118573"/>
                <a:gd name="connsiteX2" fmla="*/ 101600 w 231775"/>
                <a:gd name="connsiteY2" fmla="*/ 4232 h 118573"/>
                <a:gd name="connsiteX3" fmla="*/ 212725 w 231775"/>
                <a:gd name="connsiteY3" fmla="*/ 20107 h 118573"/>
                <a:gd name="connsiteX4" fmla="*/ 222250 w 231775"/>
                <a:gd name="connsiteY4" fmla="*/ 89957 h 118573"/>
                <a:gd name="connsiteX5" fmla="*/ 101600 w 231775"/>
                <a:gd name="connsiteY5" fmla="*/ 118532 h 118573"/>
                <a:gd name="connsiteX0" fmla="*/ 103668 w 236704"/>
                <a:gd name="connsiteY0" fmla="*/ 115883 h 115924"/>
                <a:gd name="connsiteX1" fmla="*/ 2068 w 236704"/>
                <a:gd name="connsiteY1" fmla="*/ 84133 h 115924"/>
                <a:gd name="connsiteX2" fmla="*/ 49693 w 236704"/>
                <a:gd name="connsiteY2" fmla="*/ 4758 h 115924"/>
                <a:gd name="connsiteX3" fmla="*/ 214793 w 236704"/>
                <a:gd name="connsiteY3" fmla="*/ 17458 h 115924"/>
                <a:gd name="connsiteX4" fmla="*/ 224318 w 236704"/>
                <a:gd name="connsiteY4" fmla="*/ 87308 h 115924"/>
                <a:gd name="connsiteX5" fmla="*/ 103668 w 236704"/>
                <a:gd name="connsiteY5" fmla="*/ 115883 h 115924"/>
                <a:gd name="connsiteX0" fmla="*/ 100682 w 233718"/>
                <a:gd name="connsiteY0" fmla="*/ 116816 h 117242"/>
                <a:gd name="connsiteX1" fmla="*/ 2257 w 233718"/>
                <a:gd name="connsiteY1" fmla="*/ 97766 h 117242"/>
                <a:gd name="connsiteX2" fmla="*/ 46707 w 233718"/>
                <a:gd name="connsiteY2" fmla="*/ 5691 h 117242"/>
                <a:gd name="connsiteX3" fmla="*/ 211807 w 233718"/>
                <a:gd name="connsiteY3" fmla="*/ 18391 h 117242"/>
                <a:gd name="connsiteX4" fmla="*/ 221332 w 233718"/>
                <a:gd name="connsiteY4" fmla="*/ 88241 h 117242"/>
                <a:gd name="connsiteX5" fmla="*/ 100682 w 233718"/>
                <a:gd name="connsiteY5" fmla="*/ 116816 h 117242"/>
                <a:gd name="connsiteX0" fmla="*/ 108226 w 241262"/>
                <a:gd name="connsiteY0" fmla="*/ 116816 h 121986"/>
                <a:gd name="connsiteX1" fmla="*/ 9801 w 241262"/>
                <a:gd name="connsiteY1" fmla="*/ 97766 h 121986"/>
                <a:gd name="connsiteX2" fmla="*/ 54251 w 241262"/>
                <a:gd name="connsiteY2" fmla="*/ 5691 h 121986"/>
                <a:gd name="connsiteX3" fmla="*/ 219351 w 241262"/>
                <a:gd name="connsiteY3" fmla="*/ 18391 h 121986"/>
                <a:gd name="connsiteX4" fmla="*/ 228876 w 241262"/>
                <a:gd name="connsiteY4" fmla="*/ 88241 h 121986"/>
                <a:gd name="connsiteX5" fmla="*/ 108226 w 241262"/>
                <a:gd name="connsiteY5" fmla="*/ 116816 h 121986"/>
                <a:gd name="connsiteX0" fmla="*/ 108226 w 241262"/>
                <a:gd name="connsiteY0" fmla="*/ 116816 h 123229"/>
                <a:gd name="connsiteX1" fmla="*/ 9801 w 241262"/>
                <a:gd name="connsiteY1" fmla="*/ 97766 h 123229"/>
                <a:gd name="connsiteX2" fmla="*/ 54251 w 241262"/>
                <a:gd name="connsiteY2" fmla="*/ 5691 h 123229"/>
                <a:gd name="connsiteX3" fmla="*/ 219351 w 241262"/>
                <a:gd name="connsiteY3" fmla="*/ 18391 h 123229"/>
                <a:gd name="connsiteX4" fmla="*/ 228876 w 241262"/>
                <a:gd name="connsiteY4" fmla="*/ 88241 h 123229"/>
                <a:gd name="connsiteX5" fmla="*/ 108226 w 241262"/>
                <a:gd name="connsiteY5" fmla="*/ 116816 h 123229"/>
                <a:gd name="connsiteX0" fmla="*/ 127637 w 235273"/>
                <a:gd name="connsiteY0" fmla="*/ 129516 h 130366"/>
                <a:gd name="connsiteX1" fmla="*/ 3812 w 235273"/>
                <a:gd name="connsiteY1" fmla="*/ 97766 h 130366"/>
                <a:gd name="connsiteX2" fmla="*/ 48262 w 235273"/>
                <a:gd name="connsiteY2" fmla="*/ 5691 h 130366"/>
                <a:gd name="connsiteX3" fmla="*/ 213362 w 235273"/>
                <a:gd name="connsiteY3" fmla="*/ 18391 h 130366"/>
                <a:gd name="connsiteX4" fmla="*/ 222887 w 235273"/>
                <a:gd name="connsiteY4" fmla="*/ 88241 h 130366"/>
                <a:gd name="connsiteX5" fmla="*/ 127637 w 235273"/>
                <a:gd name="connsiteY5" fmla="*/ 129516 h 130366"/>
                <a:gd name="connsiteX0" fmla="*/ 127637 w 241686"/>
                <a:gd name="connsiteY0" fmla="*/ 130058 h 130291"/>
                <a:gd name="connsiteX1" fmla="*/ 3812 w 241686"/>
                <a:gd name="connsiteY1" fmla="*/ 98308 h 130291"/>
                <a:gd name="connsiteX2" fmla="*/ 48262 w 241686"/>
                <a:gd name="connsiteY2" fmla="*/ 6233 h 130291"/>
                <a:gd name="connsiteX3" fmla="*/ 213362 w 241686"/>
                <a:gd name="connsiteY3" fmla="*/ 18933 h 130291"/>
                <a:gd name="connsiteX4" fmla="*/ 232412 w 241686"/>
                <a:gd name="connsiteY4" fmla="*/ 104658 h 130291"/>
                <a:gd name="connsiteX5" fmla="*/ 127637 w 241686"/>
                <a:gd name="connsiteY5" fmla="*/ 130058 h 130291"/>
                <a:gd name="connsiteX0" fmla="*/ 127637 w 251514"/>
                <a:gd name="connsiteY0" fmla="*/ 130058 h 130291"/>
                <a:gd name="connsiteX1" fmla="*/ 3812 w 251514"/>
                <a:gd name="connsiteY1" fmla="*/ 98308 h 130291"/>
                <a:gd name="connsiteX2" fmla="*/ 48262 w 251514"/>
                <a:gd name="connsiteY2" fmla="*/ 6233 h 130291"/>
                <a:gd name="connsiteX3" fmla="*/ 213362 w 251514"/>
                <a:gd name="connsiteY3" fmla="*/ 18933 h 130291"/>
                <a:gd name="connsiteX4" fmla="*/ 232412 w 251514"/>
                <a:gd name="connsiteY4" fmla="*/ 104658 h 130291"/>
                <a:gd name="connsiteX5" fmla="*/ 127637 w 251514"/>
                <a:gd name="connsiteY5" fmla="*/ 130058 h 130291"/>
                <a:gd name="connsiteX0" fmla="*/ 127588 w 250591"/>
                <a:gd name="connsiteY0" fmla="*/ 139752 h 139985"/>
                <a:gd name="connsiteX1" fmla="*/ 3763 w 250591"/>
                <a:gd name="connsiteY1" fmla="*/ 108002 h 139985"/>
                <a:gd name="connsiteX2" fmla="*/ 48213 w 250591"/>
                <a:gd name="connsiteY2" fmla="*/ 15927 h 139985"/>
                <a:gd name="connsiteX3" fmla="*/ 210138 w 250591"/>
                <a:gd name="connsiteY3" fmla="*/ 9577 h 139985"/>
                <a:gd name="connsiteX4" fmla="*/ 232363 w 250591"/>
                <a:gd name="connsiteY4" fmla="*/ 114352 h 139985"/>
                <a:gd name="connsiteX5" fmla="*/ 127588 w 250591"/>
                <a:gd name="connsiteY5" fmla="*/ 139752 h 139985"/>
                <a:gd name="connsiteX0" fmla="*/ 128756 w 252001"/>
                <a:gd name="connsiteY0" fmla="*/ 146744 h 146977"/>
                <a:gd name="connsiteX1" fmla="*/ 4931 w 252001"/>
                <a:gd name="connsiteY1" fmla="*/ 114994 h 146977"/>
                <a:gd name="connsiteX2" fmla="*/ 43031 w 252001"/>
                <a:gd name="connsiteY2" fmla="*/ 10219 h 146977"/>
                <a:gd name="connsiteX3" fmla="*/ 211306 w 252001"/>
                <a:gd name="connsiteY3" fmla="*/ 16569 h 146977"/>
                <a:gd name="connsiteX4" fmla="*/ 233531 w 252001"/>
                <a:gd name="connsiteY4" fmla="*/ 121344 h 146977"/>
                <a:gd name="connsiteX5" fmla="*/ 128756 w 252001"/>
                <a:gd name="connsiteY5" fmla="*/ 146744 h 14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01" h="146977">
                  <a:moveTo>
                    <a:pt x="128756" y="146744"/>
                  </a:moveTo>
                  <a:cubicBezTo>
                    <a:pt x="90656" y="145686"/>
                    <a:pt x="19219" y="137748"/>
                    <a:pt x="4931" y="114994"/>
                  </a:cubicBezTo>
                  <a:cubicBezTo>
                    <a:pt x="-9357" y="92240"/>
                    <a:pt x="8635" y="26623"/>
                    <a:pt x="43031" y="10219"/>
                  </a:cubicBezTo>
                  <a:cubicBezTo>
                    <a:pt x="77427" y="-6185"/>
                    <a:pt x="179556" y="-1952"/>
                    <a:pt x="211306" y="16569"/>
                  </a:cubicBezTo>
                  <a:cubicBezTo>
                    <a:pt x="243056" y="35090"/>
                    <a:pt x="272160" y="75307"/>
                    <a:pt x="233531" y="121344"/>
                  </a:cubicBezTo>
                  <a:cubicBezTo>
                    <a:pt x="201252" y="146215"/>
                    <a:pt x="166856" y="147802"/>
                    <a:pt x="128756" y="146744"/>
                  </a:cubicBezTo>
                  <a:close/>
                </a:path>
              </a:pathLst>
            </a:custGeom>
            <a:solidFill>
              <a:srgbClr val="00B050">
                <a:alpha val="20000"/>
              </a:srgbClr>
            </a:soli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Freeform 64">
            <a:extLst>
              <a:ext uri="{FF2B5EF4-FFF2-40B4-BE49-F238E27FC236}">
                <a16:creationId xmlns:a16="http://schemas.microsoft.com/office/drawing/2014/main" id="{531EBA64-D18F-F247-AA77-9971BE859534}"/>
              </a:ext>
            </a:extLst>
          </p:cNvPr>
          <p:cNvSpPr/>
          <p:nvPr/>
        </p:nvSpPr>
        <p:spPr>
          <a:xfrm>
            <a:off x="1952558" y="4176023"/>
            <a:ext cx="849398" cy="1041292"/>
          </a:xfrm>
          <a:custGeom>
            <a:avLst/>
            <a:gdLst>
              <a:gd name="connsiteX0" fmla="*/ 57699 w 1063533"/>
              <a:gd name="connsiteY0" fmla="*/ 0 h 1052758"/>
              <a:gd name="connsiteX1" fmla="*/ 58331 w 1063533"/>
              <a:gd name="connsiteY1" fmla="*/ 1768 h 1052758"/>
              <a:gd name="connsiteX2" fmla="*/ 104452 w 1063533"/>
              <a:gd name="connsiteY2" fmla="*/ 85989 h 1052758"/>
              <a:gd name="connsiteX3" fmla="*/ 232789 w 1063533"/>
              <a:gd name="connsiteY3" fmla="*/ 198284 h 1052758"/>
              <a:gd name="connsiteX4" fmla="*/ 385189 w 1063533"/>
              <a:gd name="connsiteY4" fmla="*/ 246411 h 1052758"/>
              <a:gd name="connsiteX5" fmla="*/ 529568 w 1063533"/>
              <a:gd name="connsiteY5" fmla="*/ 334642 h 1052758"/>
              <a:gd name="connsiteX6" fmla="*/ 585715 w 1063533"/>
              <a:gd name="connsiteY6" fmla="*/ 430895 h 1052758"/>
              <a:gd name="connsiteX7" fmla="*/ 665925 w 1063533"/>
              <a:gd name="connsiteY7" fmla="*/ 527147 h 1052758"/>
              <a:gd name="connsiteX8" fmla="*/ 688547 w 1063533"/>
              <a:gd name="connsiteY8" fmla="*/ 563179 h 1052758"/>
              <a:gd name="connsiteX9" fmla="*/ 689344 w 1063533"/>
              <a:gd name="connsiteY9" fmla="*/ 564597 h 1052758"/>
              <a:gd name="connsiteX10" fmla="*/ 689989 w 1063533"/>
              <a:gd name="connsiteY10" fmla="*/ 567253 h 1052758"/>
              <a:gd name="connsiteX11" fmla="*/ 696082 w 1063533"/>
              <a:gd name="connsiteY11" fmla="*/ 576576 h 1052758"/>
              <a:gd name="connsiteX12" fmla="*/ 712548 w 1063533"/>
              <a:gd name="connsiteY12" fmla="*/ 605854 h 1052758"/>
              <a:gd name="connsiteX13" fmla="*/ 754157 w 1063533"/>
              <a:gd name="connsiteY13" fmla="*/ 655484 h 1052758"/>
              <a:gd name="connsiteX14" fmla="*/ 759337 w 1063533"/>
              <a:gd name="connsiteY14" fmla="*/ 651466 h 1052758"/>
              <a:gd name="connsiteX15" fmla="*/ 790377 w 1063533"/>
              <a:gd name="connsiteY15" fmla="*/ 677417 h 1052758"/>
              <a:gd name="connsiteX16" fmla="*/ 826346 w 1063533"/>
              <a:gd name="connsiteY16" fmla="*/ 703611 h 1052758"/>
              <a:gd name="connsiteX17" fmla="*/ 954683 w 1063533"/>
              <a:gd name="connsiteY17" fmla="*/ 751737 h 1052758"/>
              <a:gd name="connsiteX18" fmla="*/ 1058957 w 1063533"/>
              <a:gd name="connsiteY18" fmla="*/ 807884 h 1052758"/>
              <a:gd name="connsiteX19" fmla="*/ 1047114 w 1063533"/>
              <a:gd name="connsiteY19" fmla="*/ 874810 h 1052758"/>
              <a:gd name="connsiteX20" fmla="*/ 1044938 w 1063533"/>
              <a:gd name="connsiteY20" fmla="*/ 876239 h 1052758"/>
              <a:gd name="connsiteX21" fmla="*/ 1013337 w 1063533"/>
              <a:gd name="connsiteY21" fmla="*/ 867541 h 1052758"/>
              <a:gd name="connsiteX22" fmla="*/ 946662 w 1063533"/>
              <a:gd name="connsiteY22" fmla="*/ 864032 h 1052758"/>
              <a:gd name="connsiteX23" fmla="*/ 926091 w 1063533"/>
              <a:gd name="connsiteY23" fmla="*/ 867786 h 1052758"/>
              <a:gd name="connsiteX24" fmla="*/ 906181 w 1063533"/>
              <a:gd name="connsiteY24" fmla="*/ 862904 h 1052758"/>
              <a:gd name="connsiteX25" fmla="*/ 866452 w 1063533"/>
              <a:gd name="connsiteY25" fmla="*/ 864032 h 1052758"/>
              <a:gd name="connsiteX26" fmla="*/ 834054 w 1063533"/>
              <a:gd name="connsiteY26" fmla="*/ 883646 h 1052758"/>
              <a:gd name="connsiteX27" fmla="*/ 821311 w 1063533"/>
              <a:gd name="connsiteY27" fmla="*/ 897153 h 1052758"/>
              <a:gd name="connsiteX28" fmla="*/ 802659 w 1063533"/>
              <a:gd name="connsiteY28" fmla="*/ 903698 h 1052758"/>
              <a:gd name="connsiteX29" fmla="*/ 762178 w 1063533"/>
              <a:gd name="connsiteY29" fmla="*/ 920179 h 1052758"/>
              <a:gd name="connsiteX30" fmla="*/ 681968 w 1063533"/>
              <a:gd name="connsiteY30" fmla="*/ 984347 h 1052758"/>
              <a:gd name="connsiteX31" fmla="*/ 573120 w 1063533"/>
              <a:gd name="connsiteY31" fmla="*/ 1051837 h 1052758"/>
              <a:gd name="connsiteX32" fmla="*/ 572239 w 1063533"/>
              <a:gd name="connsiteY32" fmla="*/ 1052758 h 1052758"/>
              <a:gd name="connsiteX33" fmla="*/ 561652 w 1063533"/>
              <a:gd name="connsiteY33" fmla="*/ 1048516 h 1052758"/>
              <a:gd name="connsiteX34" fmla="*/ 329041 w 1063533"/>
              <a:gd name="connsiteY34" fmla="*/ 823926 h 1052758"/>
              <a:gd name="connsiteX35" fmla="*/ 144557 w 1063533"/>
              <a:gd name="connsiteY35" fmla="*/ 607358 h 1052758"/>
              <a:gd name="connsiteX36" fmla="*/ 56325 w 1063533"/>
              <a:gd name="connsiteY36" fmla="*/ 406832 h 1052758"/>
              <a:gd name="connsiteX37" fmla="*/ 178 w 1063533"/>
              <a:gd name="connsiteY37" fmla="*/ 190263 h 1052758"/>
              <a:gd name="connsiteX38" fmla="*/ 40283 w 1063533"/>
              <a:gd name="connsiteY38" fmla="*/ 45884 h 1052758"/>
              <a:gd name="connsiteX39" fmla="*/ 49996 w 1063533"/>
              <a:gd name="connsiteY39" fmla="*/ 18938 h 1052758"/>
              <a:gd name="connsiteX40" fmla="*/ 57699 w 1063533"/>
              <a:gd name="connsiteY40" fmla="*/ 0 h 1052758"/>
              <a:gd name="connsiteX0" fmla="*/ 49996 w 1063533"/>
              <a:gd name="connsiteY0" fmla="*/ 17170 h 1050990"/>
              <a:gd name="connsiteX1" fmla="*/ 58331 w 1063533"/>
              <a:gd name="connsiteY1" fmla="*/ 0 h 1050990"/>
              <a:gd name="connsiteX2" fmla="*/ 104452 w 1063533"/>
              <a:gd name="connsiteY2" fmla="*/ 84221 h 1050990"/>
              <a:gd name="connsiteX3" fmla="*/ 232789 w 1063533"/>
              <a:gd name="connsiteY3" fmla="*/ 196516 h 1050990"/>
              <a:gd name="connsiteX4" fmla="*/ 385189 w 1063533"/>
              <a:gd name="connsiteY4" fmla="*/ 244643 h 1050990"/>
              <a:gd name="connsiteX5" fmla="*/ 529568 w 1063533"/>
              <a:gd name="connsiteY5" fmla="*/ 332874 h 1050990"/>
              <a:gd name="connsiteX6" fmla="*/ 585715 w 1063533"/>
              <a:gd name="connsiteY6" fmla="*/ 429127 h 1050990"/>
              <a:gd name="connsiteX7" fmla="*/ 665925 w 1063533"/>
              <a:gd name="connsiteY7" fmla="*/ 525379 h 1050990"/>
              <a:gd name="connsiteX8" fmla="*/ 688547 w 1063533"/>
              <a:gd name="connsiteY8" fmla="*/ 561411 h 1050990"/>
              <a:gd name="connsiteX9" fmla="*/ 689344 w 1063533"/>
              <a:gd name="connsiteY9" fmla="*/ 562829 h 1050990"/>
              <a:gd name="connsiteX10" fmla="*/ 689989 w 1063533"/>
              <a:gd name="connsiteY10" fmla="*/ 565485 h 1050990"/>
              <a:gd name="connsiteX11" fmla="*/ 696082 w 1063533"/>
              <a:gd name="connsiteY11" fmla="*/ 574808 h 1050990"/>
              <a:gd name="connsiteX12" fmla="*/ 712548 w 1063533"/>
              <a:gd name="connsiteY12" fmla="*/ 604086 h 1050990"/>
              <a:gd name="connsiteX13" fmla="*/ 754157 w 1063533"/>
              <a:gd name="connsiteY13" fmla="*/ 653716 h 1050990"/>
              <a:gd name="connsiteX14" fmla="*/ 759337 w 1063533"/>
              <a:gd name="connsiteY14" fmla="*/ 649698 h 1050990"/>
              <a:gd name="connsiteX15" fmla="*/ 790377 w 1063533"/>
              <a:gd name="connsiteY15" fmla="*/ 675649 h 1050990"/>
              <a:gd name="connsiteX16" fmla="*/ 826346 w 1063533"/>
              <a:gd name="connsiteY16" fmla="*/ 701843 h 1050990"/>
              <a:gd name="connsiteX17" fmla="*/ 954683 w 1063533"/>
              <a:gd name="connsiteY17" fmla="*/ 749969 h 1050990"/>
              <a:gd name="connsiteX18" fmla="*/ 1058957 w 1063533"/>
              <a:gd name="connsiteY18" fmla="*/ 806116 h 1050990"/>
              <a:gd name="connsiteX19" fmla="*/ 1047114 w 1063533"/>
              <a:gd name="connsiteY19" fmla="*/ 873042 h 1050990"/>
              <a:gd name="connsiteX20" fmla="*/ 1044938 w 1063533"/>
              <a:gd name="connsiteY20" fmla="*/ 874471 h 1050990"/>
              <a:gd name="connsiteX21" fmla="*/ 1013337 w 1063533"/>
              <a:gd name="connsiteY21" fmla="*/ 865773 h 1050990"/>
              <a:gd name="connsiteX22" fmla="*/ 946662 w 1063533"/>
              <a:gd name="connsiteY22" fmla="*/ 862264 h 1050990"/>
              <a:gd name="connsiteX23" fmla="*/ 926091 w 1063533"/>
              <a:gd name="connsiteY23" fmla="*/ 866018 h 1050990"/>
              <a:gd name="connsiteX24" fmla="*/ 906181 w 1063533"/>
              <a:gd name="connsiteY24" fmla="*/ 861136 h 1050990"/>
              <a:gd name="connsiteX25" fmla="*/ 866452 w 1063533"/>
              <a:gd name="connsiteY25" fmla="*/ 862264 h 1050990"/>
              <a:gd name="connsiteX26" fmla="*/ 834054 w 1063533"/>
              <a:gd name="connsiteY26" fmla="*/ 881878 h 1050990"/>
              <a:gd name="connsiteX27" fmla="*/ 821311 w 1063533"/>
              <a:gd name="connsiteY27" fmla="*/ 895385 h 1050990"/>
              <a:gd name="connsiteX28" fmla="*/ 802659 w 1063533"/>
              <a:gd name="connsiteY28" fmla="*/ 901930 h 1050990"/>
              <a:gd name="connsiteX29" fmla="*/ 762178 w 1063533"/>
              <a:gd name="connsiteY29" fmla="*/ 918411 h 1050990"/>
              <a:gd name="connsiteX30" fmla="*/ 681968 w 1063533"/>
              <a:gd name="connsiteY30" fmla="*/ 982579 h 1050990"/>
              <a:gd name="connsiteX31" fmla="*/ 573120 w 1063533"/>
              <a:gd name="connsiteY31" fmla="*/ 1050069 h 1050990"/>
              <a:gd name="connsiteX32" fmla="*/ 572239 w 1063533"/>
              <a:gd name="connsiteY32" fmla="*/ 1050990 h 1050990"/>
              <a:gd name="connsiteX33" fmla="*/ 561652 w 1063533"/>
              <a:gd name="connsiteY33" fmla="*/ 1046748 h 1050990"/>
              <a:gd name="connsiteX34" fmla="*/ 329041 w 1063533"/>
              <a:gd name="connsiteY34" fmla="*/ 822158 h 1050990"/>
              <a:gd name="connsiteX35" fmla="*/ 144557 w 1063533"/>
              <a:gd name="connsiteY35" fmla="*/ 605590 h 1050990"/>
              <a:gd name="connsiteX36" fmla="*/ 56325 w 1063533"/>
              <a:gd name="connsiteY36" fmla="*/ 405064 h 1050990"/>
              <a:gd name="connsiteX37" fmla="*/ 178 w 1063533"/>
              <a:gd name="connsiteY37" fmla="*/ 188495 h 1050990"/>
              <a:gd name="connsiteX38" fmla="*/ 40283 w 1063533"/>
              <a:gd name="connsiteY38" fmla="*/ 44116 h 1050990"/>
              <a:gd name="connsiteX39" fmla="*/ 49996 w 1063533"/>
              <a:gd name="connsiteY39" fmla="*/ 17170 h 1050990"/>
              <a:gd name="connsiteX0" fmla="*/ 40283 w 1063533"/>
              <a:gd name="connsiteY0" fmla="*/ 45432 h 1052306"/>
              <a:gd name="connsiteX1" fmla="*/ 58331 w 1063533"/>
              <a:gd name="connsiteY1" fmla="*/ 1316 h 1052306"/>
              <a:gd name="connsiteX2" fmla="*/ 104452 w 1063533"/>
              <a:gd name="connsiteY2" fmla="*/ 85537 h 1052306"/>
              <a:gd name="connsiteX3" fmla="*/ 232789 w 1063533"/>
              <a:gd name="connsiteY3" fmla="*/ 197832 h 1052306"/>
              <a:gd name="connsiteX4" fmla="*/ 385189 w 1063533"/>
              <a:gd name="connsiteY4" fmla="*/ 245959 h 1052306"/>
              <a:gd name="connsiteX5" fmla="*/ 529568 w 1063533"/>
              <a:gd name="connsiteY5" fmla="*/ 334190 h 1052306"/>
              <a:gd name="connsiteX6" fmla="*/ 585715 w 1063533"/>
              <a:gd name="connsiteY6" fmla="*/ 430443 h 1052306"/>
              <a:gd name="connsiteX7" fmla="*/ 665925 w 1063533"/>
              <a:gd name="connsiteY7" fmla="*/ 526695 h 1052306"/>
              <a:gd name="connsiteX8" fmla="*/ 688547 w 1063533"/>
              <a:gd name="connsiteY8" fmla="*/ 562727 h 1052306"/>
              <a:gd name="connsiteX9" fmla="*/ 689344 w 1063533"/>
              <a:gd name="connsiteY9" fmla="*/ 564145 h 1052306"/>
              <a:gd name="connsiteX10" fmla="*/ 689989 w 1063533"/>
              <a:gd name="connsiteY10" fmla="*/ 566801 h 1052306"/>
              <a:gd name="connsiteX11" fmla="*/ 696082 w 1063533"/>
              <a:gd name="connsiteY11" fmla="*/ 576124 h 1052306"/>
              <a:gd name="connsiteX12" fmla="*/ 712548 w 1063533"/>
              <a:gd name="connsiteY12" fmla="*/ 605402 h 1052306"/>
              <a:gd name="connsiteX13" fmla="*/ 754157 w 1063533"/>
              <a:gd name="connsiteY13" fmla="*/ 655032 h 1052306"/>
              <a:gd name="connsiteX14" fmla="*/ 759337 w 1063533"/>
              <a:gd name="connsiteY14" fmla="*/ 651014 h 1052306"/>
              <a:gd name="connsiteX15" fmla="*/ 790377 w 1063533"/>
              <a:gd name="connsiteY15" fmla="*/ 676965 h 1052306"/>
              <a:gd name="connsiteX16" fmla="*/ 826346 w 1063533"/>
              <a:gd name="connsiteY16" fmla="*/ 703159 h 1052306"/>
              <a:gd name="connsiteX17" fmla="*/ 954683 w 1063533"/>
              <a:gd name="connsiteY17" fmla="*/ 751285 h 1052306"/>
              <a:gd name="connsiteX18" fmla="*/ 1058957 w 1063533"/>
              <a:gd name="connsiteY18" fmla="*/ 807432 h 1052306"/>
              <a:gd name="connsiteX19" fmla="*/ 1047114 w 1063533"/>
              <a:gd name="connsiteY19" fmla="*/ 874358 h 1052306"/>
              <a:gd name="connsiteX20" fmla="*/ 1044938 w 1063533"/>
              <a:gd name="connsiteY20" fmla="*/ 875787 h 1052306"/>
              <a:gd name="connsiteX21" fmla="*/ 1013337 w 1063533"/>
              <a:gd name="connsiteY21" fmla="*/ 867089 h 1052306"/>
              <a:gd name="connsiteX22" fmla="*/ 946662 w 1063533"/>
              <a:gd name="connsiteY22" fmla="*/ 863580 h 1052306"/>
              <a:gd name="connsiteX23" fmla="*/ 926091 w 1063533"/>
              <a:gd name="connsiteY23" fmla="*/ 867334 h 1052306"/>
              <a:gd name="connsiteX24" fmla="*/ 906181 w 1063533"/>
              <a:gd name="connsiteY24" fmla="*/ 862452 h 1052306"/>
              <a:gd name="connsiteX25" fmla="*/ 866452 w 1063533"/>
              <a:gd name="connsiteY25" fmla="*/ 863580 h 1052306"/>
              <a:gd name="connsiteX26" fmla="*/ 834054 w 1063533"/>
              <a:gd name="connsiteY26" fmla="*/ 883194 h 1052306"/>
              <a:gd name="connsiteX27" fmla="*/ 821311 w 1063533"/>
              <a:gd name="connsiteY27" fmla="*/ 896701 h 1052306"/>
              <a:gd name="connsiteX28" fmla="*/ 802659 w 1063533"/>
              <a:gd name="connsiteY28" fmla="*/ 903246 h 1052306"/>
              <a:gd name="connsiteX29" fmla="*/ 762178 w 1063533"/>
              <a:gd name="connsiteY29" fmla="*/ 919727 h 1052306"/>
              <a:gd name="connsiteX30" fmla="*/ 681968 w 1063533"/>
              <a:gd name="connsiteY30" fmla="*/ 983895 h 1052306"/>
              <a:gd name="connsiteX31" fmla="*/ 573120 w 1063533"/>
              <a:gd name="connsiteY31" fmla="*/ 1051385 h 1052306"/>
              <a:gd name="connsiteX32" fmla="*/ 572239 w 1063533"/>
              <a:gd name="connsiteY32" fmla="*/ 1052306 h 1052306"/>
              <a:gd name="connsiteX33" fmla="*/ 561652 w 1063533"/>
              <a:gd name="connsiteY33" fmla="*/ 1048064 h 1052306"/>
              <a:gd name="connsiteX34" fmla="*/ 329041 w 1063533"/>
              <a:gd name="connsiteY34" fmla="*/ 823474 h 1052306"/>
              <a:gd name="connsiteX35" fmla="*/ 144557 w 1063533"/>
              <a:gd name="connsiteY35" fmla="*/ 606906 h 1052306"/>
              <a:gd name="connsiteX36" fmla="*/ 56325 w 1063533"/>
              <a:gd name="connsiteY36" fmla="*/ 406380 h 1052306"/>
              <a:gd name="connsiteX37" fmla="*/ 178 w 1063533"/>
              <a:gd name="connsiteY37" fmla="*/ 189811 h 1052306"/>
              <a:gd name="connsiteX38" fmla="*/ 40283 w 1063533"/>
              <a:gd name="connsiteY38" fmla="*/ 45432 h 1052306"/>
              <a:gd name="connsiteX0" fmla="*/ 40283 w 1063533"/>
              <a:gd name="connsiteY0" fmla="*/ 14186 h 1021060"/>
              <a:gd name="connsiteX1" fmla="*/ 86906 w 1063533"/>
              <a:gd name="connsiteY1" fmla="*/ 19056 h 1021060"/>
              <a:gd name="connsiteX2" fmla="*/ 104452 w 1063533"/>
              <a:gd name="connsiteY2" fmla="*/ 54291 h 1021060"/>
              <a:gd name="connsiteX3" fmla="*/ 232789 w 1063533"/>
              <a:gd name="connsiteY3" fmla="*/ 166586 h 1021060"/>
              <a:gd name="connsiteX4" fmla="*/ 385189 w 1063533"/>
              <a:gd name="connsiteY4" fmla="*/ 214713 h 1021060"/>
              <a:gd name="connsiteX5" fmla="*/ 529568 w 1063533"/>
              <a:gd name="connsiteY5" fmla="*/ 302944 h 1021060"/>
              <a:gd name="connsiteX6" fmla="*/ 585715 w 1063533"/>
              <a:gd name="connsiteY6" fmla="*/ 399197 h 1021060"/>
              <a:gd name="connsiteX7" fmla="*/ 665925 w 1063533"/>
              <a:gd name="connsiteY7" fmla="*/ 495449 h 1021060"/>
              <a:gd name="connsiteX8" fmla="*/ 688547 w 1063533"/>
              <a:gd name="connsiteY8" fmla="*/ 531481 h 1021060"/>
              <a:gd name="connsiteX9" fmla="*/ 689344 w 1063533"/>
              <a:gd name="connsiteY9" fmla="*/ 532899 h 1021060"/>
              <a:gd name="connsiteX10" fmla="*/ 689989 w 1063533"/>
              <a:gd name="connsiteY10" fmla="*/ 535555 h 1021060"/>
              <a:gd name="connsiteX11" fmla="*/ 696082 w 1063533"/>
              <a:gd name="connsiteY11" fmla="*/ 544878 h 1021060"/>
              <a:gd name="connsiteX12" fmla="*/ 712548 w 1063533"/>
              <a:gd name="connsiteY12" fmla="*/ 574156 h 1021060"/>
              <a:gd name="connsiteX13" fmla="*/ 754157 w 1063533"/>
              <a:gd name="connsiteY13" fmla="*/ 623786 h 1021060"/>
              <a:gd name="connsiteX14" fmla="*/ 759337 w 1063533"/>
              <a:gd name="connsiteY14" fmla="*/ 619768 h 1021060"/>
              <a:gd name="connsiteX15" fmla="*/ 790377 w 1063533"/>
              <a:gd name="connsiteY15" fmla="*/ 645719 h 1021060"/>
              <a:gd name="connsiteX16" fmla="*/ 826346 w 1063533"/>
              <a:gd name="connsiteY16" fmla="*/ 671913 h 1021060"/>
              <a:gd name="connsiteX17" fmla="*/ 954683 w 1063533"/>
              <a:gd name="connsiteY17" fmla="*/ 720039 h 1021060"/>
              <a:gd name="connsiteX18" fmla="*/ 1058957 w 1063533"/>
              <a:gd name="connsiteY18" fmla="*/ 776186 h 1021060"/>
              <a:gd name="connsiteX19" fmla="*/ 1047114 w 1063533"/>
              <a:gd name="connsiteY19" fmla="*/ 843112 h 1021060"/>
              <a:gd name="connsiteX20" fmla="*/ 1044938 w 1063533"/>
              <a:gd name="connsiteY20" fmla="*/ 844541 h 1021060"/>
              <a:gd name="connsiteX21" fmla="*/ 1013337 w 1063533"/>
              <a:gd name="connsiteY21" fmla="*/ 835843 h 1021060"/>
              <a:gd name="connsiteX22" fmla="*/ 946662 w 1063533"/>
              <a:gd name="connsiteY22" fmla="*/ 832334 h 1021060"/>
              <a:gd name="connsiteX23" fmla="*/ 926091 w 1063533"/>
              <a:gd name="connsiteY23" fmla="*/ 836088 h 1021060"/>
              <a:gd name="connsiteX24" fmla="*/ 906181 w 1063533"/>
              <a:gd name="connsiteY24" fmla="*/ 831206 h 1021060"/>
              <a:gd name="connsiteX25" fmla="*/ 866452 w 1063533"/>
              <a:gd name="connsiteY25" fmla="*/ 832334 h 1021060"/>
              <a:gd name="connsiteX26" fmla="*/ 834054 w 1063533"/>
              <a:gd name="connsiteY26" fmla="*/ 851948 h 1021060"/>
              <a:gd name="connsiteX27" fmla="*/ 821311 w 1063533"/>
              <a:gd name="connsiteY27" fmla="*/ 865455 h 1021060"/>
              <a:gd name="connsiteX28" fmla="*/ 802659 w 1063533"/>
              <a:gd name="connsiteY28" fmla="*/ 872000 h 1021060"/>
              <a:gd name="connsiteX29" fmla="*/ 762178 w 1063533"/>
              <a:gd name="connsiteY29" fmla="*/ 888481 h 1021060"/>
              <a:gd name="connsiteX30" fmla="*/ 681968 w 1063533"/>
              <a:gd name="connsiteY30" fmla="*/ 952649 h 1021060"/>
              <a:gd name="connsiteX31" fmla="*/ 573120 w 1063533"/>
              <a:gd name="connsiteY31" fmla="*/ 1020139 h 1021060"/>
              <a:gd name="connsiteX32" fmla="*/ 572239 w 1063533"/>
              <a:gd name="connsiteY32" fmla="*/ 1021060 h 1021060"/>
              <a:gd name="connsiteX33" fmla="*/ 561652 w 1063533"/>
              <a:gd name="connsiteY33" fmla="*/ 1016818 h 1021060"/>
              <a:gd name="connsiteX34" fmla="*/ 329041 w 1063533"/>
              <a:gd name="connsiteY34" fmla="*/ 792228 h 1021060"/>
              <a:gd name="connsiteX35" fmla="*/ 144557 w 1063533"/>
              <a:gd name="connsiteY35" fmla="*/ 575660 h 1021060"/>
              <a:gd name="connsiteX36" fmla="*/ 56325 w 1063533"/>
              <a:gd name="connsiteY36" fmla="*/ 375134 h 1021060"/>
              <a:gd name="connsiteX37" fmla="*/ 178 w 1063533"/>
              <a:gd name="connsiteY37" fmla="*/ 158565 h 1021060"/>
              <a:gd name="connsiteX38" fmla="*/ 40283 w 1063533"/>
              <a:gd name="connsiteY38" fmla="*/ 14186 h 1021060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05973 w 1065054"/>
              <a:gd name="connsiteY2" fmla="*/ 43802 h 1010571"/>
              <a:gd name="connsiteX3" fmla="*/ 234310 w 1065054"/>
              <a:gd name="connsiteY3" fmla="*/ 156097 h 1010571"/>
              <a:gd name="connsiteX4" fmla="*/ 386710 w 1065054"/>
              <a:gd name="connsiteY4" fmla="*/ 204224 h 1010571"/>
              <a:gd name="connsiteX5" fmla="*/ 531089 w 1065054"/>
              <a:gd name="connsiteY5" fmla="*/ 292455 h 1010571"/>
              <a:gd name="connsiteX6" fmla="*/ 587236 w 1065054"/>
              <a:gd name="connsiteY6" fmla="*/ 388708 h 1010571"/>
              <a:gd name="connsiteX7" fmla="*/ 667446 w 1065054"/>
              <a:gd name="connsiteY7" fmla="*/ 484960 h 1010571"/>
              <a:gd name="connsiteX8" fmla="*/ 690068 w 1065054"/>
              <a:gd name="connsiteY8" fmla="*/ 520992 h 1010571"/>
              <a:gd name="connsiteX9" fmla="*/ 690865 w 1065054"/>
              <a:gd name="connsiteY9" fmla="*/ 522410 h 1010571"/>
              <a:gd name="connsiteX10" fmla="*/ 691510 w 1065054"/>
              <a:gd name="connsiteY10" fmla="*/ 525066 h 1010571"/>
              <a:gd name="connsiteX11" fmla="*/ 697603 w 1065054"/>
              <a:gd name="connsiteY11" fmla="*/ 534389 h 1010571"/>
              <a:gd name="connsiteX12" fmla="*/ 714069 w 1065054"/>
              <a:gd name="connsiteY12" fmla="*/ 563667 h 1010571"/>
              <a:gd name="connsiteX13" fmla="*/ 755678 w 1065054"/>
              <a:gd name="connsiteY13" fmla="*/ 613297 h 1010571"/>
              <a:gd name="connsiteX14" fmla="*/ 760858 w 1065054"/>
              <a:gd name="connsiteY14" fmla="*/ 609279 h 1010571"/>
              <a:gd name="connsiteX15" fmla="*/ 791898 w 1065054"/>
              <a:gd name="connsiteY15" fmla="*/ 635230 h 1010571"/>
              <a:gd name="connsiteX16" fmla="*/ 827867 w 1065054"/>
              <a:gd name="connsiteY16" fmla="*/ 661424 h 1010571"/>
              <a:gd name="connsiteX17" fmla="*/ 956204 w 1065054"/>
              <a:gd name="connsiteY17" fmla="*/ 709550 h 1010571"/>
              <a:gd name="connsiteX18" fmla="*/ 1060478 w 1065054"/>
              <a:gd name="connsiteY18" fmla="*/ 765697 h 1010571"/>
              <a:gd name="connsiteX19" fmla="*/ 1048635 w 1065054"/>
              <a:gd name="connsiteY19" fmla="*/ 832623 h 1010571"/>
              <a:gd name="connsiteX20" fmla="*/ 1046459 w 1065054"/>
              <a:gd name="connsiteY20" fmla="*/ 834052 h 1010571"/>
              <a:gd name="connsiteX21" fmla="*/ 1014858 w 1065054"/>
              <a:gd name="connsiteY21" fmla="*/ 825354 h 1010571"/>
              <a:gd name="connsiteX22" fmla="*/ 948183 w 1065054"/>
              <a:gd name="connsiteY22" fmla="*/ 821845 h 1010571"/>
              <a:gd name="connsiteX23" fmla="*/ 927612 w 1065054"/>
              <a:gd name="connsiteY23" fmla="*/ 825599 h 1010571"/>
              <a:gd name="connsiteX24" fmla="*/ 907702 w 1065054"/>
              <a:gd name="connsiteY24" fmla="*/ 820717 h 1010571"/>
              <a:gd name="connsiteX25" fmla="*/ 867973 w 1065054"/>
              <a:gd name="connsiteY25" fmla="*/ 821845 h 1010571"/>
              <a:gd name="connsiteX26" fmla="*/ 835575 w 1065054"/>
              <a:gd name="connsiteY26" fmla="*/ 841459 h 1010571"/>
              <a:gd name="connsiteX27" fmla="*/ 822832 w 1065054"/>
              <a:gd name="connsiteY27" fmla="*/ 854966 h 1010571"/>
              <a:gd name="connsiteX28" fmla="*/ 804180 w 1065054"/>
              <a:gd name="connsiteY28" fmla="*/ 861511 h 1010571"/>
              <a:gd name="connsiteX29" fmla="*/ 763699 w 1065054"/>
              <a:gd name="connsiteY29" fmla="*/ 877992 h 1010571"/>
              <a:gd name="connsiteX30" fmla="*/ 683489 w 1065054"/>
              <a:gd name="connsiteY30" fmla="*/ 942160 h 1010571"/>
              <a:gd name="connsiteX31" fmla="*/ 574641 w 1065054"/>
              <a:gd name="connsiteY31" fmla="*/ 1009650 h 1010571"/>
              <a:gd name="connsiteX32" fmla="*/ 573760 w 1065054"/>
              <a:gd name="connsiteY32" fmla="*/ 1010571 h 1010571"/>
              <a:gd name="connsiteX33" fmla="*/ 563173 w 1065054"/>
              <a:gd name="connsiteY33" fmla="*/ 1006329 h 1010571"/>
              <a:gd name="connsiteX34" fmla="*/ 330562 w 1065054"/>
              <a:gd name="connsiteY34" fmla="*/ 781739 h 1010571"/>
              <a:gd name="connsiteX35" fmla="*/ 146078 w 1065054"/>
              <a:gd name="connsiteY35" fmla="*/ 565171 h 1010571"/>
              <a:gd name="connsiteX36" fmla="*/ 57846 w 1065054"/>
              <a:gd name="connsiteY36" fmla="*/ 364645 h 1010571"/>
              <a:gd name="connsiteX37" fmla="*/ 1699 w 1065054"/>
              <a:gd name="connsiteY37" fmla="*/ 148076 h 1010571"/>
              <a:gd name="connsiteX38" fmla="*/ 21394 w 1065054"/>
              <a:gd name="connsiteY38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86710 w 1065054"/>
              <a:gd name="connsiteY4" fmla="*/ 204224 h 1010571"/>
              <a:gd name="connsiteX5" fmla="*/ 531089 w 1065054"/>
              <a:gd name="connsiteY5" fmla="*/ 292455 h 1010571"/>
              <a:gd name="connsiteX6" fmla="*/ 587236 w 1065054"/>
              <a:gd name="connsiteY6" fmla="*/ 388708 h 1010571"/>
              <a:gd name="connsiteX7" fmla="*/ 667446 w 1065054"/>
              <a:gd name="connsiteY7" fmla="*/ 484960 h 1010571"/>
              <a:gd name="connsiteX8" fmla="*/ 690068 w 1065054"/>
              <a:gd name="connsiteY8" fmla="*/ 520992 h 1010571"/>
              <a:gd name="connsiteX9" fmla="*/ 690865 w 1065054"/>
              <a:gd name="connsiteY9" fmla="*/ 522410 h 1010571"/>
              <a:gd name="connsiteX10" fmla="*/ 691510 w 1065054"/>
              <a:gd name="connsiteY10" fmla="*/ 525066 h 1010571"/>
              <a:gd name="connsiteX11" fmla="*/ 697603 w 1065054"/>
              <a:gd name="connsiteY11" fmla="*/ 534389 h 1010571"/>
              <a:gd name="connsiteX12" fmla="*/ 714069 w 1065054"/>
              <a:gd name="connsiteY12" fmla="*/ 563667 h 1010571"/>
              <a:gd name="connsiteX13" fmla="*/ 755678 w 1065054"/>
              <a:gd name="connsiteY13" fmla="*/ 613297 h 1010571"/>
              <a:gd name="connsiteX14" fmla="*/ 760858 w 1065054"/>
              <a:gd name="connsiteY14" fmla="*/ 609279 h 1010571"/>
              <a:gd name="connsiteX15" fmla="*/ 791898 w 1065054"/>
              <a:gd name="connsiteY15" fmla="*/ 635230 h 1010571"/>
              <a:gd name="connsiteX16" fmla="*/ 827867 w 1065054"/>
              <a:gd name="connsiteY16" fmla="*/ 661424 h 1010571"/>
              <a:gd name="connsiteX17" fmla="*/ 956204 w 1065054"/>
              <a:gd name="connsiteY17" fmla="*/ 709550 h 1010571"/>
              <a:gd name="connsiteX18" fmla="*/ 1060478 w 1065054"/>
              <a:gd name="connsiteY18" fmla="*/ 765697 h 1010571"/>
              <a:gd name="connsiteX19" fmla="*/ 1048635 w 1065054"/>
              <a:gd name="connsiteY19" fmla="*/ 832623 h 1010571"/>
              <a:gd name="connsiteX20" fmla="*/ 1046459 w 1065054"/>
              <a:gd name="connsiteY20" fmla="*/ 834052 h 1010571"/>
              <a:gd name="connsiteX21" fmla="*/ 1014858 w 1065054"/>
              <a:gd name="connsiteY21" fmla="*/ 825354 h 1010571"/>
              <a:gd name="connsiteX22" fmla="*/ 948183 w 1065054"/>
              <a:gd name="connsiteY22" fmla="*/ 821845 h 1010571"/>
              <a:gd name="connsiteX23" fmla="*/ 927612 w 1065054"/>
              <a:gd name="connsiteY23" fmla="*/ 825599 h 1010571"/>
              <a:gd name="connsiteX24" fmla="*/ 907702 w 1065054"/>
              <a:gd name="connsiteY24" fmla="*/ 820717 h 1010571"/>
              <a:gd name="connsiteX25" fmla="*/ 867973 w 1065054"/>
              <a:gd name="connsiteY25" fmla="*/ 821845 h 1010571"/>
              <a:gd name="connsiteX26" fmla="*/ 835575 w 1065054"/>
              <a:gd name="connsiteY26" fmla="*/ 841459 h 1010571"/>
              <a:gd name="connsiteX27" fmla="*/ 822832 w 1065054"/>
              <a:gd name="connsiteY27" fmla="*/ 854966 h 1010571"/>
              <a:gd name="connsiteX28" fmla="*/ 804180 w 1065054"/>
              <a:gd name="connsiteY28" fmla="*/ 861511 h 1010571"/>
              <a:gd name="connsiteX29" fmla="*/ 763699 w 1065054"/>
              <a:gd name="connsiteY29" fmla="*/ 877992 h 1010571"/>
              <a:gd name="connsiteX30" fmla="*/ 683489 w 1065054"/>
              <a:gd name="connsiteY30" fmla="*/ 942160 h 1010571"/>
              <a:gd name="connsiteX31" fmla="*/ 574641 w 1065054"/>
              <a:gd name="connsiteY31" fmla="*/ 1009650 h 1010571"/>
              <a:gd name="connsiteX32" fmla="*/ 573760 w 1065054"/>
              <a:gd name="connsiteY32" fmla="*/ 1010571 h 1010571"/>
              <a:gd name="connsiteX33" fmla="*/ 563173 w 1065054"/>
              <a:gd name="connsiteY33" fmla="*/ 1006329 h 1010571"/>
              <a:gd name="connsiteX34" fmla="*/ 330562 w 1065054"/>
              <a:gd name="connsiteY34" fmla="*/ 781739 h 1010571"/>
              <a:gd name="connsiteX35" fmla="*/ 146078 w 1065054"/>
              <a:gd name="connsiteY35" fmla="*/ 565171 h 1010571"/>
              <a:gd name="connsiteX36" fmla="*/ 57846 w 1065054"/>
              <a:gd name="connsiteY36" fmla="*/ 364645 h 1010571"/>
              <a:gd name="connsiteX37" fmla="*/ 1699 w 1065054"/>
              <a:gd name="connsiteY37" fmla="*/ 148076 h 1010571"/>
              <a:gd name="connsiteX38" fmla="*/ 21394 w 1065054"/>
              <a:gd name="connsiteY38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531089 w 1065054"/>
              <a:gd name="connsiteY5" fmla="*/ 292455 h 1010571"/>
              <a:gd name="connsiteX6" fmla="*/ 587236 w 1065054"/>
              <a:gd name="connsiteY6" fmla="*/ 388708 h 1010571"/>
              <a:gd name="connsiteX7" fmla="*/ 667446 w 1065054"/>
              <a:gd name="connsiteY7" fmla="*/ 484960 h 1010571"/>
              <a:gd name="connsiteX8" fmla="*/ 690068 w 1065054"/>
              <a:gd name="connsiteY8" fmla="*/ 520992 h 1010571"/>
              <a:gd name="connsiteX9" fmla="*/ 690865 w 1065054"/>
              <a:gd name="connsiteY9" fmla="*/ 522410 h 1010571"/>
              <a:gd name="connsiteX10" fmla="*/ 691510 w 1065054"/>
              <a:gd name="connsiteY10" fmla="*/ 525066 h 1010571"/>
              <a:gd name="connsiteX11" fmla="*/ 697603 w 1065054"/>
              <a:gd name="connsiteY11" fmla="*/ 534389 h 1010571"/>
              <a:gd name="connsiteX12" fmla="*/ 714069 w 1065054"/>
              <a:gd name="connsiteY12" fmla="*/ 563667 h 1010571"/>
              <a:gd name="connsiteX13" fmla="*/ 755678 w 1065054"/>
              <a:gd name="connsiteY13" fmla="*/ 613297 h 1010571"/>
              <a:gd name="connsiteX14" fmla="*/ 760858 w 1065054"/>
              <a:gd name="connsiteY14" fmla="*/ 609279 h 1010571"/>
              <a:gd name="connsiteX15" fmla="*/ 791898 w 1065054"/>
              <a:gd name="connsiteY15" fmla="*/ 635230 h 1010571"/>
              <a:gd name="connsiteX16" fmla="*/ 827867 w 1065054"/>
              <a:gd name="connsiteY16" fmla="*/ 661424 h 1010571"/>
              <a:gd name="connsiteX17" fmla="*/ 956204 w 1065054"/>
              <a:gd name="connsiteY17" fmla="*/ 709550 h 1010571"/>
              <a:gd name="connsiteX18" fmla="*/ 1060478 w 1065054"/>
              <a:gd name="connsiteY18" fmla="*/ 765697 h 1010571"/>
              <a:gd name="connsiteX19" fmla="*/ 1048635 w 1065054"/>
              <a:gd name="connsiteY19" fmla="*/ 832623 h 1010571"/>
              <a:gd name="connsiteX20" fmla="*/ 1046459 w 1065054"/>
              <a:gd name="connsiteY20" fmla="*/ 834052 h 1010571"/>
              <a:gd name="connsiteX21" fmla="*/ 1014858 w 1065054"/>
              <a:gd name="connsiteY21" fmla="*/ 825354 h 1010571"/>
              <a:gd name="connsiteX22" fmla="*/ 948183 w 1065054"/>
              <a:gd name="connsiteY22" fmla="*/ 821845 h 1010571"/>
              <a:gd name="connsiteX23" fmla="*/ 927612 w 1065054"/>
              <a:gd name="connsiteY23" fmla="*/ 825599 h 1010571"/>
              <a:gd name="connsiteX24" fmla="*/ 907702 w 1065054"/>
              <a:gd name="connsiteY24" fmla="*/ 820717 h 1010571"/>
              <a:gd name="connsiteX25" fmla="*/ 867973 w 1065054"/>
              <a:gd name="connsiteY25" fmla="*/ 821845 h 1010571"/>
              <a:gd name="connsiteX26" fmla="*/ 835575 w 1065054"/>
              <a:gd name="connsiteY26" fmla="*/ 841459 h 1010571"/>
              <a:gd name="connsiteX27" fmla="*/ 822832 w 1065054"/>
              <a:gd name="connsiteY27" fmla="*/ 854966 h 1010571"/>
              <a:gd name="connsiteX28" fmla="*/ 804180 w 1065054"/>
              <a:gd name="connsiteY28" fmla="*/ 861511 h 1010571"/>
              <a:gd name="connsiteX29" fmla="*/ 763699 w 1065054"/>
              <a:gd name="connsiteY29" fmla="*/ 877992 h 1010571"/>
              <a:gd name="connsiteX30" fmla="*/ 683489 w 1065054"/>
              <a:gd name="connsiteY30" fmla="*/ 942160 h 1010571"/>
              <a:gd name="connsiteX31" fmla="*/ 574641 w 1065054"/>
              <a:gd name="connsiteY31" fmla="*/ 1009650 h 1010571"/>
              <a:gd name="connsiteX32" fmla="*/ 573760 w 1065054"/>
              <a:gd name="connsiteY32" fmla="*/ 1010571 h 1010571"/>
              <a:gd name="connsiteX33" fmla="*/ 563173 w 1065054"/>
              <a:gd name="connsiteY33" fmla="*/ 1006329 h 1010571"/>
              <a:gd name="connsiteX34" fmla="*/ 330562 w 1065054"/>
              <a:gd name="connsiteY34" fmla="*/ 781739 h 1010571"/>
              <a:gd name="connsiteX35" fmla="*/ 146078 w 1065054"/>
              <a:gd name="connsiteY35" fmla="*/ 565171 h 1010571"/>
              <a:gd name="connsiteX36" fmla="*/ 57846 w 1065054"/>
              <a:gd name="connsiteY36" fmla="*/ 364645 h 1010571"/>
              <a:gd name="connsiteX37" fmla="*/ 1699 w 1065054"/>
              <a:gd name="connsiteY37" fmla="*/ 148076 h 1010571"/>
              <a:gd name="connsiteX38" fmla="*/ 21394 w 1065054"/>
              <a:gd name="connsiteY38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604567 w 1065054"/>
              <a:gd name="connsiteY5" fmla="*/ 337359 h 1010571"/>
              <a:gd name="connsiteX6" fmla="*/ 587236 w 1065054"/>
              <a:gd name="connsiteY6" fmla="*/ 388708 h 1010571"/>
              <a:gd name="connsiteX7" fmla="*/ 667446 w 1065054"/>
              <a:gd name="connsiteY7" fmla="*/ 484960 h 1010571"/>
              <a:gd name="connsiteX8" fmla="*/ 690068 w 1065054"/>
              <a:gd name="connsiteY8" fmla="*/ 520992 h 1010571"/>
              <a:gd name="connsiteX9" fmla="*/ 690865 w 1065054"/>
              <a:gd name="connsiteY9" fmla="*/ 522410 h 1010571"/>
              <a:gd name="connsiteX10" fmla="*/ 691510 w 1065054"/>
              <a:gd name="connsiteY10" fmla="*/ 525066 h 1010571"/>
              <a:gd name="connsiteX11" fmla="*/ 697603 w 1065054"/>
              <a:gd name="connsiteY11" fmla="*/ 534389 h 1010571"/>
              <a:gd name="connsiteX12" fmla="*/ 714069 w 1065054"/>
              <a:gd name="connsiteY12" fmla="*/ 563667 h 1010571"/>
              <a:gd name="connsiteX13" fmla="*/ 755678 w 1065054"/>
              <a:gd name="connsiteY13" fmla="*/ 613297 h 1010571"/>
              <a:gd name="connsiteX14" fmla="*/ 760858 w 1065054"/>
              <a:gd name="connsiteY14" fmla="*/ 609279 h 1010571"/>
              <a:gd name="connsiteX15" fmla="*/ 791898 w 1065054"/>
              <a:gd name="connsiteY15" fmla="*/ 635230 h 1010571"/>
              <a:gd name="connsiteX16" fmla="*/ 827867 w 1065054"/>
              <a:gd name="connsiteY16" fmla="*/ 661424 h 1010571"/>
              <a:gd name="connsiteX17" fmla="*/ 956204 w 1065054"/>
              <a:gd name="connsiteY17" fmla="*/ 709550 h 1010571"/>
              <a:gd name="connsiteX18" fmla="*/ 1060478 w 1065054"/>
              <a:gd name="connsiteY18" fmla="*/ 765697 h 1010571"/>
              <a:gd name="connsiteX19" fmla="*/ 1048635 w 1065054"/>
              <a:gd name="connsiteY19" fmla="*/ 832623 h 1010571"/>
              <a:gd name="connsiteX20" fmla="*/ 1046459 w 1065054"/>
              <a:gd name="connsiteY20" fmla="*/ 834052 h 1010571"/>
              <a:gd name="connsiteX21" fmla="*/ 1014858 w 1065054"/>
              <a:gd name="connsiteY21" fmla="*/ 825354 h 1010571"/>
              <a:gd name="connsiteX22" fmla="*/ 948183 w 1065054"/>
              <a:gd name="connsiteY22" fmla="*/ 821845 h 1010571"/>
              <a:gd name="connsiteX23" fmla="*/ 927612 w 1065054"/>
              <a:gd name="connsiteY23" fmla="*/ 825599 h 1010571"/>
              <a:gd name="connsiteX24" fmla="*/ 907702 w 1065054"/>
              <a:gd name="connsiteY24" fmla="*/ 820717 h 1010571"/>
              <a:gd name="connsiteX25" fmla="*/ 867973 w 1065054"/>
              <a:gd name="connsiteY25" fmla="*/ 821845 h 1010571"/>
              <a:gd name="connsiteX26" fmla="*/ 835575 w 1065054"/>
              <a:gd name="connsiteY26" fmla="*/ 841459 h 1010571"/>
              <a:gd name="connsiteX27" fmla="*/ 822832 w 1065054"/>
              <a:gd name="connsiteY27" fmla="*/ 854966 h 1010571"/>
              <a:gd name="connsiteX28" fmla="*/ 804180 w 1065054"/>
              <a:gd name="connsiteY28" fmla="*/ 861511 h 1010571"/>
              <a:gd name="connsiteX29" fmla="*/ 763699 w 1065054"/>
              <a:gd name="connsiteY29" fmla="*/ 877992 h 1010571"/>
              <a:gd name="connsiteX30" fmla="*/ 683489 w 1065054"/>
              <a:gd name="connsiteY30" fmla="*/ 942160 h 1010571"/>
              <a:gd name="connsiteX31" fmla="*/ 574641 w 1065054"/>
              <a:gd name="connsiteY31" fmla="*/ 1009650 h 1010571"/>
              <a:gd name="connsiteX32" fmla="*/ 573760 w 1065054"/>
              <a:gd name="connsiteY32" fmla="*/ 1010571 h 1010571"/>
              <a:gd name="connsiteX33" fmla="*/ 563173 w 1065054"/>
              <a:gd name="connsiteY33" fmla="*/ 1006329 h 1010571"/>
              <a:gd name="connsiteX34" fmla="*/ 330562 w 1065054"/>
              <a:gd name="connsiteY34" fmla="*/ 781739 h 1010571"/>
              <a:gd name="connsiteX35" fmla="*/ 146078 w 1065054"/>
              <a:gd name="connsiteY35" fmla="*/ 565171 h 1010571"/>
              <a:gd name="connsiteX36" fmla="*/ 57846 w 1065054"/>
              <a:gd name="connsiteY36" fmla="*/ 364645 h 1010571"/>
              <a:gd name="connsiteX37" fmla="*/ 1699 w 1065054"/>
              <a:gd name="connsiteY37" fmla="*/ 148076 h 1010571"/>
              <a:gd name="connsiteX38" fmla="*/ 21394 w 1065054"/>
              <a:gd name="connsiteY38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604567 w 1065054"/>
              <a:gd name="connsiteY5" fmla="*/ 337359 h 1010571"/>
              <a:gd name="connsiteX6" fmla="*/ 667446 w 1065054"/>
              <a:gd name="connsiteY6" fmla="*/ 484960 h 1010571"/>
              <a:gd name="connsiteX7" fmla="*/ 690068 w 1065054"/>
              <a:gd name="connsiteY7" fmla="*/ 520992 h 1010571"/>
              <a:gd name="connsiteX8" fmla="*/ 690865 w 1065054"/>
              <a:gd name="connsiteY8" fmla="*/ 522410 h 1010571"/>
              <a:gd name="connsiteX9" fmla="*/ 691510 w 1065054"/>
              <a:gd name="connsiteY9" fmla="*/ 525066 h 1010571"/>
              <a:gd name="connsiteX10" fmla="*/ 697603 w 1065054"/>
              <a:gd name="connsiteY10" fmla="*/ 534389 h 1010571"/>
              <a:gd name="connsiteX11" fmla="*/ 714069 w 1065054"/>
              <a:gd name="connsiteY11" fmla="*/ 563667 h 1010571"/>
              <a:gd name="connsiteX12" fmla="*/ 755678 w 1065054"/>
              <a:gd name="connsiteY12" fmla="*/ 613297 h 1010571"/>
              <a:gd name="connsiteX13" fmla="*/ 760858 w 1065054"/>
              <a:gd name="connsiteY13" fmla="*/ 609279 h 1010571"/>
              <a:gd name="connsiteX14" fmla="*/ 791898 w 1065054"/>
              <a:gd name="connsiteY14" fmla="*/ 635230 h 1010571"/>
              <a:gd name="connsiteX15" fmla="*/ 827867 w 1065054"/>
              <a:gd name="connsiteY15" fmla="*/ 661424 h 1010571"/>
              <a:gd name="connsiteX16" fmla="*/ 956204 w 1065054"/>
              <a:gd name="connsiteY16" fmla="*/ 709550 h 1010571"/>
              <a:gd name="connsiteX17" fmla="*/ 1060478 w 1065054"/>
              <a:gd name="connsiteY17" fmla="*/ 765697 h 1010571"/>
              <a:gd name="connsiteX18" fmla="*/ 1048635 w 1065054"/>
              <a:gd name="connsiteY18" fmla="*/ 832623 h 1010571"/>
              <a:gd name="connsiteX19" fmla="*/ 1046459 w 1065054"/>
              <a:gd name="connsiteY19" fmla="*/ 834052 h 1010571"/>
              <a:gd name="connsiteX20" fmla="*/ 1014858 w 1065054"/>
              <a:gd name="connsiteY20" fmla="*/ 825354 h 1010571"/>
              <a:gd name="connsiteX21" fmla="*/ 948183 w 1065054"/>
              <a:gd name="connsiteY21" fmla="*/ 821845 h 1010571"/>
              <a:gd name="connsiteX22" fmla="*/ 927612 w 1065054"/>
              <a:gd name="connsiteY22" fmla="*/ 825599 h 1010571"/>
              <a:gd name="connsiteX23" fmla="*/ 907702 w 1065054"/>
              <a:gd name="connsiteY23" fmla="*/ 820717 h 1010571"/>
              <a:gd name="connsiteX24" fmla="*/ 867973 w 1065054"/>
              <a:gd name="connsiteY24" fmla="*/ 821845 h 1010571"/>
              <a:gd name="connsiteX25" fmla="*/ 835575 w 1065054"/>
              <a:gd name="connsiteY25" fmla="*/ 841459 h 1010571"/>
              <a:gd name="connsiteX26" fmla="*/ 822832 w 1065054"/>
              <a:gd name="connsiteY26" fmla="*/ 854966 h 1010571"/>
              <a:gd name="connsiteX27" fmla="*/ 804180 w 1065054"/>
              <a:gd name="connsiteY27" fmla="*/ 861511 h 1010571"/>
              <a:gd name="connsiteX28" fmla="*/ 763699 w 1065054"/>
              <a:gd name="connsiteY28" fmla="*/ 877992 h 1010571"/>
              <a:gd name="connsiteX29" fmla="*/ 683489 w 1065054"/>
              <a:gd name="connsiteY29" fmla="*/ 942160 h 1010571"/>
              <a:gd name="connsiteX30" fmla="*/ 574641 w 1065054"/>
              <a:gd name="connsiteY30" fmla="*/ 1009650 h 1010571"/>
              <a:gd name="connsiteX31" fmla="*/ 573760 w 1065054"/>
              <a:gd name="connsiteY31" fmla="*/ 1010571 h 1010571"/>
              <a:gd name="connsiteX32" fmla="*/ 563173 w 1065054"/>
              <a:gd name="connsiteY32" fmla="*/ 1006329 h 1010571"/>
              <a:gd name="connsiteX33" fmla="*/ 330562 w 1065054"/>
              <a:gd name="connsiteY33" fmla="*/ 781739 h 1010571"/>
              <a:gd name="connsiteX34" fmla="*/ 146078 w 1065054"/>
              <a:gd name="connsiteY34" fmla="*/ 565171 h 1010571"/>
              <a:gd name="connsiteX35" fmla="*/ 57846 w 1065054"/>
              <a:gd name="connsiteY35" fmla="*/ 364645 h 1010571"/>
              <a:gd name="connsiteX36" fmla="*/ 1699 w 1065054"/>
              <a:gd name="connsiteY36" fmla="*/ 148076 h 1010571"/>
              <a:gd name="connsiteX37" fmla="*/ 21394 w 1065054"/>
              <a:gd name="connsiteY37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604567 w 1065054"/>
              <a:gd name="connsiteY5" fmla="*/ 337359 h 1010571"/>
              <a:gd name="connsiteX6" fmla="*/ 634789 w 1065054"/>
              <a:gd name="connsiteY6" fmla="*/ 493125 h 1010571"/>
              <a:gd name="connsiteX7" fmla="*/ 690068 w 1065054"/>
              <a:gd name="connsiteY7" fmla="*/ 520992 h 1010571"/>
              <a:gd name="connsiteX8" fmla="*/ 690865 w 1065054"/>
              <a:gd name="connsiteY8" fmla="*/ 522410 h 1010571"/>
              <a:gd name="connsiteX9" fmla="*/ 691510 w 1065054"/>
              <a:gd name="connsiteY9" fmla="*/ 525066 h 1010571"/>
              <a:gd name="connsiteX10" fmla="*/ 697603 w 1065054"/>
              <a:gd name="connsiteY10" fmla="*/ 534389 h 1010571"/>
              <a:gd name="connsiteX11" fmla="*/ 714069 w 1065054"/>
              <a:gd name="connsiteY11" fmla="*/ 563667 h 1010571"/>
              <a:gd name="connsiteX12" fmla="*/ 755678 w 1065054"/>
              <a:gd name="connsiteY12" fmla="*/ 613297 h 1010571"/>
              <a:gd name="connsiteX13" fmla="*/ 760858 w 1065054"/>
              <a:gd name="connsiteY13" fmla="*/ 609279 h 1010571"/>
              <a:gd name="connsiteX14" fmla="*/ 791898 w 1065054"/>
              <a:gd name="connsiteY14" fmla="*/ 635230 h 1010571"/>
              <a:gd name="connsiteX15" fmla="*/ 827867 w 1065054"/>
              <a:gd name="connsiteY15" fmla="*/ 661424 h 1010571"/>
              <a:gd name="connsiteX16" fmla="*/ 956204 w 1065054"/>
              <a:gd name="connsiteY16" fmla="*/ 709550 h 1010571"/>
              <a:gd name="connsiteX17" fmla="*/ 1060478 w 1065054"/>
              <a:gd name="connsiteY17" fmla="*/ 765697 h 1010571"/>
              <a:gd name="connsiteX18" fmla="*/ 1048635 w 1065054"/>
              <a:gd name="connsiteY18" fmla="*/ 832623 h 1010571"/>
              <a:gd name="connsiteX19" fmla="*/ 1046459 w 1065054"/>
              <a:gd name="connsiteY19" fmla="*/ 834052 h 1010571"/>
              <a:gd name="connsiteX20" fmla="*/ 1014858 w 1065054"/>
              <a:gd name="connsiteY20" fmla="*/ 825354 h 1010571"/>
              <a:gd name="connsiteX21" fmla="*/ 948183 w 1065054"/>
              <a:gd name="connsiteY21" fmla="*/ 821845 h 1010571"/>
              <a:gd name="connsiteX22" fmla="*/ 927612 w 1065054"/>
              <a:gd name="connsiteY22" fmla="*/ 825599 h 1010571"/>
              <a:gd name="connsiteX23" fmla="*/ 907702 w 1065054"/>
              <a:gd name="connsiteY23" fmla="*/ 820717 h 1010571"/>
              <a:gd name="connsiteX24" fmla="*/ 867973 w 1065054"/>
              <a:gd name="connsiteY24" fmla="*/ 821845 h 1010571"/>
              <a:gd name="connsiteX25" fmla="*/ 835575 w 1065054"/>
              <a:gd name="connsiteY25" fmla="*/ 841459 h 1010571"/>
              <a:gd name="connsiteX26" fmla="*/ 822832 w 1065054"/>
              <a:gd name="connsiteY26" fmla="*/ 854966 h 1010571"/>
              <a:gd name="connsiteX27" fmla="*/ 804180 w 1065054"/>
              <a:gd name="connsiteY27" fmla="*/ 861511 h 1010571"/>
              <a:gd name="connsiteX28" fmla="*/ 763699 w 1065054"/>
              <a:gd name="connsiteY28" fmla="*/ 877992 h 1010571"/>
              <a:gd name="connsiteX29" fmla="*/ 683489 w 1065054"/>
              <a:gd name="connsiteY29" fmla="*/ 942160 h 1010571"/>
              <a:gd name="connsiteX30" fmla="*/ 574641 w 1065054"/>
              <a:gd name="connsiteY30" fmla="*/ 1009650 h 1010571"/>
              <a:gd name="connsiteX31" fmla="*/ 573760 w 1065054"/>
              <a:gd name="connsiteY31" fmla="*/ 1010571 h 1010571"/>
              <a:gd name="connsiteX32" fmla="*/ 563173 w 1065054"/>
              <a:gd name="connsiteY32" fmla="*/ 1006329 h 1010571"/>
              <a:gd name="connsiteX33" fmla="*/ 330562 w 1065054"/>
              <a:gd name="connsiteY33" fmla="*/ 781739 h 1010571"/>
              <a:gd name="connsiteX34" fmla="*/ 146078 w 1065054"/>
              <a:gd name="connsiteY34" fmla="*/ 565171 h 1010571"/>
              <a:gd name="connsiteX35" fmla="*/ 57846 w 1065054"/>
              <a:gd name="connsiteY35" fmla="*/ 364645 h 1010571"/>
              <a:gd name="connsiteX36" fmla="*/ 1699 w 1065054"/>
              <a:gd name="connsiteY36" fmla="*/ 148076 h 1010571"/>
              <a:gd name="connsiteX37" fmla="*/ 21394 w 1065054"/>
              <a:gd name="connsiteY37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506595 w 1065054"/>
              <a:gd name="connsiteY5" fmla="*/ 374098 h 1010571"/>
              <a:gd name="connsiteX6" fmla="*/ 634789 w 1065054"/>
              <a:gd name="connsiteY6" fmla="*/ 493125 h 1010571"/>
              <a:gd name="connsiteX7" fmla="*/ 690068 w 1065054"/>
              <a:gd name="connsiteY7" fmla="*/ 520992 h 1010571"/>
              <a:gd name="connsiteX8" fmla="*/ 690865 w 1065054"/>
              <a:gd name="connsiteY8" fmla="*/ 522410 h 1010571"/>
              <a:gd name="connsiteX9" fmla="*/ 691510 w 1065054"/>
              <a:gd name="connsiteY9" fmla="*/ 525066 h 1010571"/>
              <a:gd name="connsiteX10" fmla="*/ 697603 w 1065054"/>
              <a:gd name="connsiteY10" fmla="*/ 534389 h 1010571"/>
              <a:gd name="connsiteX11" fmla="*/ 714069 w 1065054"/>
              <a:gd name="connsiteY11" fmla="*/ 563667 h 1010571"/>
              <a:gd name="connsiteX12" fmla="*/ 755678 w 1065054"/>
              <a:gd name="connsiteY12" fmla="*/ 613297 h 1010571"/>
              <a:gd name="connsiteX13" fmla="*/ 760858 w 1065054"/>
              <a:gd name="connsiteY13" fmla="*/ 609279 h 1010571"/>
              <a:gd name="connsiteX14" fmla="*/ 791898 w 1065054"/>
              <a:gd name="connsiteY14" fmla="*/ 635230 h 1010571"/>
              <a:gd name="connsiteX15" fmla="*/ 827867 w 1065054"/>
              <a:gd name="connsiteY15" fmla="*/ 661424 h 1010571"/>
              <a:gd name="connsiteX16" fmla="*/ 956204 w 1065054"/>
              <a:gd name="connsiteY16" fmla="*/ 709550 h 1010571"/>
              <a:gd name="connsiteX17" fmla="*/ 1060478 w 1065054"/>
              <a:gd name="connsiteY17" fmla="*/ 765697 h 1010571"/>
              <a:gd name="connsiteX18" fmla="*/ 1048635 w 1065054"/>
              <a:gd name="connsiteY18" fmla="*/ 832623 h 1010571"/>
              <a:gd name="connsiteX19" fmla="*/ 1046459 w 1065054"/>
              <a:gd name="connsiteY19" fmla="*/ 834052 h 1010571"/>
              <a:gd name="connsiteX20" fmla="*/ 1014858 w 1065054"/>
              <a:gd name="connsiteY20" fmla="*/ 825354 h 1010571"/>
              <a:gd name="connsiteX21" fmla="*/ 948183 w 1065054"/>
              <a:gd name="connsiteY21" fmla="*/ 821845 h 1010571"/>
              <a:gd name="connsiteX22" fmla="*/ 927612 w 1065054"/>
              <a:gd name="connsiteY22" fmla="*/ 825599 h 1010571"/>
              <a:gd name="connsiteX23" fmla="*/ 907702 w 1065054"/>
              <a:gd name="connsiteY23" fmla="*/ 820717 h 1010571"/>
              <a:gd name="connsiteX24" fmla="*/ 867973 w 1065054"/>
              <a:gd name="connsiteY24" fmla="*/ 821845 h 1010571"/>
              <a:gd name="connsiteX25" fmla="*/ 835575 w 1065054"/>
              <a:gd name="connsiteY25" fmla="*/ 841459 h 1010571"/>
              <a:gd name="connsiteX26" fmla="*/ 822832 w 1065054"/>
              <a:gd name="connsiteY26" fmla="*/ 854966 h 1010571"/>
              <a:gd name="connsiteX27" fmla="*/ 804180 w 1065054"/>
              <a:gd name="connsiteY27" fmla="*/ 861511 h 1010571"/>
              <a:gd name="connsiteX28" fmla="*/ 763699 w 1065054"/>
              <a:gd name="connsiteY28" fmla="*/ 877992 h 1010571"/>
              <a:gd name="connsiteX29" fmla="*/ 683489 w 1065054"/>
              <a:gd name="connsiteY29" fmla="*/ 942160 h 1010571"/>
              <a:gd name="connsiteX30" fmla="*/ 574641 w 1065054"/>
              <a:gd name="connsiteY30" fmla="*/ 1009650 h 1010571"/>
              <a:gd name="connsiteX31" fmla="*/ 573760 w 1065054"/>
              <a:gd name="connsiteY31" fmla="*/ 1010571 h 1010571"/>
              <a:gd name="connsiteX32" fmla="*/ 563173 w 1065054"/>
              <a:gd name="connsiteY32" fmla="*/ 1006329 h 1010571"/>
              <a:gd name="connsiteX33" fmla="*/ 330562 w 1065054"/>
              <a:gd name="connsiteY33" fmla="*/ 781739 h 1010571"/>
              <a:gd name="connsiteX34" fmla="*/ 146078 w 1065054"/>
              <a:gd name="connsiteY34" fmla="*/ 565171 h 1010571"/>
              <a:gd name="connsiteX35" fmla="*/ 57846 w 1065054"/>
              <a:gd name="connsiteY35" fmla="*/ 364645 h 1010571"/>
              <a:gd name="connsiteX36" fmla="*/ 1699 w 1065054"/>
              <a:gd name="connsiteY36" fmla="*/ 148076 h 1010571"/>
              <a:gd name="connsiteX37" fmla="*/ 21394 w 1065054"/>
              <a:gd name="connsiteY37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634789 w 1065054"/>
              <a:gd name="connsiteY6" fmla="*/ 493125 h 1010571"/>
              <a:gd name="connsiteX7" fmla="*/ 690068 w 1065054"/>
              <a:gd name="connsiteY7" fmla="*/ 520992 h 1010571"/>
              <a:gd name="connsiteX8" fmla="*/ 690865 w 1065054"/>
              <a:gd name="connsiteY8" fmla="*/ 522410 h 1010571"/>
              <a:gd name="connsiteX9" fmla="*/ 691510 w 1065054"/>
              <a:gd name="connsiteY9" fmla="*/ 525066 h 1010571"/>
              <a:gd name="connsiteX10" fmla="*/ 697603 w 1065054"/>
              <a:gd name="connsiteY10" fmla="*/ 534389 h 1010571"/>
              <a:gd name="connsiteX11" fmla="*/ 714069 w 1065054"/>
              <a:gd name="connsiteY11" fmla="*/ 563667 h 1010571"/>
              <a:gd name="connsiteX12" fmla="*/ 755678 w 1065054"/>
              <a:gd name="connsiteY12" fmla="*/ 613297 h 1010571"/>
              <a:gd name="connsiteX13" fmla="*/ 760858 w 1065054"/>
              <a:gd name="connsiteY13" fmla="*/ 609279 h 1010571"/>
              <a:gd name="connsiteX14" fmla="*/ 791898 w 1065054"/>
              <a:gd name="connsiteY14" fmla="*/ 635230 h 1010571"/>
              <a:gd name="connsiteX15" fmla="*/ 827867 w 1065054"/>
              <a:gd name="connsiteY15" fmla="*/ 661424 h 1010571"/>
              <a:gd name="connsiteX16" fmla="*/ 956204 w 1065054"/>
              <a:gd name="connsiteY16" fmla="*/ 709550 h 1010571"/>
              <a:gd name="connsiteX17" fmla="*/ 1060478 w 1065054"/>
              <a:gd name="connsiteY17" fmla="*/ 765697 h 1010571"/>
              <a:gd name="connsiteX18" fmla="*/ 1048635 w 1065054"/>
              <a:gd name="connsiteY18" fmla="*/ 832623 h 1010571"/>
              <a:gd name="connsiteX19" fmla="*/ 1046459 w 1065054"/>
              <a:gd name="connsiteY19" fmla="*/ 834052 h 1010571"/>
              <a:gd name="connsiteX20" fmla="*/ 1014858 w 1065054"/>
              <a:gd name="connsiteY20" fmla="*/ 825354 h 1010571"/>
              <a:gd name="connsiteX21" fmla="*/ 948183 w 1065054"/>
              <a:gd name="connsiteY21" fmla="*/ 821845 h 1010571"/>
              <a:gd name="connsiteX22" fmla="*/ 927612 w 1065054"/>
              <a:gd name="connsiteY22" fmla="*/ 825599 h 1010571"/>
              <a:gd name="connsiteX23" fmla="*/ 907702 w 1065054"/>
              <a:gd name="connsiteY23" fmla="*/ 820717 h 1010571"/>
              <a:gd name="connsiteX24" fmla="*/ 867973 w 1065054"/>
              <a:gd name="connsiteY24" fmla="*/ 821845 h 1010571"/>
              <a:gd name="connsiteX25" fmla="*/ 835575 w 1065054"/>
              <a:gd name="connsiteY25" fmla="*/ 841459 h 1010571"/>
              <a:gd name="connsiteX26" fmla="*/ 822832 w 1065054"/>
              <a:gd name="connsiteY26" fmla="*/ 854966 h 1010571"/>
              <a:gd name="connsiteX27" fmla="*/ 804180 w 1065054"/>
              <a:gd name="connsiteY27" fmla="*/ 861511 h 1010571"/>
              <a:gd name="connsiteX28" fmla="*/ 763699 w 1065054"/>
              <a:gd name="connsiteY28" fmla="*/ 877992 h 1010571"/>
              <a:gd name="connsiteX29" fmla="*/ 683489 w 1065054"/>
              <a:gd name="connsiteY29" fmla="*/ 942160 h 1010571"/>
              <a:gd name="connsiteX30" fmla="*/ 574641 w 1065054"/>
              <a:gd name="connsiteY30" fmla="*/ 1009650 h 1010571"/>
              <a:gd name="connsiteX31" fmla="*/ 573760 w 1065054"/>
              <a:gd name="connsiteY31" fmla="*/ 1010571 h 1010571"/>
              <a:gd name="connsiteX32" fmla="*/ 563173 w 1065054"/>
              <a:gd name="connsiteY32" fmla="*/ 1006329 h 1010571"/>
              <a:gd name="connsiteX33" fmla="*/ 330562 w 1065054"/>
              <a:gd name="connsiteY33" fmla="*/ 781739 h 1010571"/>
              <a:gd name="connsiteX34" fmla="*/ 146078 w 1065054"/>
              <a:gd name="connsiteY34" fmla="*/ 565171 h 1010571"/>
              <a:gd name="connsiteX35" fmla="*/ 57846 w 1065054"/>
              <a:gd name="connsiteY35" fmla="*/ 364645 h 1010571"/>
              <a:gd name="connsiteX36" fmla="*/ 1699 w 1065054"/>
              <a:gd name="connsiteY36" fmla="*/ 148076 h 1010571"/>
              <a:gd name="connsiteX37" fmla="*/ 21394 w 1065054"/>
              <a:gd name="connsiteY37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90068 w 1065054"/>
              <a:gd name="connsiteY7" fmla="*/ 520992 h 1010571"/>
              <a:gd name="connsiteX8" fmla="*/ 690865 w 1065054"/>
              <a:gd name="connsiteY8" fmla="*/ 522410 h 1010571"/>
              <a:gd name="connsiteX9" fmla="*/ 691510 w 1065054"/>
              <a:gd name="connsiteY9" fmla="*/ 525066 h 1010571"/>
              <a:gd name="connsiteX10" fmla="*/ 697603 w 1065054"/>
              <a:gd name="connsiteY10" fmla="*/ 534389 h 1010571"/>
              <a:gd name="connsiteX11" fmla="*/ 714069 w 1065054"/>
              <a:gd name="connsiteY11" fmla="*/ 563667 h 1010571"/>
              <a:gd name="connsiteX12" fmla="*/ 755678 w 1065054"/>
              <a:gd name="connsiteY12" fmla="*/ 613297 h 1010571"/>
              <a:gd name="connsiteX13" fmla="*/ 760858 w 1065054"/>
              <a:gd name="connsiteY13" fmla="*/ 609279 h 1010571"/>
              <a:gd name="connsiteX14" fmla="*/ 791898 w 1065054"/>
              <a:gd name="connsiteY14" fmla="*/ 635230 h 1010571"/>
              <a:gd name="connsiteX15" fmla="*/ 827867 w 1065054"/>
              <a:gd name="connsiteY15" fmla="*/ 661424 h 1010571"/>
              <a:gd name="connsiteX16" fmla="*/ 956204 w 1065054"/>
              <a:gd name="connsiteY16" fmla="*/ 709550 h 1010571"/>
              <a:gd name="connsiteX17" fmla="*/ 1060478 w 1065054"/>
              <a:gd name="connsiteY17" fmla="*/ 765697 h 1010571"/>
              <a:gd name="connsiteX18" fmla="*/ 1048635 w 1065054"/>
              <a:gd name="connsiteY18" fmla="*/ 832623 h 1010571"/>
              <a:gd name="connsiteX19" fmla="*/ 1046459 w 1065054"/>
              <a:gd name="connsiteY19" fmla="*/ 834052 h 1010571"/>
              <a:gd name="connsiteX20" fmla="*/ 1014858 w 1065054"/>
              <a:gd name="connsiteY20" fmla="*/ 825354 h 1010571"/>
              <a:gd name="connsiteX21" fmla="*/ 948183 w 1065054"/>
              <a:gd name="connsiteY21" fmla="*/ 821845 h 1010571"/>
              <a:gd name="connsiteX22" fmla="*/ 927612 w 1065054"/>
              <a:gd name="connsiteY22" fmla="*/ 825599 h 1010571"/>
              <a:gd name="connsiteX23" fmla="*/ 907702 w 1065054"/>
              <a:gd name="connsiteY23" fmla="*/ 820717 h 1010571"/>
              <a:gd name="connsiteX24" fmla="*/ 867973 w 1065054"/>
              <a:gd name="connsiteY24" fmla="*/ 821845 h 1010571"/>
              <a:gd name="connsiteX25" fmla="*/ 835575 w 1065054"/>
              <a:gd name="connsiteY25" fmla="*/ 841459 h 1010571"/>
              <a:gd name="connsiteX26" fmla="*/ 822832 w 1065054"/>
              <a:gd name="connsiteY26" fmla="*/ 854966 h 1010571"/>
              <a:gd name="connsiteX27" fmla="*/ 804180 w 1065054"/>
              <a:gd name="connsiteY27" fmla="*/ 861511 h 1010571"/>
              <a:gd name="connsiteX28" fmla="*/ 763699 w 1065054"/>
              <a:gd name="connsiteY28" fmla="*/ 877992 h 1010571"/>
              <a:gd name="connsiteX29" fmla="*/ 683489 w 1065054"/>
              <a:gd name="connsiteY29" fmla="*/ 942160 h 1010571"/>
              <a:gd name="connsiteX30" fmla="*/ 574641 w 1065054"/>
              <a:gd name="connsiteY30" fmla="*/ 1009650 h 1010571"/>
              <a:gd name="connsiteX31" fmla="*/ 573760 w 1065054"/>
              <a:gd name="connsiteY31" fmla="*/ 1010571 h 1010571"/>
              <a:gd name="connsiteX32" fmla="*/ 563173 w 1065054"/>
              <a:gd name="connsiteY32" fmla="*/ 1006329 h 1010571"/>
              <a:gd name="connsiteX33" fmla="*/ 330562 w 1065054"/>
              <a:gd name="connsiteY33" fmla="*/ 781739 h 1010571"/>
              <a:gd name="connsiteX34" fmla="*/ 146078 w 1065054"/>
              <a:gd name="connsiteY34" fmla="*/ 565171 h 1010571"/>
              <a:gd name="connsiteX35" fmla="*/ 57846 w 1065054"/>
              <a:gd name="connsiteY35" fmla="*/ 364645 h 1010571"/>
              <a:gd name="connsiteX36" fmla="*/ 1699 w 1065054"/>
              <a:gd name="connsiteY36" fmla="*/ 148076 h 1010571"/>
              <a:gd name="connsiteX37" fmla="*/ 21394 w 1065054"/>
              <a:gd name="connsiteY37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90068 w 1065054"/>
              <a:gd name="connsiteY7" fmla="*/ 520992 h 1010571"/>
              <a:gd name="connsiteX8" fmla="*/ 690865 w 1065054"/>
              <a:gd name="connsiteY8" fmla="*/ 522410 h 1010571"/>
              <a:gd name="connsiteX9" fmla="*/ 691510 w 1065054"/>
              <a:gd name="connsiteY9" fmla="*/ 525066 h 1010571"/>
              <a:gd name="connsiteX10" fmla="*/ 620042 w 1065054"/>
              <a:gd name="connsiteY10" fmla="*/ 558882 h 1010571"/>
              <a:gd name="connsiteX11" fmla="*/ 714069 w 1065054"/>
              <a:gd name="connsiteY11" fmla="*/ 563667 h 1010571"/>
              <a:gd name="connsiteX12" fmla="*/ 755678 w 1065054"/>
              <a:gd name="connsiteY12" fmla="*/ 613297 h 1010571"/>
              <a:gd name="connsiteX13" fmla="*/ 760858 w 1065054"/>
              <a:gd name="connsiteY13" fmla="*/ 609279 h 1010571"/>
              <a:gd name="connsiteX14" fmla="*/ 791898 w 1065054"/>
              <a:gd name="connsiteY14" fmla="*/ 635230 h 1010571"/>
              <a:gd name="connsiteX15" fmla="*/ 827867 w 1065054"/>
              <a:gd name="connsiteY15" fmla="*/ 661424 h 1010571"/>
              <a:gd name="connsiteX16" fmla="*/ 956204 w 1065054"/>
              <a:gd name="connsiteY16" fmla="*/ 709550 h 1010571"/>
              <a:gd name="connsiteX17" fmla="*/ 1060478 w 1065054"/>
              <a:gd name="connsiteY17" fmla="*/ 765697 h 1010571"/>
              <a:gd name="connsiteX18" fmla="*/ 1048635 w 1065054"/>
              <a:gd name="connsiteY18" fmla="*/ 832623 h 1010571"/>
              <a:gd name="connsiteX19" fmla="*/ 1046459 w 1065054"/>
              <a:gd name="connsiteY19" fmla="*/ 834052 h 1010571"/>
              <a:gd name="connsiteX20" fmla="*/ 1014858 w 1065054"/>
              <a:gd name="connsiteY20" fmla="*/ 825354 h 1010571"/>
              <a:gd name="connsiteX21" fmla="*/ 948183 w 1065054"/>
              <a:gd name="connsiteY21" fmla="*/ 821845 h 1010571"/>
              <a:gd name="connsiteX22" fmla="*/ 927612 w 1065054"/>
              <a:gd name="connsiteY22" fmla="*/ 825599 h 1010571"/>
              <a:gd name="connsiteX23" fmla="*/ 907702 w 1065054"/>
              <a:gd name="connsiteY23" fmla="*/ 820717 h 1010571"/>
              <a:gd name="connsiteX24" fmla="*/ 867973 w 1065054"/>
              <a:gd name="connsiteY24" fmla="*/ 821845 h 1010571"/>
              <a:gd name="connsiteX25" fmla="*/ 835575 w 1065054"/>
              <a:gd name="connsiteY25" fmla="*/ 841459 h 1010571"/>
              <a:gd name="connsiteX26" fmla="*/ 822832 w 1065054"/>
              <a:gd name="connsiteY26" fmla="*/ 854966 h 1010571"/>
              <a:gd name="connsiteX27" fmla="*/ 804180 w 1065054"/>
              <a:gd name="connsiteY27" fmla="*/ 861511 h 1010571"/>
              <a:gd name="connsiteX28" fmla="*/ 763699 w 1065054"/>
              <a:gd name="connsiteY28" fmla="*/ 877992 h 1010571"/>
              <a:gd name="connsiteX29" fmla="*/ 683489 w 1065054"/>
              <a:gd name="connsiteY29" fmla="*/ 942160 h 1010571"/>
              <a:gd name="connsiteX30" fmla="*/ 574641 w 1065054"/>
              <a:gd name="connsiteY30" fmla="*/ 1009650 h 1010571"/>
              <a:gd name="connsiteX31" fmla="*/ 573760 w 1065054"/>
              <a:gd name="connsiteY31" fmla="*/ 1010571 h 1010571"/>
              <a:gd name="connsiteX32" fmla="*/ 563173 w 1065054"/>
              <a:gd name="connsiteY32" fmla="*/ 1006329 h 1010571"/>
              <a:gd name="connsiteX33" fmla="*/ 330562 w 1065054"/>
              <a:gd name="connsiteY33" fmla="*/ 781739 h 1010571"/>
              <a:gd name="connsiteX34" fmla="*/ 146078 w 1065054"/>
              <a:gd name="connsiteY34" fmla="*/ 565171 h 1010571"/>
              <a:gd name="connsiteX35" fmla="*/ 57846 w 1065054"/>
              <a:gd name="connsiteY35" fmla="*/ 364645 h 1010571"/>
              <a:gd name="connsiteX36" fmla="*/ 1699 w 1065054"/>
              <a:gd name="connsiteY36" fmla="*/ 148076 h 1010571"/>
              <a:gd name="connsiteX37" fmla="*/ 21394 w 1065054"/>
              <a:gd name="connsiteY37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90068 w 1065054"/>
              <a:gd name="connsiteY7" fmla="*/ 520992 h 1010571"/>
              <a:gd name="connsiteX8" fmla="*/ 690865 w 1065054"/>
              <a:gd name="connsiteY8" fmla="*/ 522410 h 1010571"/>
              <a:gd name="connsiteX9" fmla="*/ 691510 w 1065054"/>
              <a:gd name="connsiteY9" fmla="*/ 525066 h 1010571"/>
              <a:gd name="connsiteX10" fmla="*/ 714069 w 1065054"/>
              <a:gd name="connsiteY10" fmla="*/ 563667 h 1010571"/>
              <a:gd name="connsiteX11" fmla="*/ 755678 w 1065054"/>
              <a:gd name="connsiteY11" fmla="*/ 613297 h 1010571"/>
              <a:gd name="connsiteX12" fmla="*/ 760858 w 1065054"/>
              <a:gd name="connsiteY12" fmla="*/ 609279 h 1010571"/>
              <a:gd name="connsiteX13" fmla="*/ 791898 w 1065054"/>
              <a:gd name="connsiteY13" fmla="*/ 635230 h 1010571"/>
              <a:gd name="connsiteX14" fmla="*/ 827867 w 1065054"/>
              <a:gd name="connsiteY14" fmla="*/ 661424 h 1010571"/>
              <a:gd name="connsiteX15" fmla="*/ 956204 w 1065054"/>
              <a:gd name="connsiteY15" fmla="*/ 709550 h 1010571"/>
              <a:gd name="connsiteX16" fmla="*/ 1060478 w 1065054"/>
              <a:gd name="connsiteY16" fmla="*/ 765697 h 1010571"/>
              <a:gd name="connsiteX17" fmla="*/ 1048635 w 1065054"/>
              <a:gd name="connsiteY17" fmla="*/ 832623 h 1010571"/>
              <a:gd name="connsiteX18" fmla="*/ 1046459 w 1065054"/>
              <a:gd name="connsiteY18" fmla="*/ 834052 h 1010571"/>
              <a:gd name="connsiteX19" fmla="*/ 1014858 w 1065054"/>
              <a:gd name="connsiteY19" fmla="*/ 825354 h 1010571"/>
              <a:gd name="connsiteX20" fmla="*/ 948183 w 1065054"/>
              <a:gd name="connsiteY20" fmla="*/ 821845 h 1010571"/>
              <a:gd name="connsiteX21" fmla="*/ 927612 w 1065054"/>
              <a:gd name="connsiteY21" fmla="*/ 825599 h 1010571"/>
              <a:gd name="connsiteX22" fmla="*/ 907702 w 1065054"/>
              <a:gd name="connsiteY22" fmla="*/ 820717 h 1010571"/>
              <a:gd name="connsiteX23" fmla="*/ 867973 w 1065054"/>
              <a:gd name="connsiteY23" fmla="*/ 821845 h 1010571"/>
              <a:gd name="connsiteX24" fmla="*/ 835575 w 1065054"/>
              <a:gd name="connsiteY24" fmla="*/ 841459 h 1010571"/>
              <a:gd name="connsiteX25" fmla="*/ 822832 w 1065054"/>
              <a:gd name="connsiteY25" fmla="*/ 854966 h 1010571"/>
              <a:gd name="connsiteX26" fmla="*/ 804180 w 1065054"/>
              <a:gd name="connsiteY26" fmla="*/ 861511 h 1010571"/>
              <a:gd name="connsiteX27" fmla="*/ 763699 w 1065054"/>
              <a:gd name="connsiteY27" fmla="*/ 877992 h 1010571"/>
              <a:gd name="connsiteX28" fmla="*/ 683489 w 1065054"/>
              <a:gd name="connsiteY28" fmla="*/ 942160 h 1010571"/>
              <a:gd name="connsiteX29" fmla="*/ 574641 w 1065054"/>
              <a:gd name="connsiteY29" fmla="*/ 1009650 h 1010571"/>
              <a:gd name="connsiteX30" fmla="*/ 573760 w 1065054"/>
              <a:gd name="connsiteY30" fmla="*/ 1010571 h 1010571"/>
              <a:gd name="connsiteX31" fmla="*/ 563173 w 1065054"/>
              <a:gd name="connsiteY31" fmla="*/ 1006329 h 1010571"/>
              <a:gd name="connsiteX32" fmla="*/ 330562 w 1065054"/>
              <a:gd name="connsiteY32" fmla="*/ 781739 h 1010571"/>
              <a:gd name="connsiteX33" fmla="*/ 146078 w 1065054"/>
              <a:gd name="connsiteY33" fmla="*/ 565171 h 1010571"/>
              <a:gd name="connsiteX34" fmla="*/ 57846 w 1065054"/>
              <a:gd name="connsiteY34" fmla="*/ 364645 h 1010571"/>
              <a:gd name="connsiteX35" fmla="*/ 1699 w 1065054"/>
              <a:gd name="connsiteY35" fmla="*/ 148076 h 1010571"/>
              <a:gd name="connsiteX36" fmla="*/ 21394 w 1065054"/>
              <a:gd name="connsiteY36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90068 w 1065054"/>
              <a:gd name="connsiteY7" fmla="*/ 520992 h 1010571"/>
              <a:gd name="connsiteX8" fmla="*/ 690865 w 1065054"/>
              <a:gd name="connsiteY8" fmla="*/ 522410 h 1010571"/>
              <a:gd name="connsiteX9" fmla="*/ 589457 w 1065054"/>
              <a:gd name="connsiteY9" fmla="*/ 565888 h 1010571"/>
              <a:gd name="connsiteX10" fmla="*/ 714069 w 1065054"/>
              <a:gd name="connsiteY10" fmla="*/ 563667 h 1010571"/>
              <a:gd name="connsiteX11" fmla="*/ 755678 w 1065054"/>
              <a:gd name="connsiteY11" fmla="*/ 613297 h 1010571"/>
              <a:gd name="connsiteX12" fmla="*/ 760858 w 1065054"/>
              <a:gd name="connsiteY12" fmla="*/ 609279 h 1010571"/>
              <a:gd name="connsiteX13" fmla="*/ 791898 w 1065054"/>
              <a:gd name="connsiteY13" fmla="*/ 635230 h 1010571"/>
              <a:gd name="connsiteX14" fmla="*/ 827867 w 1065054"/>
              <a:gd name="connsiteY14" fmla="*/ 661424 h 1010571"/>
              <a:gd name="connsiteX15" fmla="*/ 956204 w 1065054"/>
              <a:gd name="connsiteY15" fmla="*/ 709550 h 1010571"/>
              <a:gd name="connsiteX16" fmla="*/ 1060478 w 1065054"/>
              <a:gd name="connsiteY16" fmla="*/ 765697 h 1010571"/>
              <a:gd name="connsiteX17" fmla="*/ 1048635 w 1065054"/>
              <a:gd name="connsiteY17" fmla="*/ 832623 h 1010571"/>
              <a:gd name="connsiteX18" fmla="*/ 1046459 w 1065054"/>
              <a:gd name="connsiteY18" fmla="*/ 834052 h 1010571"/>
              <a:gd name="connsiteX19" fmla="*/ 1014858 w 1065054"/>
              <a:gd name="connsiteY19" fmla="*/ 825354 h 1010571"/>
              <a:gd name="connsiteX20" fmla="*/ 948183 w 1065054"/>
              <a:gd name="connsiteY20" fmla="*/ 821845 h 1010571"/>
              <a:gd name="connsiteX21" fmla="*/ 927612 w 1065054"/>
              <a:gd name="connsiteY21" fmla="*/ 825599 h 1010571"/>
              <a:gd name="connsiteX22" fmla="*/ 907702 w 1065054"/>
              <a:gd name="connsiteY22" fmla="*/ 820717 h 1010571"/>
              <a:gd name="connsiteX23" fmla="*/ 867973 w 1065054"/>
              <a:gd name="connsiteY23" fmla="*/ 821845 h 1010571"/>
              <a:gd name="connsiteX24" fmla="*/ 835575 w 1065054"/>
              <a:gd name="connsiteY24" fmla="*/ 841459 h 1010571"/>
              <a:gd name="connsiteX25" fmla="*/ 822832 w 1065054"/>
              <a:gd name="connsiteY25" fmla="*/ 854966 h 1010571"/>
              <a:gd name="connsiteX26" fmla="*/ 804180 w 1065054"/>
              <a:gd name="connsiteY26" fmla="*/ 861511 h 1010571"/>
              <a:gd name="connsiteX27" fmla="*/ 763699 w 1065054"/>
              <a:gd name="connsiteY27" fmla="*/ 877992 h 1010571"/>
              <a:gd name="connsiteX28" fmla="*/ 683489 w 1065054"/>
              <a:gd name="connsiteY28" fmla="*/ 942160 h 1010571"/>
              <a:gd name="connsiteX29" fmla="*/ 574641 w 1065054"/>
              <a:gd name="connsiteY29" fmla="*/ 1009650 h 1010571"/>
              <a:gd name="connsiteX30" fmla="*/ 573760 w 1065054"/>
              <a:gd name="connsiteY30" fmla="*/ 1010571 h 1010571"/>
              <a:gd name="connsiteX31" fmla="*/ 563173 w 1065054"/>
              <a:gd name="connsiteY31" fmla="*/ 1006329 h 1010571"/>
              <a:gd name="connsiteX32" fmla="*/ 330562 w 1065054"/>
              <a:gd name="connsiteY32" fmla="*/ 781739 h 1010571"/>
              <a:gd name="connsiteX33" fmla="*/ 146078 w 1065054"/>
              <a:gd name="connsiteY33" fmla="*/ 565171 h 1010571"/>
              <a:gd name="connsiteX34" fmla="*/ 57846 w 1065054"/>
              <a:gd name="connsiteY34" fmla="*/ 364645 h 1010571"/>
              <a:gd name="connsiteX35" fmla="*/ 1699 w 1065054"/>
              <a:gd name="connsiteY35" fmla="*/ 148076 h 1010571"/>
              <a:gd name="connsiteX36" fmla="*/ 21394 w 1065054"/>
              <a:gd name="connsiteY36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90068 w 1065054"/>
              <a:gd name="connsiteY7" fmla="*/ 520992 h 1010571"/>
              <a:gd name="connsiteX8" fmla="*/ 690865 w 1065054"/>
              <a:gd name="connsiteY8" fmla="*/ 522410 h 1010571"/>
              <a:gd name="connsiteX9" fmla="*/ 714069 w 1065054"/>
              <a:gd name="connsiteY9" fmla="*/ 563667 h 1010571"/>
              <a:gd name="connsiteX10" fmla="*/ 755678 w 1065054"/>
              <a:gd name="connsiteY10" fmla="*/ 613297 h 1010571"/>
              <a:gd name="connsiteX11" fmla="*/ 760858 w 1065054"/>
              <a:gd name="connsiteY11" fmla="*/ 609279 h 1010571"/>
              <a:gd name="connsiteX12" fmla="*/ 791898 w 1065054"/>
              <a:gd name="connsiteY12" fmla="*/ 635230 h 1010571"/>
              <a:gd name="connsiteX13" fmla="*/ 827867 w 1065054"/>
              <a:gd name="connsiteY13" fmla="*/ 661424 h 1010571"/>
              <a:gd name="connsiteX14" fmla="*/ 956204 w 1065054"/>
              <a:gd name="connsiteY14" fmla="*/ 709550 h 1010571"/>
              <a:gd name="connsiteX15" fmla="*/ 1060478 w 1065054"/>
              <a:gd name="connsiteY15" fmla="*/ 765697 h 1010571"/>
              <a:gd name="connsiteX16" fmla="*/ 1048635 w 1065054"/>
              <a:gd name="connsiteY16" fmla="*/ 832623 h 1010571"/>
              <a:gd name="connsiteX17" fmla="*/ 1046459 w 1065054"/>
              <a:gd name="connsiteY17" fmla="*/ 834052 h 1010571"/>
              <a:gd name="connsiteX18" fmla="*/ 1014858 w 1065054"/>
              <a:gd name="connsiteY18" fmla="*/ 825354 h 1010571"/>
              <a:gd name="connsiteX19" fmla="*/ 948183 w 1065054"/>
              <a:gd name="connsiteY19" fmla="*/ 821845 h 1010571"/>
              <a:gd name="connsiteX20" fmla="*/ 927612 w 1065054"/>
              <a:gd name="connsiteY20" fmla="*/ 825599 h 1010571"/>
              <a:gd name="connsiteX21" fmla="*/ 907702 w 1065054"/>
              <a:gd name="connsiteY21" fmla="*/ 820717 h 1010571"/>
              <a:gd name="connsiteX22" fmla="*/ 867973 w 1065054"/>
              <a:gd name="connsiteY22" fmla="*/ 821845 h 1010571"/>
              <a:gd name="connsiteX23" fmla="*/ 835575 w 1065054"/>
              <a:gd name="connsiteY23" fmla="*/ 841459 h 1010571"/>
              <a:gd name="connsiteX24" fmla="*/ 822832 w 1065054"/>
              <a:gd name="connsiteY24" fmla="*/ 854966 h 1010571"/>
              <a:gd name="connsiteX25" fmla="*/ 804180 w 1065054"/>
              <a:gd name="connsiteY25" fmla="*/ 861511 h 1010571"/>
              <a:gd name="connsiteX26" fmla="*/ 763699 w 1065054"/>
              <a:gd name="connsiteY26" fmla="*/ 877992 h 1010571"/>
              <a:gd name="connsiteX27" fmla="*/ 683489 w 1065054"/>
              <a:gd name="connsiteY27" fmla="*/ 942160 h 1010571"/>
              <a:gd name="connsiteX28" fmla="*/ 574641 w 1065054"/>
              <a:gd name="connsiteY28" fmla="*/ 1009650 h 1010571"/>
              <a:gd name="connsiteX29" fmla="*/ 573760 w 1065054"/>
              <a:gd name="connsiteY29" fmla="*/ 1010571 h 1010571"/>
              <a:gd name="connsiteX30" fmla="*/ 563173 w 1065054"/>
              <a:gd name="connsiteY30" fmla="*/ 1006329 h 1010571"/>
              <a:gd name="connsiteX31" fmla="*/ 330562 w 1065054"/>
              <a:gd name="connsiteY31" fmla="*/ 781739 h 1010571"/>
              <a:gd name="connsiteX32" fmla="*/ 146078 w 1065054"/>
              <a:gd name="connsiteY32" fmla="*/ 565171 h 1010571"/>
              <a:gd name="connsiteX33" fmla="*/ 57846 w 1065054"/>
              <a:gd name="connsiteY33" fmla="*/ 364645 h 1010571"/>
              <a:gd name="connsiteX34" fmla="*/ 1699 w 1065054"/>
              <a:gd name="connsiteY34" fmla="*/ 148076 h 1010571"/>
              <a:gd name="connsiteX35" fmla="*/ 21394 w 1065054"/>
              <a:gd name="connsiteY35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90068 w 1065054"/>
              <a:gd name="connsiteY7" fmla="*/ 520992 h 1010571"/>
              <a:gd name="connsiteX8" fmla="*/ 609223 w 1065054"/>
              <a:gd name="connsiteY8" fmla="*/ 567314 h 1010571"/>
              <a:gd name="connsiteX9" fmla="*/ 714069 w 1065054"/>
              <a:gd name="connsiteY9" fmla="*/ 563667 h 1010571"/>
              <a:gd name="connsiteX10" fmla="*/ 755678 w 1065054"/>
              <a:gd name="connsiteY10" fmla="*/ 613297 h 1010571"/>
              <a:gd name="connsiteX11" fmla="*/ 760858 w 1065054"/>
              <a:gd name="connsiteY11" fmla="*/ 609279 h 1010571"/>
              <a:gd name="connsiteX12" fmla="*/ 791898 w 1065054"/>
              <a:gd name="connsiteY12" fmla="*/ 635230 h 1010571"/>
              <a:gd name="connsiteX13" fmla="*/ 827867 w 1065054"/>
              <a:gd name="connsiteY13" fmla="*/ 661424 h 1010571"/>
              <a:gd name="connsiteX14" fmla="*/ 956204 w 1065054"/>
              <a:gd name="connsiteY14" fmla="*/ 709550 h 1010571"/>
              <a:gd name="connsiteX15" fmla="*/ 1060478 w 1065054"/>
              <a:gd name="connsiteY15" fmla="*/ 765697 h 1010571"/>
              <a:gd name="connsiteX16" fmla="*/ 1048635 w 1065054"/>
              <a:gd name="connsiteY16" fmla="*/ 832623 h 1010571"/>
              <a:gd name="connsiteX17" fmla="*/ 1046459 w 1065054"/>
              <a:gd name="connsiteY17" fmla="*/ 834052 h 1010571"/>
              <a:gd name="connsiteX18" fmla="*/ 1014858 w 1065054"/>
              <a:gd name="connsiteY18" fmla="*/ 825354 h 1010571"/>
              <a:gd name="connsiteX19" fmla="*/ 948183 w 1065054"/>
              <a:gd name="connsiteY19" fmla="*/ 821845 h 1010571"/>
              <a:gd name="connsiteX20" fmla="*/ 927612 w 1065054"/>
              <a:gd name="connsiteY20" fmla="*/ 825599 h 1010571"/>
              <a:gd name="connsiteX21" fmla="*/ 907702 w 1065054"/>
              <a:gd name="connsiteY21" fmla="*/ 820717 h 1010571"/>
              <a:gd name="connsiteX22" fmla="*/ 867973 w 1065054"/>
              <a:gd name="connsiteY22" fmla="*/ 821845 h 1010571"/>
              <a:gd name="connsiteX23" fmla="*/ 835575 w 1065054"/>
              <a:gd name="connsiteY23" fmla="*/ 841459 h 1010571"/>
              <a:gd name="connsiteX24" fmla="*/ 822832 w 1065054"/>
              <a:gd name="connsiteY24" fmla="*/ 854966 h 1010571"/>
              <a:gd name="connsiteX25" fmla="*/ 804180 w 1065054"/>
              <a:gd name="connsiteY25" fmla="*/ 861511 h 1010571"/>
              <a:gd name="connsiteX26" fmla="*/ 763699 w 1065054"/>
              <a:gd name="connsiteY26" fmla="*/ 877992 h 1010571"/>
              <a:gd name="connsiteX27" fmla="*/ 683489 w 1065054"/>
              <a:gd name="connsiteY27" fmla="*/ 942160 h 1010571"/>
              <a:gd name="connsiteX28" fmla="*/ 574641 w 1065054"/>
              <a:gd name="connsiteY28" fmla="*/ 1009650 h 1010571"/>
              <a:gd name="connsiteX29" fmla="*/ 573760 w 1065054"/>
              <a:gd name="connsiteY29" fmla="*/ 1010571 h 1010571"/>
              <a:gd name="connsiteX30" fmla="*/ 563173 w 1065054"/>
              <a:gd name="connsiteY30" fmla="*/ 1006329 h 1010571"/>
              <a:gd name="connsiteX31" fmla="*/ 330562 w 1065054"/>
              <a:gd name="connsiteY31" fmla="*/ 781739 h 1010571"/>
              <a:gd name="connsiteX32" fmla="*/ 146078 w 1065054"/>
              <a:gd name="connsiteY32" fmla="*/ 565171 h 1010571"/>
              <a:gd name="connsiteX33" fmla="*/ 57846 w 1065054"/>
              <a:gd name="connsiteY33" fmla="*/ 364645 h 1010571"/>
              <a:gd name="connsiteX34" fmla="*/ 1699 w 1065054"/>
              <a:gd name="connsiteY34" fmla="*/ 148076 h 1010571"/>
              <a:gd name="connsiteX35" fmla="*/ 21394 w 1065054"/>
              <a:gd name="connsiteY35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90068 w 1065054"/>
              <a:gd name="connsiteY7" fmla="*/ 520992 h 1010571"/>
              <a:gd name="connsiteX8" fmla="*/ 714069 w 1065054"/>
              <a:gd name="connsiteY8" fmla="*/ 563667 h 1010571"/>
              <a:gd name="connsiteX9" fmla="*/ 755678 w 1065054"/>
              <a:gd name="connsiteY9" fmla="*/ 613297 h 1010571"/>
              <a:gd name="connsiteX10" fmla="*/ 760858 w 1065054"/>
              <a:gd name="connsiteY10" fmla="*/ 609279 h 1010571"/>
              <a:gd name="connsiteX11" fmla="*/ 791898 w 1065054"/>
              <a:gd name="connsiteY11" fmla="*/ 635230 h 1010571"/>
              <a:gd name="connsiteX12" fmla="*/ 827867 w 1065054"/>
              <a:gd name="connsiteY12" fmla="*/ 661424 h 1010571"/>
              <a:gd name="connsiteX13" fmla="*/ 956204 w 1065054"/>
              <a:gd name="connsiteY13" fmla="*/ 709550 h 1010571"/>
              <a:gd name="connsiteX14" fmla="*/ 1060478 w 1065054"/>
              <a:gd name="connsiteY14" fmla="*/ 765697 h 1010571"/>
              <a:gd name="connsiteX15" fmla="*/ 1048635 w 1065054"/>
              <a:gd name="connsiteY15" fmla="*/ 832623 h 1010571"/>
              <a:gd name="connsiteX16" fmla="*/ 1046459 w 1065054"/>
              <a:gd name="connsiteY16" fmla="*/ 834052 h 1010571"/>
              <a:gd name="connsiteX17" fmla="*/ 1014858 w 1065054"/>
              <a:gd name="connsiteY17" fmla="*/ 825354 h 1010571"/>
              <a:gd name="connsiteX18" fmla="*/ 948183 w 1065054"/>
              <a:gd name="connsiteY18" fmla="*/ 821845 h 1010571"/>
              <a:gd name="connsiteX19" fmla="*/ 927612 w 1065054"/>
              <a:gd name="connsiteY19" fmla="*/ 825599 h 1010571"/>
              <a:gd name="connsiteX20" fmla="*/ 907702 w 1065054"/>
              <a:gd name="connsiteY20" fmla="*/ 820717 h 1010571"/>
              <a:gd name="connsiteX21" fmla="*/ 867973 w 1065054"/>
              <a:gd name="connsiteY21" fmla="*/ 821845 h 1010571"/>
              <a:gd name="connsiteX22" fmla="*/ 835575 w 1065054"/>
              <a:gd name="connsiteY22" fmla="*/ 841459 h 1010571"/>
              <a:gd name="connsiteX23" fmla="*/ 822832 w 1065054"/>
              <a:gd name="connsiteY23" fmla="*/ 854966 h 1010571"/>
              <a:gd name="connsiteX24" fmla="*/ 804180 w 1065054"/>
              <a:gd name="connsiteY24" fmla="*/ 861511 h 1010571"/>
              <a:gd name="connsiteX25" fmla="*/ 763699 w 1065054"/>
              <a:gd name="connsiteY25" fmla="*/ 877992 h 1010571"/>
              <a:gd name="connsiteX26" fmla="*/ 683489 w 1065054"/>
              <a:gd name="connsiteY26" fmla="*/ 942160 h 1010571"/>
              <a:gd name="connsiteX27" fmla="*/ 574641 w 1065054"/>
              <a:gd name="connsiteY27" fmla="*/ 1009650 h 1010571"/>
              <a:gd name="connsiteX28" fmla="*/ 573760 w 1065054"/>
              <a:gd name="connsiteY28" fmla="*/ 1010571 h 1010571"/>
              <a:gd name="connsiteX29" fmla="*/ 563173 w 1065054"/>
              <a:gd name="connsiteY29" fmla="*/ 1006329 h 1010571"/>
              <a:gd name="connsiteX30" fmla="*/ 330562 w 1065054"/>
              <a:gd name="connsiteY30" fmla="*/ 781739 h 1010571"/>
              <a:gd name="connsiteX31" fmla="*/ 146078 w 1065054"/>
              <a:gd name="connsiteY31" fmla="*/ 565171 h 1010571"/>
              <a:gd name="connsiteX32" fmla="*/ 57846 w 1065054"/>
              <a:gd name="connsiteY32" fmla="*/ 364645 h 1010571"/>
              <a:gd name="connsiteX33" fmla="*/ 1699 w 1065054"/>
              <a:gd name="connsiteY33" fmla="*/ 148076 h 1010571"/>
              <a:gd name="connsiteX34" fmla="*/ 21394 w 1065054"/>
              <a:gd name="connsiteY34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12508 w 1065054"/>
              <a:gd name="connsiteY7" fmla="*/ 557731 h 1010571"/>
              <a:gd name="connsiteX8" fmla="*/ 714069 w 1065054"/>
              <a:gd name="connsiteY8" fmla="*/ 563667 h 1010571"/>
              <a:gd name="connsiteX9" fmla="*/ 755678 w 1065054"/>
              <a:gd name="connsiteY9" fmla="*/ 613297 h 1010571"/>
              <a:gd name="connsiteX10" fmla="*/ 760858 w 1065054"/>
              <a:gd name="connsiteY10" fmla="*/ 609279 h 1010571"/>
              <a:gd name="connsiteX11" fmla="*/ 791898 w 1065054"/>
              <a:gd name="connsiteY11" fmla="*/ 635230 h 1010571"/>
              <a:gd name="connsiteX12" fmla="*/ 827867 w 1065054"/>
              <a:gd name="connsiteY12" fmla="*/ 661424 h 1010571"/>
              <a:gd name="connsiteX13" fmla="*/ 956204 w 1065054"/>
              <a:gd name="connsiteY13" fmla="*/ 709550 h 1010571"/>
              <a:gd name="connsiteX14" fmla="*/ 1060478 w 1065054"/>
              <a:gd name="connsiteY14" fmla="*/ 765697 h 1010571"/>
              <a:gd name="connsiteX15" fmla="*/ 1048635 w 1065054"/>
              <a:gd name="connsiteY15" fmla="*/ 832623 h 1010571"/>
              <a:gd name="connsiteX16" fmla="*/ 1046459 w 1065054"/>
              <a:gd name="connsiteY16" fmla="*/ 834052 h 1010571"/>
              <a:gd name="connsiteX17" fmla="*/ 1014858 w 1065054"/>
              <a:gd name="connsiteY17" fmla="*/ 825354 h 1010571"/>
              <a:gd name="connsiteX18" fmla="*/ 948183 w 1065054"/>
              <a:gd name="connsiteY18" fmla="*/ 821845 h 1010571"/>
              <a:gd name="connsiteX19" fmla="*/ 927612 w 1065054"/>
              <a:gd name="connsiteY19" fmla="*/ 825599 h 1010571"/>
              <a:gd name="connsiteX20" fmla="*/ 907702 w 1065054"/>
              <a:gd name="connsiteY20" fmla="*/ 820717 h 1010571"/>
              <a:gd name="connsiteX21" fmla="*/ 867973 w 1065054"/>
              <a:gd name="connsiteY21" fmla="*/ 821845 h 1010571"/>
              <a:gd name="connsiteX22" fmla="*/ 835575 w 1065054"/>
              <a:gd name="connsiteY22" fmla="*/ 841459 h 1010571"/>
              <a:gd name="connsiteX23" fmla="*/ 822832 w 1065054"/>
              <a:gd name="connsiteY23" fmla="*/ 854966 h 1010571"/>
              <a:gd name="connsiteX24" fmla="*/ 804180 w 1065054"/>
              <a:gd name="connsiteY24" fmla="*/ 861511 h 1010571"/>
              <a:gd name="connsiteX25" fmla="*/ 763699 w 1065054"/>
              <a:gd name="connsiteY25" fmla="*/ 877992 h 1010571"/>
              <a:gd name="connsiteX26" fmla="*/ 683489 w 1065054"/>
              <a:gd name="connsiteY26" fmla="*/ 942160 h 1010571"/>
              <a:gd name="connsiteX27" fmla="*/ 574641 w 1065054"/>
              <a:gd name="connsiteY27" fmla="*/ 1009650 h 1010571"/>
              <a:gd name="connsiteX28" fmla="*/ 573760 w 1065054"/>
              <a:gd name="connsiteY28" fmla="*/ 1010571 h 1010571"/>
              <a:gd name="connsiteX29" fmla="*/ 563173 w 1065054"/>
              <a:gd name="connsiteY29" fmla="*/ 1006329 h 1010571"/>
              <a:gd name="connsiteX30" fmla="*/ 330562 w 1065054"/>
              <a:gd name="connsiteY30" fmla="*/ 781739 h 1010571"/>
              <a:gd name="connsiteX31" fmla="*/ 146078 w 1065054"/>
              <a:gd name="connsiteY31" fmla="*/ 565171 h 1010571"/>
              <a:gd name="connsiteX32" fmla="*/ 57846 w 1065054"/>
              <a:gd name="connsiteY32" fmla="*/ 364645 h 1010571"/>
              <a:gd name="connsiteX33" fmla="*/ 1699 w 1065054"/>
              <a:gd name="connsiteY33" fmla="*/ 148076 h 1010571"/>
              <a:gd name="connsiteX34" fmla="*/ 21394 w 1065054"/>
              <a:gd name="connsiteY34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12508 w 1065054"/>
              <a:gd name="connsiteY7" fmla="*/ 557731 h 1010571"/>
              <a:gd name="connsiteX8" fmla="*/ 755678 w 1065054"/>
              <a:gd name="connsiteY8" fmla="*/ 613297 h 1010571"/>
              <a:gd name="connsiteX9" fmla="*/ 760858 w 1065054"/>
              <a:gd name="connsiteY9" fmla="*/ 609279 h 1010571"/>
              <a:gd name="connsiteX10" fmla="*/ 791898 w 1065054"/>
              <a:gd name="connsiteY10" fmla="*/ 635230 h 1010571"/>
              <a:gd name="connsiteX11" fmla="*/ 827867 w 1065054"/>
              <a:gd name="connsiteY11" fmla="*/ 661424 h 1010571"/>
              <a:gd name="connsiteX12" fmla="*/ 956204 w 1065054"/>
              <a:gd name="connsiteY12" fmla="*/ 709550 h 1010571"/>
              <a:gd name="connsiteX13" fmla="*/ 1060478 w 1065054"/>
              <a:gd name="connsiteY13" fmla="*/ 765697 h 1010571"/>
              <a:gd name="connsiteX14" fmla="*/ 1048635 w 1065054"/>
              <a:gd name="connsiteY14" fmla="*/ 832623 h 1010571"/>
              <a:gd name="connsiteX15" fmla="*/ 1046459 w 1065054"/>
              <a:gd name="connsiteY15" fmla="*/ 834052 h 1010571"/>
              <a:gd name="connsiteX16" fmla="*/ 1014858 w 1065054"/>
              <a:gd name="connsiteY16" fmla="*/ 825354 h 1010571"/>
              <a:gd name="connsiteX17" fmla="*/ 948183 w 1065054"/>
              <a:gd name="connsiteY17" fmla="*/ 821845 h 1010571"/>
              <a:gd name="connsiteX18" fmla="*/ 927612 w 1065054"/>
              <a:gd name="connsiteY18" fmla="*/ 825599 h 1010571"/>
              <a:gd name="connsiteX19" fmla="*/ 907702 w 1065054"/>
              <a:gd name="connsiteY19" fmla="*/ 820717 h 1010571"/>
              <a:gd name="connsiteX20" fmla="*/ 867973 w 1065054"/>
              <a:gd name="connsiteY20" fmla="*/ 821845 h 1010571"/>
              <a:gd name="connsiteX21" fmla="*/ 835575 w 1065054"/>
              <a:gd name="connsiteY21" fmla="*/ 841459 h 1010571"/>
              <a:gd name="connsiteX22" fmla="*/ 822832 w 1065054"/>
              <a:gd name="connsiteY22" fmla="*/ 854966 h 1010571"/>
              <a:gd name="connsiteX23" fmla="*/ 804180 w 1065054"/>
              <a:gd name="connsiteY23" fmla="*/ 861511 h 1010571"/>
              <a:gd name="connsiteX24" fmla="*/ 763699 w 1065054"/>
              <a:gd name="connsiteY24" fmla="*/ 877992 h 1010571"/>
              <a:gd name="connsiteX25" fmla="*/ 683489 w 1065054"/>
              <a:gd name="connsiteY25" fmla="*/ 942160 h 1010571"/>
              <a:gd name="connsiteX26" fmla="*/ 574641 w 1065054"/>
              <a:gd name="connsiteY26" fmla="*/ 1009650 h 1010571"/>
              <a:gd name="connsiteX27" fmla="*/ 573760 w 1065054"/>
              <a:gd name="connsiteY27" fmla="*/ 1010571 h 1010571"/>
              <a:gd name="connsiteX28" fmla="*/ 563173 w 1065054"/>
              <a:gd name="connsiteY28" fmla="*/ 1006329 h 1010571"/>
              <a:gd name="connsiteX29" fmla="*/ 330562 w 1065054"/>
              <a:gd name="connsiteY29" fmla="*/ 781739 h 1010571"/>
              <a:gd name="connsiteX30" fmla="*/ 146078 w 1065054"/>
              <a:gd name="connsiteY30" fmla="*/ 565171 h 1010571"/>
              <a:gd name="connsiteX31" fmla="*/ 57846 w 1065054"/>
              <a:gd name="connsiteY31" fmla="*/ 364645 h 1010571"/>
              <a:gd name="connsiteX32" fmla="*/ 1699 w 1065054"/>
              <a:gd name="connsiteY32" fmla="*/ 148076 h 1010571"/>
              <a:gd name="connsiteX33" fmla="*/ 21394 w 1065054"/>
              <a:gd name="connsiteY33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12508 w 1065054"/>
              <a:gd name="connsiteY7" fmla="*/ 557731 h 1010571"/>
              <a:gd name="connsiteX8" fmla="*/ 755678 w 1065054"/>
              <a:gd name="connsiteY8" fmla="*/ 613297 h 1010571"/>
              <a:gd name="connsiteX9" fmla="*/ 693855 w 1065054"/>
              <a:gd name="connsiteY9" fmla="*/ 605337 h 1010571"/>
              <a:gd name="connsiteX10" fmla="*/ 791898 w 1065054"/>
              <a:gd name="connsiteY10" fmla="*/ 635230 h 1010571"/>
              <a:gd name="connsiteX11" fmla="*/ 827867 w 1065054"/>
              <a:gd name="connsiteY11" fmla="*/ 661424 h 1010571"/>
              <a:gd name="connsiteX12" fmla="*/ 956204 w 1065054"/>
              <a:gd name="connsiteY12" fmla="*/ 709550 h 1010571"/>
              <a:gd name="connsiteX13" fmla="*/ 1060478 w 1065054"/>
              <a:gd name="connsiteY13" fmla="*/ 765697 h 1010571"/>
              <a:gd name="connsiteX14" fmla="*/ 1048635 w 1065054"/>
              <a:gd name="connsiteY14" fmla="*/ 832623 h 1010571"/>
              <a:gd name="connsiteX15" fmla="*/ 1046459 w 1065054"/>
              <a:gd name="connsiteY15" fmla="*/ 834052 h 1010571"/>
              <a:gd name="connsiteX16" fmla="*/ 1014858 w 1065054"/>
              <a:gd name="connsiteY16" fmla="*/ 825354 h 1010571"/>
              <a:gd name="connsiteX17" fmla="*/ 948183 w 1065054"/>
              <a:gd name="connsiteY17" fmla="*/ 821845 h 1010571"/>
              <a:gd name="connsiteX18" fmla="*/ 927612 w 1065054"/>
              <a:gd name="connsiteY18" fmla="*/ 825599 h 1010571"/>
              <a:gd name="connsiteX19" fmla="*/ 907702 w 1065054"/>
              <a:gd name="connsiteY19" fmla="*/ 820717 h 1010571"/>
              <a:gd name="connsiteX20" fmla="*/ 867973 w 1065054"/>
              <a:gd name="connsiteY20" fmla="*/ 821845 h 1010571"/>
              <a:gd name="connsiteX21" fmla="*/ 835575 w 1065054"/>
              <a:gd name="connsiteY21" fmla="*/ 841459 h 1010571"/>
              <a:gd name="connsiteX22" fmla="*/ 822832 w 1065054"/>
              <a:gd name="connsiteY22" fmla="*/ 854966 h 1010571"/>
              <a:gd name="connsiteX23" fmla="*/ 804180 w 1065054"/>
              <a:gd name="connsiteY23" fmla="*/ 861511 h 1010571"/>
              <a:gd name="connsiteX24" fmla="*/ 763699 w 1065054"/>
              <a:gd name="connsiteY24" fmla="*/ 877992 h 1010571"/>
              <a:gd name="connsiteX25" fmla="*/ 683489 w 1065054"/>
              <a:gd name="connsiteY25" fmla="*/ 942160 h 1010571"/>
              <a:gd name="connsiteX26" fmla="*/ 574641 w 1065054"/>
              <a:gd name="connsiteY26" fmla="*/ 1009650 h 1010571"/>
              <a:gd name="connsiteX27" fmla="*/ 573760 w 1065054"/>
              <a:gd name="connsiteY27" fmla="*/ 1010571 h 1010571"/>
              <a:gd name="connsiteX28" fmla="*/ 563173 w 1065054"/>
              <a:gd name="connsiteY28" fmla="*/ 1006329 h 1010571"/>
              <a:gd name="connsiteX29" fmla="*/ 330562 w 1065054"/>
              <a:gd name="connsiteY29" fmla="*/ 781739 h 1010571"/>
              <a:gd name="connsiteX30" fmla="*/ 146078 w 1065054"/>
              <a:gd name="connsiteY30" fmla="*/ 565171 h 1010571"/>
              <a:gd name="connsiteX31" fmla="*/ 57846 w 1065054"/>
              <a:gd name="connsiteY31" fmla="*/ 364645 h 1010571"/>
              <a:gd name="connsiteX32" fmla="*/ 1699 w 1065054"/>
              <a:gd name="connsiteY32" fmla="*/ 148076 h 1010571"/>
              <a:gd name="connsiteX33" fmla="*/ 21394 w 1065054"/>
              <a:gd name="connsiteY33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12508 w 1065054"/>
              <a:gd name="connsiteY7" fmla="*/ 557731 h 1010571"/>
              <a:gd name="connsiteX8" fmla="*/ 755678 w 1065054"/>
              <a:gd name="connsiteY8" fmla="*/ 613297 h 1010571"/>
              <a:gd name="connsiteX9" fmla="*/ 693855 w 1065054"/>
              <a:gd name="connsiteY9" fmla="*/ 605337 h 1010571"/>
              <a:gd name="connsiteX10" fmla="*/ 827867 w 1065054"/>
              <a:gd name="connsiteY10" fmla="*/ 661424 h 1010571"/>
              <a:gd name="connsiteX11" fmla="*/ 956204 w 1065054"/>
              <a:gd name="connsiteY11" fmla="*/ 709550 h 1010571"/>
              <a:gd name="connsiteX12" fmla="*/ 1060478 w 1065054"/>
              <a:gd name="connsiteY12" fmla="*/ 765697 h 1010571"/>
              <a:gd name="connsiteX13" fmla="*/ 1048635 w 1065054"/>
              <a:gd name="connsiteY13" fmla="*/ 832623 h 1010571"/>
              <a:gd name="connsiteX14" fmla="*/ 1046459 w 1065054"/>
              <a:gd name="connsiteY14" fmla="*/ 834052 h 1010571"/>
              <a:gd name="connsiteX15" fmla="*/ 1014858 w 1065054"/>
              <a:gd name="connsiteY15" fmla="*/ 825354 h 1010571"/>
              <a:gd name="connsiteX16" fmla="*/ 948183 w 1065054"/>
              <a:gd name="connsiteY16" fmla="*/ 821845 h 1010571"/>
              <a:gd name="connsiteX17" fmla="*/ 927612 w 1065054"/>
              <a:gd name="connsiteY17" fmla="*/ 825599 h 1010571"/>
              <a:gd name="connsiteX18" fmla="*/ 907702 w 1065054"/>
              <a:gd name="connsiteY18" fmla="*/ 820717 h 1010571"/>
              <a:gd name="connsiteX19" fmla="*/ 867973 w 1065054"/>
              <a:gd name="connsiteY19" fmla="*/ 821845 h 1010571"/>
              <a:gd name="connsiteX20" fmla="*/ 835575 w 1065054"/>
              <a:gd name="connsiteY20" fmla="*/ 841459 h 1010571"/>
              <a:gd name="connsiteX21" fmla="*/ 822832 w 1065054"/>
              <a:gd name="connsiteY21" fmla="*/ 854966 h 1010571"/>
              <a:gd name="connsiteX22" fmla="*/ 804180 w 1065054"/>
              <a:gd name="connsiteY22" fmla="*/ 861511 h 1010571"/>
              <a:gd name="connsiteX23" fmla="*/ 763699 w 1065054"/>
              <a:gd name="connsiteY23" fmla="*/ 877992 h 1010571"/>
              <a:gd name="connsiteX24" fmla="*/ 683489 w 1065054"/>
              <a:gd name="connsiteY24" fmla="*/ 942160 h 1010571"/>
              <a:gd name="connsiteX25" fmla="*/ 574641 w 1065054"/>
              <a:gd name="connsiteY25" fmla="*/ 1009650 h 1010571"/>
              <a:gd name="connsiteX26" fmla="*/ 573760 w 1065054"/>
              <a:gd name="connsiteY26" fmla="*/ 1010571 h 1010571"/>
              <a:gd name="connsiteX27" fmla="*/ 563173 w 1065054"/>
              <a:gd name="connsiteY27" fmla="*/ 1006329 h 1010571"/>
              <a:gd name="connsiteX28" fmla="*/ 330562 w 1065054"/>
              <a:gd name="connsiteY28" fmla="*/ 781739 h 1010571"/>
              <a:gd name="connsiteX29" fmla="*/ 146078 w 1065054"/>
              <a:gd name="connsiteY29" fmla="*/ 565171 h 1010571"/>
              <a:gd name="connsiteX30" fmla="*/ 57846 w 1065054"/>
              <a:gd name="connsiteY30" fmla="*/ 364645 h 1010571"/>
              <a:gd name="connsiteX31" fmla="*/ 1699 w 1065054"/>
              <a:gd name="connsiteY31" fmla="*/ 148076 h 1010571"/>
              <a:gd name="connsiteX32" fmla="*/ 21394 w 1065054"/>
              <a:gd name="connsiteY32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12508 w 1065054"/>
              <a:gd name="connsiteY7" fmla="*/ 557731 h 1010571"/>
              <a:gd name="connsiteX8" fmla="*/ 755678 w 1065054"/>
              <a:gd name="connsiteY8" fmla="*/ 613297 h 1010571"/>
              <a:gd name="connsiteX9" fmla="*/ 827867 w 1065054"/>
              <a:gd name="connsiteY9" fmla="*/ 661424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12508 w 1065054"/>
              <a:gd name="connsiteY7" fmla="*/ 557731 h 1010571"/>
              <a:gd name="connsiteX8" fmla="*/ 747795 w 1065054"/>
              <a:gd name="connsiteY8" fmla="*/ 636945 h 1010571"/>
              <a:gd name="connsiteX9" fmla="*/ 827867 w 1065054"/>
              <a:gd name="connsiteY9" fmla="*/ 661424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12508 w 1065054"/>
              <a:gd name="connsiteY7" fmla="*/ 557731 h 1010571"/>
              <a:gd name="connsiteX8" fmla="*/ 747795 w 1065054"/>
              <a:gd name="connsiteY8" fmla="*/ 636945 h 1010571"/>
              <a:gd name="connsiteX9" fmla="*/ 827867 w 1065054"/>
              <a:gd name="connsiteY9" fmla="*/ 629893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528653 w 1065054"/>
              <a:gd name="connsiteY6" fmla="*/ 513536 h 1010571"/>
              <a:gd name="connsiteX7" fmla="*/ 612508 w 1065054"/>
              <a:gd name="connsiteY7" fmla="*/ 557731 h 1010571"/>
              <a:gd name="connsiteX8" fmla="*/ 688675 w 1065054"/>
              <a:gd name="connsiteY8" fmla="*/ 613296 h 1010571"/>
              <a:gd name="connsiteX9" fmla="*/ 827867 w 1065054"/>
              <a:gd name="connsiteY9" fmla="*/ 629893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78020 w 1065054"/>
              <a:gd name="connsiteY5" fmla="*/ 382262 h 1010571"/>
              <a:gd name="connsiteX6" fmla="*/ 617553 w 1065054"/>
              <a:gd name="connsiteY6" fmla="*/ 472261 h 1010571"/>
              <a:gd name="connsiteX7" fmla="*/ 612508 w 1065054"/>
              <a:gd name="connsiteY7" fmla="*/ 557731 h 1010571"/>
              <a:gd name="connsiteX8" fmla="*/ 688675 w 1065054"/>
              <a:gd name="connsiteY8" fmla="*/ 613296 h 1010571"/>
              <a:gd name="connsiteX9" fmla="*/ 827867 w 1065054"/>
              <a:gd name="connsiteY9" fmla="*/ 629893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93895 w 1065054"/>
              <a:gd name="connsiteY5" fmla="*/ 369562 h 1010571"/>
              <a:gd name="connsiteX6" fmla="*/ 617553 w 1065054"/>
              <a:gd name="connsiteY6" fmla="*/ 472261 h 1010571"/>
              <a:gd name="connsiteX7" fmla="*/ 612508 w 1065054"/>
              <a:gd name="connsiteY7" fmla="*/ 557731 h 1010571"/>
              <a:gd name="connsiteX8" fmla="*/ 688675 w 1065054"/>
              <a:gd name="connsiteY8" fmla="*/ 613296 h 1010571"/>
              <a:gd name="connsiteX9" fmla="*/ 827867 w 1065054"/>
              <a:gd name="connsiteY9" fmla="*/ 629893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84370 w 1065054"/>
              <a:gd name="connsiteY5" fmla="*/ 385437 h 1010571"/>
              <a:gd name="connsiteX6" fmla="*/ 617553 w 1065054"/>
              <a:gd name="connsiteY6" fmla="*/ 472261 h 1010571"/>
              <a:gd name="connsiteX7" fmla="*/ 612508 w 1065054"/>
              <a:gd name="connsiteY7" fmla="*/ 557731 h 1010571"/>
              <a:gd name="connsiteX8" fmla="*/ 688675 w 1065054"/>
              <a:gd name="connsiteY8" fmla="*/ 613296 h 1010571"/>
              <a:gd name="connsiteX9" fmla="*/ 827867 w 1065054"/>
              <a:gd name="connsiteY9" fmla="*/ 629893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90720 w 1065054"/>
              <a:gd name="connsiteY5" fmla="*/ 379087 h 1010571"/>
              <a:gd name="connsiteX6" fmla="*/ 617553 w 1065054"/>
              <a:gd name="connsiteY6" fmla="*/ 472261 h 1010571"/>
              <a:gd name="connsiteX7" fmla="*/ 612508 w 1065054"/>
              <a:gd name="connsiteY7" fmla="*/ 557731 h 1010571"/>
              <a:gd name="connsiteX8" fmla="*/ 688675 w 1065054"/>
              <a:gd name="connsiteY8" fmla="*/ 613296 h 1010571"/>
              <a:gd name="connsiteX9" fmla="*/ 827867 w 1065054"/>
              <a:gd name="connsiteY9" fmla="*/ 629893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90720 w 1065054"/>
              <a:gd name="connsiteY5" fmla="*/ 379087 h 1010571"/>
              <a:gd name="connsiteX6" fmla="*/ 617553 w 1065054"/>
              <a:gd name="connsiteY6" fmla="*/ 472261 h 1010571"/>
              <a:gd name="connsiteX7" fmla="*/ 676008 w 1065054"/>
              <a:gd name="connsiteY7" fmla="*/ 519631 h 1010571"/>
              <a:gd name="connsiteX8" fmla="*/ 688675 w 1065054"/>
              <a:gd name="connsiteY8" fmla="*/ 613296 h 1010571"/>
              <a:gd name="connsiteX9" fmla="*/ 827867 w 1065054"/>
              <a:gd name="connsiteY9" fmla="*/ 629893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90720 w 1065054"/>
              <a:gd name="connsiteY5" fmla="*/ 379087 h 1010571"/>
              <a:gd name="connsiteX6" fmla="*/ 617553 w 1065054"/>
              <a:gd name="connsiteY6" fmla="*/ 472261 h 1010571"/>
              <a:gd name="connsiteX7" fmla="*/ 676008 w 1065054"/>
              <a:gd name="connsiteY7" fmla="*/ 519631 h 1010571"/>
              <a:gd name="connsiteX8" fmla="*/ 688675 w 1065054"/>
              <a:gd name="connsiteY8" fmla="*/ 613296 h 1010571"/>
              <a:gd name="connsiteX9" fmla="*/ 827867 w 1065054"/>
              <a:gd name="connsiteY9" fmla="*/ 629893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90720 w 1065054"/>
              <a:gd name="connsiteY5" fmla="*/ 379087 h 1010571"/>
              <a:gd name="connsiteX6" fmla="*/ 617553 w 1065054"/>
              <a:gd name="connsiteY6" fmla="*/ 472261 h 1010571"/>
              <a:gd name="connsiteX7" fmla="*/ 660133 w 1065054"/>
              <a:gd name="connsiteY7" fmla="*/ 525981 h 1010571"/>
              <a:gd name="connsiteX8" fmla="*/ 688675 w 1065054"/>
              <a:gd name="connsiteY8" fmla="*/ 613296 h 1010571"/>
              <a:gd name="connsiteX9" fmla="*/ 827867 w 1065054"/>
              <a:gd name="connsiteY9" fmla="*/ 629893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90720 w 1065054"/>
              <a:gd name="connsiteY5" fmla="*/ 379087 h 1010571"/>
              <a:gd name="connsiteX6" fmla="*/ 598503 w 1065054"/>
              <a:gd name="connsiteY6" fmla="*/ 459561 h 1010571"/>
              <a:gd name="connsiteX7" fmla="*/ 660133 w 1065054"/>
              <a:gd name="connsiteY7" fmla="*/ 525981 h 1010571"/>
              <a:gd name="connsiteX8" fmla="*/ 688675 w 1065054"/>
              <a:gd name="connsiteY8" fmla="*/ 613296 h 1010571"/>
              <a:gd name="connsiteX9" fmla="*/ 827867 w 1065054"/>
              <a:gd name="connsiteY9" fmla="*/ 629893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20026 h 1010571"/>
              <a:gd name="connsiteX1" fmla="*/ 88427 w 1065054"/>
              <a:gd name="connsiteY1" fmla="*/ 8567 h 1010571"/>
              <a:gd name="connsiteX2" fmla="*/ 154959 w 1065054"/>
              <a:gd name="connsiteY2" fmla="*/ 76459 h 1010571"/>
              <a:gd name="connsiteX3" fmla="*/ 234310 w 1065054"/>
              <a:gd name="connsiteY3" fmla="*/ 156097 h 1010571"/>
              <a:gd name="connsiteX4" fmla="*/ 390792 w 1065054"/>
              <a:gd name="connsiteY4" fmla="*/ 224635 h 1010571"/>
              <a:gd name="connsiteX5" fmla="*/ 490720 w 1065054"/>
              <a:gd name="connsiteY5" fmla="*/ 379087 h 1010571"/>
              <a:gd name="connsiteX6" fmla="*/ 598503 w 1065054"/>
              <a:gd name="connsiteY6" fmla="*/ 459561 h 1010571"/>
              <a:gd name="connsiteX7" fmla="*/ 656958 w 1065054"/>
              <a:gd name="connsiteY7" fmla="*/ 500581 h 1010571"/>
              <a:gd name="connsiteX8" fmla="*/ 688675 w 1065054"/>
              <a:gd name="connsiteY8" fmla="*/ 613296 h 1010571"/>
              <a:gd name="connsiteX9" fmla="*/ 827867 w 1065054"/>
              <a:gd name="connsiteY9" fmla="*/ 629893 h 1010571"/>
              <a:gd name="connsiteX10" fmla="*/ 956204 w 1065054"/>
              <a:gd name="connsiteY10" fmla="*/ 709550 h 1010571"/>
              <a:gd name="connsiteX11" fmla="*/ 1060478 w 1065054"/>
              <a:gd name="connsiteY11" fmla="*/ 765697 h 1010571"/>
              <a:gd name="connsiteX12" fmla="*/ 1048635 w 1065054"/>
              <a:gd name="connsiteY12" fmla="*/ 832623 h 1010571"/>
              <a:gd name="connsiteX13" fmla="*/ 1046459 w 1065054"/>
              <a:gd name="connsiteY13" fmla="*/ 834052 h 1010571"/>
              <a:gd name="connsiteX14" fmla="*/ 1014858 w 1065054"/>
              <a:gd name="connsiteY14" fmla="*/ 825354 h 1010571"/>
              <a:gd name="connsiteX15" fmla="*/ 948183 w 1065054"/>
              <a:gd name="connsiteY15" fmla="*/ 821845 h 1010571"/>
              <a:gd name="connsiteX16" fmla="*/ 927612 w 1065054"/>
              <a:gd name="connsiteY16" fmla="*/ 825599 h 1010571"/>
              <a:gd name="connsiteX17" fmla="*/ 907702 w 1065054"/>
              <a:gd name="connsiteY17" fmla="*/ 820717 h 1010571"/>
              <a:gd name="connsiteX18" fmla="*/ 867973 w 1065054"/>
              <a:gd name="connsiteY18" fmla="*/ 821845 h 1010571"/>
              <a:gd name="connsiteX19" fmla="*/ 835575 w 1065054"/>
              <a:gd name="connsiteY19" fmla="*/ 841459 h 1010571"/>
              <a:gd name="connsiteX20" fmla="*/ 822832 w 1065054"/>
              <a:gd name="connsiteY20" fmla="*/ 854966 h 1010571"/>
              <a:gd name="connsiteX21" fmla="*/ 804180 w 1065054"/>
              <a:gd name="connsiteY21" fmla="*/ 861511 h 1010571"/>
              <a:gd name="connsiteX22" fmla="*/ 763699 w 1065054"/>
              <a:gd name="connsiteY22" fmla="*/ 877992 h 1010571"/>
              <a:gd name="connsiteX23" fmla="*/ 683489 w 1065054"/>
              <a:gd name="connsiteY23" fmla="*/ 942160 h 1010571"/>
              <a:gd name="connsiteX24" fmla="*/ 574641 w 1065054"/>
              <a:gd name="connsiteY24" fmla="*/ 1009650 h 1010571"/>
              <a:gd name="connsiteX25" fmla="*/ 573760 w 1065054"/>
              <a:gd name="connsiteY25" fmla="*/ 1010571 h 1010571"/>
              <a:gd name="connsiteX26" fmla="*/ 563173 w 1065054"/>
              <a:gd name="connsiteY26" fmla="*/ 1006329 h 1010571"/>
              <a:gd name="connsiteX27" fmla="*/ 330562 w 1065054"/>
              <a:gd name="connsiteY27" fmla="*/ 781739 h 1010571"/>
              <a:gd name="connsiteX28" fmla="*/ 146078 w 1065054"/>
              <a:gd name="connsiteY28" fmla="*/ 565171 h 1010571"/>
              <a:gd name="connsiteX29" fmla="*/ 57846 w 1065054"/>
              <a:gd name="connsiteY29" fmla="*/ 364645 h 1010571"/>
              <a:gd name="connsiteX30" fmla="*/ 1699 w 1065054"/>
              <a:gd name="connsiteY30" fmla="*/ 148076 h 1010571"/>
              <a:gd name="connsiteX31" fmla="*/ 21394 w 1065054"/>
              <a:gd name="connsiteY31" fmla="*/ 20026 h 1010571"/>
              <a:gd name="connsiteX0" fmla="*/ 21394 w 1065054"/>
              <a:gd name="connsiteY0" fmla="*/ 78706 h 1069251"/>
              <a:gd name="connsiteX1" fmla="*/ 97952 w 1065054"/>
              <a:gd name="connsiteY1" fmla="*/ 572 h 1069251"/>
              <a:gd name="connsiteX2" fmla="*/ 154959 w 1065054"/>
              <a:gd name="connsiteY2" fmla="*/ 135139 h 1069251"/>
              <a:gd name="connsiteX3" fmla="*/ 234310 w 1065054"/>
              <a:gd name="connsiteY3" fmla="*/ 214777 h 1069251"/>
              <a:gd name="connsiteX4" fmla="*/ 390792 w 1065054"/>
              <a:gd name="connsiteY4" fmla="*/ 283315 h 1069251"/>
              <a:gd name="connsiteX5" fmla="*/ 490720 w 1065054"/>
              <a:gd name="connsiteY5" fmla="*/ 437767 h 1069251"/>
              <a:gd name="connsiteX6" fmla="*/ 598503 w 1065054"/>
              <a:gd name="connsiteY6" fmla="*/ 518241 h 1069251"/>
              <a:gd name="connsiteX7" fmla="*/ 656958 w 1065054"/>
              <a:gd name="connsiteY7" fmla="*/ 559261 h 1069251"/>
              <a:gd name="connsiteX8" fmla="*/ 688675 w 1065054"/>
              <a:gd name="connsiteY8" fmla="*/ 671976 h 1069251"/>
              <a:gd name="connsiteX9" fmla="*/ 827867 w 1065054"/>
              <a:gd name="connsiteY9" fmla="*/ 688573 h 1069251"/>
              <a:gd name="connsiteX10" fmla="*/ 956204 w 1065054"/>
              <a:gd name="connsiteY10" fmla="*/ 768230 h 1069251"/>
              <a:gd name="connsiteX11" fmla="*/ 1060478 w 1065054"/>
              <a:gd name="connsiteY11" fmla="*/ 824377 h 1069251"/>
              <a:gd name="connsiteX12" fmla="*/ 1048635 w 1065054"/>
              <a:gd name="connsiteY12" fmla="*/ 891303 h 1069251"/>
              <a:gd name="connsiteX13" fmla="*/ 1046459 w 1065054"/>
              <a:gd name="connsiteY13" fmla="*/ 892732 h 1069251"/>
              <a:gd name="connsiteX14" fmla="*/ 1014858 w 1065054"/>
              <a:gd name="connsiteY14" fmla="*/ 884034 h 1069251"/>
              <a:gd name="connsiteX15" fmla="*/ 948183 w 1065054"/>
              <a:gd name="connsiteY15" fmla="*/ 880525 h 1069251"/>
              <a:gd name="connsiteX16" fmla="*/ 927612 w 1065054"/>
              <a:gd name="connsiteY16" fmla="*/ 884279 h 1069251"/>
              <a:gd name="connsiteX17" fmla="*/ 907702 w 1065054"/>
              <a:gd name="connsiteY17" fmla="*/ 879397 h 1069251"/>
              <a:gd name="connsiteX18" fmla="*/ 867973 w 1065054"/>
              <a:gd name="connsiteY18" fmla="*/ 880525 h 1069251"/>
              <a:gd name="connsiteX19" fmla="*/ 835575 w 1065054"/>
              <a:gd name="connsiteY19" fmla="*/ 900139 h 1069251"/>
              <a:gd name="connsiteX20" fmla="*/ 822832 w 1065054"/>
              <a:gd name="connsiteY20" fmla="*/ 913646 h 1069251"/>
              <a:gd name="connsiteX21" fmla="*/ 804180 w 1065054"/>
              <a:gd name="connsiteY21" fmla="*/ 920191 h 1069251"/>
              <a:gd name="connsiteX22" fmla="*/ 763699 w 1065054"/>
              <a:gd name="connsiteY22" fmla="*/ 936672 h 1069251"/>
              <a:gd name="connsiteX23" fmla="*/ 683489 w 1065054"/>
              <a:gd name="connsiteY23" fmla="*/ 1000840 h 1069251"/>
              <a:gd name="connsiteX24" fmla="*/ 574641 w 1065054"/>
              <a:gd name="connsiteY24" fmla="*/ 1068330 h 1069251"/>
              <a:gd name="connsiteX25" fmla="*/ 573760 w 1065054"/>
              <a:gd name="connsiteY25" fmla="*/ 1069251 h 1069251"/>
              <a:gd name="connsiteX26" fmla="*/ 563173 w 1065054"/>
              <a:gd name="connsiteY26" fmla="*/ 1065009 h 1069251"/>
              <a:gd name="connsiteX27" fmla="*/ 330562 w 1065054"/>
              <a:gd name="connsiteY27" fmla="*/ 840419 h 1069251"/>
              <a:gd name="connsiteX28" fmla="*/ 146078 w 1065054"/>
              <a:gd name="connsiteY28" fmla="*/ 623851 h 1069251"/>
              <a:gd name="connsiteX29" fmla="*/ 57846 w 1065054"/>
              <a:gd name="connsiteY29" fmla="*/ 423325 h 1069251"/>
              <a:gd name="connsiteX30" fmla="*/ 1699 w 1065054"/>
              <a:gd name="connsiteY30" fmla="*/ 206756 h 1069251"/>
              <a:gd name="connsiteX31" fmla="*/ 21394 w 1065054"/>
              <a:gd name="connsiteY31" fmla="*/ 78706 h 1069251"/>
              <a:gd name="connsiteX0" fmla="*/ 21394 w 1065054"/>
              <a:gd name="connsiteY0" fmla="*/ 78706 h 1069251"/>
              <a:gd name="connsiteX1" fmla="*/ 97952 w 1065054"/>
              <a:gd name="connsiteY1" fmla="*/ 572 h 1069251"/>
              <a:gd name="connsiteX2" fmla="*/ 180359 w 1065054"/>
              <a:gd name="connsiteY2" fmla="*/ 131964 h 1069251"/>
              <a:gd name="connsiteX3" fmla="*/ 234310 w 1065054"/>
              <a:gd name="connsiteY3" fmla="*/ 214777 h 1069251"/>
              <a:gd name="connsiteX4" fmla="*/ 390792 w 1065054"/>
              <a:gd name="connsiteY4" fmla="*/ 283315 h 1069251"/>
              <a:gd name="connsiteX5" fmla="*/ 490720 w 1065054"/>
              <a:gd name="connsiteY5" fmla="*/ 437767 h 1069251"/>
              <a:gd name="connsiteX6" fmla="*/ 598503 w 1065054"/>
              <a:gd name="connsiteY6" fmla="*/ 518241 h 1069251"/>
              <a:gd name="connsiteX7" fmla="*/ 656958 w 1065054"/>
              <a:gd name="connsiteY7" fmla="*/ 559261 h 1069251"/>
              <a:gd name="connsiteX8" fmla="*/ 688675 w 1065054"/>
              <a:gd name="connsiteY8" fmla="*/ 671976 h 1069251"/>
              <a:gd name="connsiteX9" fmla="*/ 827867 w 1065054"/>
              <a:gd name="connsiteY9" fmla="*/ 688573 h 1069251"/>
              <a:gd name="connsiteX10" fmla="*/ 956204 w 1065054"/>
              <a:gd name="connsiteY10" fmla="*/ 768230 h 1069251"/>
              <a:gd name="connsiteX11" fmla="*/ 1060478 w 1065054"/>
              <a:gd name="connsiteY11" fmla="*/ 824377 h 1069251"/>
              <a:gd name="connsiteX12" fmla="*/ 1048635 w 1065054"/>
              <a:gd name="connsiteY12" fmla="*/ 891303 h 1069251"/>
              <a:gd name="connsiteX13" fmla="*/ 1046459 w 1065054"/>
              <a:gd name="connsiteY13" fmla="*/ 892732 h 1069251"/>
              <a:gd name="connsiteX14" fmla="*/ 1014858 w 1065054"/>
              <a:gd name="connsiteY14" fmla="*/ 884034 h 1069251"/>
              <a:gd name="connsiteX15" fmla="*/ 948183 w 1065054"/>
              <a:gd name="connsiteY15" fmla="*/ 880525 h 1069251"/>
              <a:gd name="connsiteX16" fmla="*/ 927612 w 1065054"/>
              <a:gd name="connsiteY16" fmla="*/ 884279 h 1069251"/>
              <a:gd name="connsiteX17" fmla="*/ 907702 w 1065054"/>
              <a:gd name="connsiteY17" fmla="*/ 879397 h 1069251"/>
              <a:gd name="connsiteX18" fmla="*/ 867973 w 1065054"/>
              <a:gd name="connsiteY18" fmla="*/ 880525 h 1069251"/>
              <a:gd name="connsiteX19" fmla="*/ 835575 w 1065054"/>
              <a:gd name="connsiteY19" fmla="*/ 900139 h 1069251"/>
              <a:gd name="connsiteX20" fmla="*/ 822832 w 1065054"/>
              <a:gd name="connsiteY20" fmla="*/ 913646 h 1069251"/>
              <a:gd name="connsiteX21" fmla="*/ 804180 w 1065054"/>
              <a:gd name="connsiteY21" fmla="*/ 920191 h 1069251"/>
              <a:gd name="connsiteX22" fmla="*/ 763699 w 1065054"/>
              <a:gd name="connsiteY22" fmla="*/ 936672 h 1069251"/>
              <a:gd name="connsiteX23" fmla="*/ 683489 w 1065054"/>
              <a:gd name="connsiteY23" fmla="*/ 1000840 h 1069251"/>
              <a:gd name="connsiteX24" fmla="*/ 574641 w 1065054"/>
              <a:gd name="connsiteY24" fmla="*/ 1068330 h 1069251"/>
              <a:gd name="connsiteX25" fmla="*/ 573760 w 1065054"/>
              <a:gd name="connsiteY25" fmla="*/ 1069251 h 1069251"/>
              <a:gd name="connsiteX26" fmla="*/ 563173 w 1065054"/>
              <a:gd name="connsiteY26" fmla="*/ 1065009 h 1069251"/>
              <a:gd name="connsiteX27" fmla="*/ 330562 w 1065054"/>
              <a:gd name="connsiteY27" fmla="*/ 840419 h 1069251"/>
              <a:gd name="connsiteX28" fmla="*/ 146078 w 1065054"/>
              <a:gd name="connsiteY28" fmla="*/ 623851 h 1069251"/>
              <a:gd name="connsiteX29" fmla="*/ 57846 w 1065054"/>
              <a:gd name="connsiteY29" fmla="*/ 423325 h 1069251"/>
              <a:gd name="connsiteX30" fmla="*/ 1699 w 1065054"/>
              <a:gd name="connsiteY30" fmla="*/ 206756 h 1069251"/>
              <a:gd name="connsiteX31" fmla="*/ 21394 w 1065054"/>
              <a:gd name="connsiteY31" fmla="*/ 78706 h 1069251"/>
              <a:gd name="connsiteX0" fmla="*/ 21394 w 1065054"/>
              <a:gd name="connsiteY0" fmla="*/ 78706 h 1069251"/>
              <a:gd name="connsiteX1" fmla="*/ 97952 w 1065054"/>
              <a:gd name="connsiteY1" fmla="*/ 572 h 1069251"/>
              <a:gd name="connsiteX2" fmla="*/ 180359 w 1065054"/>
              <a:gd name="connsiteY2" fmla="*/ 131964 h 1069251"/>
              <a:gd name="connsiteX3" fmla="*/ 234310 w 1065054"/>
              <a:gd name="connsiteY3" fmla="*/ 214777 h 1069251"/>
              <a:gd name="connsiteX4" fmla="*/ 390792 w 1065054"/>
              <a:gd name="connsiteY4" fmla="*/ 283315 h 1069251"/>
              <a:gd name="connsiteX5" fmla="*/ 490720 w 1065054"/>
              <a:gd name="connsiteY5" fmla="*/ 437767 h 1069251"/>
              <a:gd name="connsiteX6" fmla="*/ 598503 w 1065054"/>
              <a:gd name="connsiteY6" fmla="*/ 518241 h 1069251"/>
              <a:gd name="connsiteX7" fmla="*/ 656958 w 1065054"/>
              <a:gd name="connsiteY7" fmla="*/ 559261 h 1069251"/>
              <a:gd name="connsiteX8" fmla="*/ 704550 w 1065054"/>
              <a:gd name="connsiteY8" fmla="*/ 656101 h 1069251"/>
              <a:gd name="connsiteX9" fmla="*/ 827867 w 1065054"/>
              <a:gd name="connsiteY9" fmla="*/ 688573 h 1069251"/>
              <a:gd name="connsiteX10" fmla="*/ 956204 w 1065054"/>
              <a:gd name="connsiteY10" fmla="*/ 768230 h 1069251"/>
              <a:gd name="connsiteX11" fmla="*/ 1060478 w 1065054"/>
              <a:gd name="connsiteY11" fmla="*/ 824377 h 1069251"/>
              <a:gd name="connsiteX12" fmla="*/ 1048635 w 1065054"/>
              <a:gd name="connsiteY12" fmla="*/ 891303 h 1069251"/>
              <a:gd name="connsiteX13" fmla="*/ 1046459 w 1065054"/>
              <a:gd name="connsiteY13" fmla="*/ 892732 h 1069251"/>
              <a:gd name="connsiteX14" fmla="*/ 1014858 w 1065054"/>
              <a:gd name="connsiteY14" fmla="*/ 884034 h 1069251"/>
              <a:gd name="connsiteX15" fmla="*/ 948183 w 1065054"/>
              <a:gd name="connsiteY15" fmla="*/ 880525 h 1069251"/>
              <a:gd name="connsiteX16" fmla="*/ 927612 w 1065054"/>
              <a:gd name="connsiteY16" fmla="*/ 884279 h 1069251"/>
              <a:gd name="connsiteX17" fmla="*/ 907702 w 1065054"/>
              <a:gd name="connsiteY17" fmla="*/ 879397 h 1069251"/>
              <a:gd name="connsiteX18" fmla="*/ 867973 w 1065054"/>
              <a:gd name="connsiteY18" fmla="*/ 880525 h 1069251"/>
              <a:gd name="connsiteX19" fmla="*/ 835575 w 1065054"/>
              <a:gd name="connsiteY19" fmla="*/ 900139 h 1069251"/>
              <a:gd name="connsiteX20" fmla="*/ 822832 w 1065054"/>
              <a:gd name="connsiteY20" fmla="*/ 913646 h 1069251"/>
              <a:gd name="connsiteX21" fmla="*/ 804180 w 1065054"/>
              <a:gd name="connsiteY21" fmla="*/ 920191 h 1069251"/>
              <a:gd name="connsiteX22" fmla="*/ 763699 w 1065054"/>
              <a:gd name="connsiteY22" fmla="*/ 936672 h 1069251"/>
              <a:gd name="connsiteX23" fmla="*/ 683489 w 1065054"/>
              <a:gd name="connsiteY23" fmla="*/ 1000840 h 1069251"/>
              <a:gd name="connsiteX24" fmla="*/ 574641 w 1065054"/>
              <a:gd name="connsiteY24" fmla="*/ 1068330 h 1069251"/>
              <a:gd name="connsiteX25" fmla="*/ 573760 w 1065054"/>
              <a:gd name="connsiteY25" fmla="*/ 1069251 h 1069251"/>
              <a:gd name="connsiteX26" fmla="*/ 563173 w 1065054"/>
              <a:gd name="connsiteY26" fmla="*/ 1065009 h 1069251"/>
              <a:gd name="connsiteX27" fmla="*/ 330562 w 1065054"/>
              <a:gd name="connsiteY27" fmla="*/ 840419 h 1069251"/>
              <a:gd name="connsiteX28" fmla="*/ 146078 w 1065054"/>
              <a:gd name="connsiteY28" fmla="*/ 623851 h 1069251"/>
              <a:gd name="connsiteX29" fmla="*/ 57846 w 1065054"/>
              <a:gd name="connsiteY29" fmla="*/ 423325 h 1069251"/>
              <a:gd name="connsiteX30" fmla="*/ 1699 w 1065054"/>
              <a:gd name="connsiteY30" fmla="*/ 206756 h 1069251"/>
              <a:gd name="connsiteX31" fmla="*/ 21394 w 1065054"/>
              <a:gd name="connsiteY31" fmla="*/ 78706 h 1069251"/>
              <a:gd name="connsiteX0" fmla="*/ 4323 w 1047983"/>
              <a:gd name="connsiteY0" fmla="*/ 78706 h 1069251"/>
              <a:gd name="connsiteX1" fmla="*/ 80881 w 1047983"/>
              <a:gd name="connsiteY1" fmla="*/ 572 h 1069251"/>
              <a:gd name="connsiteX2" fmla="*/ 163288 w 1047983"/>
              <a:gd name="connsiteY2" fmla="*/ 131964 h 1069251"/>
              <a:gd name="connsiteX3" fmla="*/ 217239 w 1047983"/>
              <a:gd name="connsiteY3" fmla="*/ 214777 h 1069251"/>
              <a:gd name="connsiteX4" fmla="*/ 373721 w 1047983"/>
              <a:gd name="connsiteY4" fmla="*/ 283315 h 1069251"/>
              <a:gd name="connsiteX5" fmla="*/ 473649 w 1047983"/>
              <a:gd name="connsiteY5" fmla="*/ 437767 h 1069251"/>
              <a:gd name="connsiteX6" fmla="*/ 581432 w 1047983"/>
              <a:gd name="connsiteY6" fmla="*/ 518241 h 1069251"/>
              <a:gd name="connsiteX7" fmla="*/ 639887 w 1047983"/>
              <a:gd name="connsiteY7" fmla="*/ 559261 h 1069251"/>
              <a:gd name="connsiteX8" fmla="*/ 687479 w 1047983"/>
              <a:gd name="connsiteY8" fmla="*/ 656101 h 1069251"/>
              <a:gd name="connsiteX9" fmla="*/ 810796 w 1047983"/>
              <a:gd name="connsiteY9" fmla="*/ 688573 h 1069251"/>
              <a:gd name="connsiteX10" fmla="*/ 939133 w 1047983"/>
              <a:gd name="connsiteY10" fmla="*/ 768230 h 1069251"/>
              <a:gd name="connsiteX11" fmla="*/ 1043407 w 1047983"/>
              <a:gd name="connsiteY11" fmla="*/ 824377 h 1069251"/>
              <a:gd name="connsiteX12" fmla="*/ 1031564 w 1047983"/>
              <a:gd name="connsiteY12" fmla="*/ 891303 h 1069251"/>
              <a:gd name="connsiteX13" fmla="*/ 1029388 w 1047983"/>
              <a:gd name="connsiteY13" fmla="*/ 892732 h 1069251"/>
              <a:gd name="connsiteX14" fmla="*/ 997787 w 1047983"/>
              <a:gd name="connsiteY14" fmla="*/ 884034 h 1069251"/>
              <a:gd name="connsiteX15" fmla="*/ 931112 w 1047983"/>
              <a:gd name="connsiteY15" fmla="*/ 880525 h 1069251"/>
              <a:gd name="connsiteX16" fmla="*/ 910541 w 1047983"/>
              <a:gd name="connsiteY16" fmla="*/ 884279 h 1069251"/>
              <a:gd name="connsiteX17" fmla="*/ 890631 w 1047983"/>
              <a:gd name="connsiteY17" fmla="*/ 879397 h 1069251"/>
              <a:gd name="connsiteX18" fmla="*/ 850902 w 1047983"/>
              <a:gd name="connsiteY18" fmla="*/ 880525 h 1069251"/>
              <a:gd name="connsiteX19" fmla="*/ 818504 w 1047983"/>
              <a:gd name="connsiteY19" fmla="*/ 900139 h 1069251"/>
              <a:gd name="connsiteX20" fmla="*/ 805761 w 1047983"/>
              <a:gd name="connsiteY20" fmla="*/ 913646 h 1069251"/>
              <a:gd name="connsiteX21" fmla="*/ 787109 w 1047983"/>
              <a:gd name="connsiteY21" fmla="*/ 920191 h 1069251"/>
              <a:gd name="connsiteX22" fmla="*/ 746628 w 1047983"/>
              <a:gd name="connsiteY22" fmla="*/ 936672 h 1069251"/>
              <a:gd name="connsiteX23" fmla="*/ 666418 w 1047983"/>
              <a:gd name="connsiteY23" fmla="*/ 1000840 h 1069251"/>
              <a:gd name="connsiteX24" fmla="*/ 557570 w 1047983"/>
              <a:gd name="connsiteY24" fmla="*/ 1068330 h 1069251"/>
              <a:gd name="connsiteX25" fmla="*/ 556689 w 1047983"/>
              <a:gd name="connsiteY25" fmla="*/ 1069251 h 1069251"/>
              <a:gd name="connsiteX26" fmla="*/ 546102 w 1047983"/>
              <a:gd name="connsiteY26" fmla="*/ 1065009 h 1069251"/>
              <a:gd name="connsiteX27" fmla="*/ 313491 w 1047983"/>
              <a:gd name="connsiteY27" fmla="*/ 840419 h 1069251"/>
              <a:gd name="connsiteX28" fmla="*/ 129007 w 1047983"/>
              <a:gd name="connsiteY28" fmla="*/ 623851 h 1069251"/>
              <a:gd name="connsiteX29" fmla="*/ 40775 w 1047983"/>
              <a:gd name="connsiteY29" fmla="*/ 423325 h 1069251"/>
              <a:gd name="connsiteX30" fmla="*/ 22728 w 1047983"/>
              <a:gd name="connsiteY30" fmla="*/ 209931 h 1069251"/>
              <a:gd name="connsiteX31" fmla="*/ 4323 w 1047983"/>
              <a:gd name="connsiteY31" fmla="*/ 78706 h 1069251"/>
              <a:gd name="connsiteX0" fmla="*/ 11407 w 1026492"/>
              <a:gd name="connsiteY0" fmla="*/ 59925 h 1069520"/>
              <a:gd name="connsiteX1" fmla="*/ 59390 w 1026492"/>
              <a:gd name="connsiteY1" fmla="*/ 841 h 1069520"/>
              <a:gd name="connsiteX2" fmla="*/ 141797 w 1026492"/>
              <a:gd name="connsiteY2" fmla="*/ 132233 h 1069520"/>
              <a:gd name="connsiteX3" fmla="*/ 195748 w 1026492"/>
              <a:gd name="connsiteY3" fmla="*/ 215046 h 1069520"/>
              <a:gd name="connsiteX4" fmla="*/ 352230 w 1026492"/>
              <a:gd name="connsiteY4" fmla="*/ 283584 h 1069520"/>
              <a:gd name="connsiteX5" fmla="*/ 452158 w 1026492"/>
              <a:gd name="connsiteY5" fmla="*/ 438036 h 1069520"/>
              <a:gd name="connsiteX6" fmla="*/ 559941 w 1026492"/>
              <a:gd name="connsiteY6" fmla="*/ 518510 h 1069520"/>
              <a:gd name="connsiteX7" fmla="*/ 618396 w 1026492"/>
              <a:gd name="connsiteY7" fmla="*/ 559530 h 1069520"/>
              <a:gd name="connsiteX8" fmla="*/ 665988 w 1026492"/>
              <a:gd name="connsiteY8" fmla="*/ 656370 h 1069520"/>
              <a:gd name="connsiteX9" fmla="*/ 789305 w 1026492"/>
              <a:gd name="connsiteY9" fmla="*/ 688842 h 1069520"/>
              <a:gd name="connsiteX10" fmla="*/ 917642 w 1026492"/>
              <a:gd name="connsiteY10" fmla="*/ 768499 h 1069520"/>
              <a:gd name="connsiteX11" fmla="*/ 1021916 w 1026492"/>
              <a:gd name="connsiteY11" fmla="*/ 824646 h 1069520"/>
              <a:gd name="connsiteX12" fmla="*/ 1010073 w 1026492"/>
              <a:gd name="connsiteY12" fmla="*/ 891572 h 1069520"/>
              <a:gd name="connsiteX13" fmla="*/ 1007897 w 1026492"/>
              <a:gd name="connsiteY13" fmla="*/ 893001 h 1069520"/>
              <a:gd name="connsiteX14" fmla="*/ 976296 w 1026492"/>
              <a:gd name="connsiteY14" fmla="*/ 884303 h 1069520"/>
              <a:gd name="connsiteX15" fmla="*/ 909621 w 1026492"/>
              <a:gd name="connsiteY15" fmla="*/ 880794 h 1069520"/>
              <a:gd name="connsiteX16" fmla="*/ 889050 w 1026492"/>
              <a:gd name="connsiteY16" fmla="*/ 884548 h 1069520"/>
              <a:gd name="connsiteX17" fmla="*/ 869140 w 1026492"/>
              <a:gd name="connsiteY17" fmla="*/ 879666 h 1069520"/>
              <a:gd name="connsiteX18" fmla="*/ 829411 w 1026492"/>
              <a:gd name="connsiteY18" fmla="*/ 880794 h 1069520"/>
              <a:gd name="connsiteX19" fmla="*/ 797013 w 1026492"/>
              <a:gd name="connsiteY19" fmla="*/ 900408 h 1069520"/>
              <a:gd name="connsiteX20" fmla="*/ 784270 w 1026492"/>
              <a:gd name="connsiteY20" fmla="*/ 913915 h 1069520"/>
              <a:gd name="connsiteX21" fmla="*/ 765618 w 1026492"/>
              <a:gd name="connsiteY21" fmla="*/ 920460 h 1069520"/>
              <a:gd name="connsiteX22" fmla="*/ 725137 w 1026492"/>
              <a:gd name="connsiteY22" fmla="*/ 936941 h 1069520"/>
              <a:gd name="connsiteX23" fmla="*/ 644927 w 1026492"/>
              <a:gd name="connsiteY23" fmla="*/ 1001109 h 1069520"/>
              <a:gd name="connsiteX24" fmla="*/ 536079 w 1026492"/>
              <a:gd name="connsiteY24" fmla="*/ 1068599 h 1069520"/>
              <a:gd name="connsiteX25" fmla="*/ 535198 w 1026492"/>
              <a:gd name="connsiteY25" fmla="*/ 1069520 h 1069520"/>
              <a:gd name="connsiteX26" fmla="*/ 524611 w 1026492"/>
              <a:gd name="connsiteY26" fmla="*/ 1065278 h 1069520"/>
              <a:gd name="connsiteX27" fmla="*/ 292000 w 1026492"/>
              <a:gd name="connsiteY27" fmla="*/ 840688 h 1069520"/>
              <a:gd name="connsiteX28" fmla="*/ 107516 w 1026492"/>
              <a:gd name="connsiteY28" fmla="*/ 624120 h 1069520"/>
              <a:gd name="connsiteX29" fmla="*/ 19284 w 1026492"/>
              <a:gd name="connsiteY29" fmla="*/ 423594 h 1069520"/>
              <a:gd name="connsiteX30" fmla="*/ 1237 w 1026492"/>
              <a:gd name="connsiteY30" fmla="*/ 210200 h 1069520"/>
              <a:gd name="connsiteX31" fmla="*/ 11407 w 1026492"/>
              <a:gd name="connsiteY31" fmla="*/ 59925 h 1069520"/>
              <a:gd name="connsiteX0" fmla="*/ 14216 w 1029301"/>
              <a:gd name="connsiteY0" fmla="*/ 59925 h 1069520"/>
              <a:gd name="connsiteX1" fmla="*/ 62199 w 1029301"/>
              <a:gd name="connsiteY1" fmla="*/ 841 h 1069520"/>
              <a:gd name="connsiteX2" fmla="*/ 144606 w 1029301"/>
              <a:gd name="connsiteY2" fmla="*/ 132233 h 1069520"/>
              <a:gd name="connsiteX3" fmla="*/ 198557 w 1029301"/>
              <a:gd name="connsiteY3" fmla="*/ 215046 h 1069520"/>
              <a:gd name="connsiteX4" fmla="*/ 355039 w 1029301"/>
              <a:gd name="connsiteY4" fmla="*/ 283584 h 1069520"/>
              <a:gd name="connsiteX5" fmla="*/ 454967 w 1029301"/>
              <a:gd name="connsiteY5" fmla="*/ 438036 h 1069520"/>
              <a:gd name="connsiteX6" fmla="*/ 562750 w 1029301"/>
              <a:gd name="connsiteY6" fmla="*/ 518510 h 1069520"/>
              <a:gd name="connsiteX7" fmla="*/ 621205 w 1029301"/>
              <a:gd name="connsiteY7" fmla="*/ 559530 h 1069520"/>
              <a:gd name="connsiteX8" fmla="*/ 668797 w 1029301"/>
              <a:gd name="connsiteY8" fmla="*/ 656370 h 1069520"/>
              <a:gd name="connsiteX9" fmla="*/ 792114 w 1029301"/>
              <a:gd name="connsiteY9" fmla="*/ 688842 h 1069520"/>
              <a:gd name="connsiteX10" fmla="*/ 920451 w 1029301"/>
              <a:gd name="connsiteY10" fmla="*/ 768499 h 1069520"/>
              <a:gd name="connsiteX11" fmla="*/ 1024725 w 1029301"/>
              <a:gd name="connsiteY11" fmla="*/ 824646 h 1069520"/>
              <a:gd name="connsiteX12" fmla="*/ 1012882 w 1029301"/>
              <a:gd name="connsiteY12" fmla="*/ 891572 h 1069520"/>
              <a:gd name="connsiteX13" fmla="*/ 1010706 w 1029301"/>
              <a:gd name="connsiteY13" fmla="*/ 893001 h 1069520"/>
              <a:gd name="connsiteX14" fmla="*/ 979105 w 1029301"/>
              <a:gd name="connsiteY14" fmla="*/ 884303 h 1069520"/>
              <a:gd name="connsiteX15" fmla="*/ 912430 w 1029301"/>
              <a:gd name="connsiteY15" fmla="*/ 880794 h 1069520"/>
              <a:gd name="connsiteX16" fmla="*/ 891859 w 1029301"/>
              <a:gd name="connsiteY16" fmla="*/ 884548 h 1069520"/>
              <a:gd name="connsiteX17" fmla="*/ 871949 w 1029301"/>
              <a:gd name="connsiteY17" fmla="*/ 879666 h 1069520"/>
              <a:gd name="connsiteX18" fmla="*/ 832220 w 1029301"/>
              <a:gd name="connsiteY18" fmla="*/ 880794 h 1069520"/>
              <a:gd name="connsiteX19" fmla="*/ 799822 w 1029301"/>
              <a:gd name="connsiteY19" fmla="*/ 900408 h 1069520"/>
              <a:gd name="connsiteX20" fmla="*/ 787079 w 1029301"/>
              <a:gd name="connsiteY20" fmla="*/ 913915 h 1069520"/>
              <a:gd name="connsiteX21" fmla="*/ 768427 w 1029301"/>
              <a:gd name="connsiteY21" fmla="*/ 920460 h 1069520"/>
              <a:gd name="connsiteX22" fmla="*/ 727946 w 1029301"/>
              <a:gd name="connsiteY22" fmla="*/ 936941 h 1069520"/>
              <a:gd name="connsiteX23" fmla="*/ 647736 w 1029301"/>
              <a:gd name="connsiteY23" fmla="*/ 1001109 h 1069520"/>
              <a:gd name="connsiteX24" fmla="*/ 538888 w 1029301"/>
              <a:gd name="connsiteY24" fmla="*/ 1068599 h 1069520"/>
              <a:gd name="connsiteX25" fmla="*/ 538007 w 1029301"/>
              <a:gd name="connsiteY25" fmla="*/ 1069520 h 1069520"/>
              <a:gd name="connsiteX26" fmla="*/ 527420 w 1029301"/>
              <a:gd name="connsiteY26" fmla="*/ 1065278 h 1069520"/>
              <a:gd name="connsiteX27" fmla="*/ 294809 w 1029301"/>
              <a:gd name="connsiteY27" fmla="*/ 840688 h 1069520"/>
              <a:gd name="connsiteX28" fmla="*/ 110325 w 1029301"/>
              <a:gd name="connsiteY28" fmla="*/ 624120 h 1069520"/>
              <a:gd name="connsiteX29" fmla="*/ 60193 w 1029301"/>
              <a:gd name="connsiteY29" fmla="*/ 420419 h 1069520"/>
              <a:gd name="connsiteX30" fmla="*/ 4046 w 1029301"/>
              <a:gd name="connsiteY30" fmla="*/ 210200 h 1069520"/>
              <a:gd name="connsiteX31" fmla="*/ 14216 w 1029301"/>
              <a:gd name="connsiteY31" fmla="*/ 59925 h 1069520"/>
              <a:gd name="connsiteX0" fmla="*/ 14216 w 1029301"/>
              <a:gd name="connsiteY0" fmla="*/ 59925 h 1069520"/>
              <a:gd name="connsiteX1" fmla="*/ 62199 w 1029301"/>
              <a:gd name="connsiteY1" fmla="*/ 841 h 1069520"/>
              <a:gd name="connsiteX2" fmla="*/ 144606 w 1029301"/>
              <a:gd name="connsiteY2" fmla="*/ 132233 h 1069520"/>
              <a:gd name="connsiteX3" fmla="*/ 198557 w 1029301"/>
              <a:gd name="connsiteY3" fmla="*/ 215046 h 1069520"/>
              <a:gd name="connsiteX4" fmla="*/ 355039 w 1029301"/>
              <a:gd name="connsiteY4" fmla="*/ 283584 h 1069520"/>
              <a:gd name="connsiteX5" fmla="*/ 454967 w 1029301"/>
              <a:gd name="connsiteY5" fmla="*/ 438036 h 1069520"/>
              <a:gd name="connsiteX6" fmla="*/ 562750 w 1029301"/>
              <a:gd name="connsiteY6" fmla="*/ 518510 h 1069520"/>
              <a:gd name="connsiteX7" fmla="*/ 621205 w 1029301"/>
              <a:gd name="connsiteY7" fmla="*/ 559530 h 1069520"/>
              <a:gd name="connsiteX8" fmla="*/ 668797 w 1029301"/>
              <a:gd name="connsiteY8" fmla="*/ 656370 h 1069520"/>
              <a:gd name="connsiteX9" fmla="*/ 792114 w 1029301"/>
              <a:gd name="connsiteY9" fmla="*/ 688842 h 1069520"/>
              <a:gd name="connsiteX10" fmla="*/ 920451 w 1029301"/>
              <a:gd name="connsiteY10" fmla="*/ 768499 h 1069520"/>
              <a:gd name="connsiteX11" fmla="*/ 1024725 w 1029301"/>
              <a:gd name="connsiteY11" fmla="*/ 824646 h 1069520"/>
              <a:gd name="connsiteX12" fmla="*/ 1012882 w 1029301"/>
              <a:gd name="connsiteY12" fmla="*/ 891572 h 1069520"/>
              <a:gd name="connsiteX13" fmla="*/ 1010706 w 1029301"/>
              <a:gd name="connsiteY13" fmla="*/ 893001 h 1069520"/>
              <a:gd name="connsiteX14" fmla="*/ 979105 w 1029301"/>
              <a:gd name="connsiteY14" fmla="*/ 884303 h 1069520"/>
              <a:gd name="connsiteX15" fmla="*/ 912430 w 1029301"/>
              <a:gd name="connsiteY15" fmla="*/ 880794 h 1069520"/>
              <a:gd name="connsiteX16" fmla="*/ 891859 w 1029301"/>
              <a:gd name="connsiteY16" fmla="*/ 884548 h 1069520"/>
              <a:gd name="connsiteX17" fmla="*/ 871949 w 1029301"/>
              <a:gd name="connsiteY17" fmla="*/ 879666 h 1069520"/>
              <a:gd name="connsiteX18" fmla="*/ 832220 w 1029301"/>
              <a:gd name="connsiteY18" fmla="*/ 880794 h 1069520"/>
              <a:gd name="connsiteX19" fmla="*/ 799822 w 1029301"/>
              <a:gd name="connsiteY19" fmla="*/ 900408 h 1069520"/>
              <a:gd name="connsiteX20" fmla="*/ 787079 w 1029301"/>
              <a:gd name="connsiteY20" fmla="*/ 913915 h 1069520"/>
              <a:gd name="connsiteX21" fmla="*/ 768427 w 1029301"/>
              <a:gd name="connsiteY21" fmla="*/ 920460 h 1069520"/>
              <a:gd name="connsiteX22" fmla="*/ 727946 w 1029301"/>
              <a:gd name="connsiteY22" fmla="*/ 936941 h 1069520"/>
              <a:gd name="connsiteX23" fmla="*/ 647736 w 1029301"/>
              <a:gd name="connsiteY23" fmla="*/ 1001109 h 1069520"/>
              <a:gd name="connsiteX24" fmla="*/ 538888 w 1029301"/>
              <a:gd name="connsiteY24" fmla="*/ 1068599 h 1069520"/>
              <a:gd name="connsiteX25" fmla="*/ 538007 w 1029301"/>
              <a:gd name="connsiteY25" fmla="*/ 1069520 h 1069520"/>
              <a:gd name="connsiteX26" fmla="*/ 527420 w 1029301"/>
              <a:gd name="connsiteY26" fmla="*/ 1065278 h 1069520"/>
              <a:gd name="connsiteX27" fmla="*/ 294809 w 1029301"/>
              <a:gd name="connsiteY27" fmla="*/ 840688 h 1069520"/>
              <a:gd name="connsiteX28" fmla="*/ 173825 w 1029301"/>
              <a:gd name="connsiteY28" fmla="*/ 633645 h 1069520"/>
              <a:gd name="connsiteX29" fmla="*/ 60193 w 1029301"/>
              <a:gd name="connsiteY29" fmla="*/ 420419 h 1069520"/>
              <a:gd name="connsiteX30" fmla="*/ 4046 w 1029301"/>
              <a:gd name="connsiteY30" fmla="*/ 210200 h 1069520"/>
              <a:gd name="connsiteX31" fmla="*/ 14216 w 1029301"/>
              <a:gd name="connsiteY31" fmla="*/ 59925 h 1069520"/>
              <a:gd name="connsiteX0" fmla="*/ 14216 w 1029301"/>
              <a:gd name="connsiteY0" fmla="*/ 59925 h 1069520"/>
              <a:gd name="connsiteX1" fmla="*/ 62199 w 1029301"/>
              <a:gd name="connsiteY1" fmla="*/ 841 h 1069520"/>
              <a:gd name="connsiteX2" fmla="*/ 144606 w 1029301"/>
              <a:gd name="connsiteY2" fmla="*/ 132233 h 1069520"/>
              <a:gd name="connsiteX3" fmla="*/ 198557 w 1029301"/>
              <a:gd name="connsiteY3" fmla="*/ 215046 h 1069520"/>
              <a:gd name="connsiteX4" fmla="*/ 355039 w 1029301"/>
              <a:gd name="connsiteY4" fmla="*/ 283584 h 1069520"/>
              <a:gd name="connsiteX5" fmla="*/ 454967 w 1029301"/>
              <a:gd name="connsiteY5" fmla="*/ 438036 h 1069520"/>
              <a:gd name="connsiteX6" fmla="*/ 562750 w 1029301"/>
              <a:gd name="connsiteY6" fmla="*/ 518510 h 1069520"/>
              <a:gd name="connsiteX7" fmla="*/ 621205 w 1029301"/>
              <a:gd name="connsiteY7" fmla="*/ 559530 h 1069520"/>
              <a:gd name="connsiteX8" fmla="*/ 668797 w 1029301"/>
              <a:gd name="connsiteY8" fmla="*/ 656370 h 1069520"/>
              <a:gd name="connsiteX9" fmla="*/ 792114 w 1029301"/>
              <a:gd name="connsiteY9" fmla="*/ 688842 h 1069520"/>
              <a:gd name="connsiteX10" fmla="*/ 920451 w 1029301"/>
              <a:gd name="connsiteY10" fmla="*/ 768499 h 1069520"/>
              <a:gd name="connsiteX11" fmla="*/ 1024725 w 1029301"/>
              <a:gd name="connsiteY11" fmla="*/ 824646 h 1069520"/>
              <a:gd name="connsiteX12" fmla="*/ 1012882 w 1029301"/>
              <a:gd name="connsiteY12" fmla="*/ 891572 h 1069520"/>
              <a:gd name="connsiteX13" fmla="*/ 1010706 w 1029301"/>
              <a:gd name="connsiteY13" fmla="*/ 893001 h 1069520"/>
              <a:gd name="connsiteX14" fmla="*/ 979105 w 1029301"/>
              <a:gd name="connsiteY14" fmla="*/ 884303 h 1069520"/>
              <a:gd name="connsiteX15" fmla="*/ 912430 w 1029301"/>
              <a:gd name="connsiteY15" fmla="*/ 880794 h 1069520"/>
              <a:gd name="connsiteX16" fmla="*/ 891859 w 1029301"/>
              <a:gd name="connsiteY16" fmla="*/ 884548 h 1069520"/>
              <a:gd name="connsiteX17" fmla="*/ 871949 w 1029301"/>
              <a:gd name="connsiteY17" fmla="*/ 879666 h 1069520"/>
              <a:gd name="connsiteX18" fmla="*/ 832220 w 1029301"/>
              <a:gd name="connsiteY18" fmla="*/ 880794 h 1069520"/>
              <a:gd name="connsiteX19" fmla="*/ 799822 w 1029301"/>
              <a:gd name="connsiteY19" fmla="*/ 900408 h 1069520"/>
              <a:gd name="connsiteX20" fmla="*/ 787079 w 1029301"/>
              <a:gd name="connsiteY20" fmla="*/ 913915 h 1069520"/>
              <a:gd name="connsiteX21" fmla="*/ 768427 w 1029301"/>
              <a:gd name="connsiteY21" fmla="*/ 920460 h 1069520"/>
              <a:gd name="connsiteX22" fmla="*/ 727946 w 1029301"/>
              <a:gd name="connsiteY22" fmla="*/ 936941 h 1069520"/>
              <a:gd name="connsiteX23" fmla="*/ 647736 w 1029301"/>
              <a:gd name="connsiteY23" fmla="*/ 1001109 h 1069520"/>
              <a:gd name="connsiteX24" fmla="*/ 538888 w 1029301"/>
              <a:gd name="connsiteY24" fmla="*/ 1068599 h 1069520"/>
              <a:gd name="connsiteX25" fmla="*/ 538007 w 1029301"/>
              <a:gd name="connsiteY25" fmla="*/ 1069520 h 1069520"/>
              <a:gd name="connsiteX26" fmla="*/ 527420 w 1029301"/>
              <a:gd name="connsiteY26" fmla="*/ 1065278 h 1069520"/>
              <a:gd name="connsiteX27" fmla="*/ 294809 w 1029301"/>
              <a:gd name="connsiteY27" fmla="*/ 840688 h 1069520"/>
              <a:gd name="connsiteX28" fmla="*/ 173825 w 1029301"/>
              <a:gd name="connsiteY28" fmla="*/ 633645 h 1069520"/>
              <a:gd name="connsiteX29" fmla="*/ 60193 w 1029301"/>
              <a:gd name="connsiteY29" fmla="*/ 420419 h 1069520"/>
              <a:gd name="connsiteX30" fmla="*/ 4046 w 1029301"/>
              <a:gd name="connsiteY30" fmla="*/ 210200 h 1069520"/>
              <a:gd name="connsiteX31" fmla="*/ 14216 w 1029301"/>
              <a:gd name="connsiteY31" fmla="*/ 59925 h 1069520"/>
              <a:gd name="connsiteX0" fmla="*/ 14216 w 1029301"/>
              <a:gd name="connsiteY0" fmla="*/ 59925 h 1069520"/>
              <a:gd name="connsiteX1" fmla="*/ 62199 w 1029301"/>
              <a:gd name="connsiteY1" fmla="*/ 841 h 1069520"/>
              <a:gd name="connsiteX2" fmla="*/ 144606 w 1029301"/>
              <a:gd name="connsiteY2" fmla="*/ 132233 h 1069520"/>
              <a:gd name="connsiteX3" fmla="*/ 198557 w 1029301"/>
              <a:gd name="connsiteY3" fmla="*/ 215046 h 1069520"/>
              <a:gd name="connsiteX4" fmla="*/ 355039 w 1029301"/>
              <a:gd name="connsiteY4" fmla="*/ 283584 h 1069520"/>
              <a:gd name="connsiteX5" fmla="*/ 454967 w 1029301"/>
              <a:gd name="connsiteY5" fmla="*/ 438036 h 1069520"/>
              <a:gd name="connsiteX6" fmla="*/ 562750 w 1029301"/>
              <a:gd name="connsiteY6" fmla="*/ 518510 h 1069520"/>
              <a:gd name="connsiteX7" fmla="*/ 621205 w 1029301"/>
              <a:gd name="connsiteY7" fmla="*/ 559530 h 1069520"/>
              <a:gd name="connsiteX8" fmla="*/ 668797 w 1029301"/>
              <a:gd name="connsiteY8" fmla="*/ 656370 h 1069520"/>
              <a:gd name="connsiteX9" fmla="*/ 792114 w 1029301"/>
              <a:gd name="connsiteY9" fmla="*/ 688842 h 1069520"/>
              <a:gd name="connsiteX10" fmla="*/ 920451 w 1029301"/>
              <a:gd name="connsiteY10" fmla="*/ 768499 h 1069520"/>
              <a:gd name="connsiteX11" fmla="*/ 1024725 w 1029301"/>
              <a:gd name="connsiteY11" fmla="*/ 824646 h 1069520"/>
              <a:gd name="connsiteX12" fmla="*/ 1012882 w 1029301"/>
              <a:gd name="connsiteY12" fmla="*/ 891572 h 1069520"/>
              <a:gd name="connsiteX13" fmla="*/ 1010706 w 1029301"/>
              <a:gd name="connsiteY13" fmla="*/ 893001 h 1069520"/>
              <a:gd name="connsiteX14" fmla="*/ 979105 w 1029301"/>
              <a:gd name="connsiteY14" fmla="*/ 884303 h 1069520"/>
              <a:gd name="connsiteX15" fmla="*/ 912430 w 1029301"/>
              <a:gd name="connsiteY15" fmla="*/ 880794 h 1069520"/>
              <a:gd name="connsiteX16" fmla="*/ 891859 w 1029301"/>
              <a:gd name="connsiteY16" fmla="*/ 884548 h 1069520"/>
              <a:gd name="connsiteX17" fmla="*/ 871949 w 1029301"/>
              <a:gd name="connsiteY17" fmla="*/ 879666 h 1069520"/>
              <a:gd name="connsiteX18" fmla="*/ 832220 w 1029301"/>
              <a:gd name="connsiteY18" fmla="*/ 880794 h 1069520"/>
              <a:gd name="connsiteX19" fmla="*/ 799822 w 1029301"/>
              <a:gd name="connsiteY19" fmla="*/ 900408 h 1069520"/>
              <a:gd name="connsiteX20" fmla="*/ 787079 w 1029301"/>
              <a:gd name="connsiteY20" fmla="*/ 913915 h 1069520"/>
              <a:gd name="connsiteX21" fmla="*/ 768427 w 1029301"/>
              <a:gd name="connsiteY21" fmla="*/ 920460 h 1069520"/>
              <a:gd name="connsiteX22" fmla="*/ 727946 w 1029301"/>
              <a:gd name="connsiteY22" fmla="*/ 936941 h 1069520"/>
              <a:gd name="connsiteX23" fmla="*/ 647736 w 1029301"/>
              <a:gd name="connsiteY23" fmla="*/ 1001109 h 1069520"/>
              <a:gd name="connsiteX24" fmla="*/ 538888 w 1029301"/>
              <a:gd name="connsiteY24" fmla="*/ 1068599 h 1069520"/>
              <a:gd name="connsiteX25" fmla="*/ 538007 w 1029301"/>
              <a:gd name="connsiteY25" fmla="*/ 1069520 h 1069520"/>
              <a:gd name="connsiteX26" fmla="*/ 527420 w 1029301"/>
              <a:gd name="connsiteY26" fmla="*/ 1065278 h 1069520"/>
              <a:gd name="connsiteX27" fmla="*/ 294809 w 1029301"/>
              <a:gd name="connsiteY27" fmla="*/ 840688 h 1069520"/>
              <a:gd name="connsiteX28" fmla="*/ 192875 w 1029301"/>
              <a:gd name="connsiteY28" fmla="*/ 630470 h 1069520"/>
              <a:gd name="connsiteX29" fmla="*/ 60193 w 1029301"/>
              <a:gd name="connsiteY29" fmla="*/ 420419 h 1069520"/>
              <a:gd name="connsiteX30" fmla="*/ 4046 w 1029301"/>
              <a:gd name="connsiteY30" fmla="*/ 210200 h 1069520"/>
              <a:gd name="connsiteX31" fmla="*/ 14216 w 1029301"/>
              <a:gd name="connsiteY31" fmla="*/ 59925 h 1069520"/>
              <a:gd name="connsiteX0" fmla="*/ 14216 w 1029301"/>
              <a:gd name="connsiteY0" fmla="*/ 59925 h 1069520"/>
              <a:gd name="connsiteX1" fmla="*/ 62199 w 1029301"/>
              <a:gd name="connsiteY1" fmla="*/ 841 h 1069520"/>
              <a:gd name="connsiteX2" fmla="*/ 144606 w 1029301"/>
              <a:gd name="connsiteY2" fmla="*/ 132233 h 1069520"/>
              <a:gd name="connsiteX3" fmla="*/ 198557 w 1029301"/>
              <a:gd name="connsiteY3" fmla="*/ 215046 h 1069520"/>
              <a:gd name="connsiteX4" fmla="*/ 355039 w 1029301"/>
              <a:gd name="connsiteY4" fmla="*/ 283584 h 1069520"/>
              <a:gd name="connsiteX5" fmla="*/ 454967 w 1029301"/>
              <a:gd name="connsiteY5" fmla="*/ 438036 h 1069520"/>
              <a:gd name="connsiteX6" fmla="*/ 562750 w 1029301"/>
              <a:gd name="connsiteY6" fmla="*/ 518510 h 1069520"/>
              <a:gd name="connsiteX7" fmla="*/ 621205 w 1029301"/>
              <a:gd name="connsiteY7" fmla="*/ 559530 h 1069520"/>
              <a:gd name="connsiteX8" fmla="*/ 668797 w 1029301"/>
              <a:gd name="connsiteY8" fmla="*/ 656370 h 1069520"/>
              <a:gd name="connsiteX9" fmla="*/ 792114 w 1029301"/>
              <a:gd name="connsiteY9" fmla="*/ 688842 h 1069520"/>
              <a:gd name="connsiteX10" fmla="*/ 920451 w 1029301"/>
              <a:gd name="connsiteY10" fmla="*/ 768499 h 1069520"/>
              <a:gd name="connsiteX11" fmla="*/ 1024725 w 1029301"/>
              <a:gd name="connsiteY11" fmla="*/ 824646 h 1069520"/>
              <a:gd name="connsiteX12" fmla="*/ 1012882 w 1029301"/>
              <a:gd name="connsiteY12" fmla="*/ 891572 h 1069520"/>
              <a:gd name="connsiteX13" fmla="*/ 1010706 w 1029301"/>
              <a:gd name="connsiteY13" fmla="*/ 893001 h 1069520"/>
              <a:gd name="connsiteX14" fmla="*/ 979105 w 1029301"/>
              <a:gd name="connsiteY14" fmla="*/ 884303 h 1069520"/>
              <a:gd name="connsiteX15" fmla="*/ 912430 w 1029301"/>
              <a:gd name="connsiteY15" fmla="*/ 880794 h 1069520"/>
              <a:gd name="connsiteX16" fmla="*/ 891859 w 1029301"/>
              <a:gd name="connsiteY16" fmla="*/ 884548 h 1069520"/>
              <a:gd name="connsiteX17" fmla="*/ 871949 w 1029301"/>
              <a:gd name="connsiteY17" fmla="*/ 879666 h 1069520"/>
              <a:gd name="connsiteX18" fmla="*/ 832220 w 1029301"/>
              <a:gd name="connsiteY18" fmla="*/ 880794 h 1069520"/>
              <a:gd name="connsiteX19" fmla="*/ 799822 w 1029301"/>
              <a:gd name="connsiteY19" fmla="*/ 900408 h 1069520"/>
              <a:gd name="connsiteX20" fmla="*/ 787079 w 1029301"/>
              <a:gd name="connsiteY20" fmla="*/ 913915 h 1069520"/>
              <a:gd name="connsiteX21" fmla="*/ 768427 w 1029301"/>
              <a:gd name="connsiteY21" fmla="*/ 920460 h 1069520"/>
              <a:gd name="connsiteX22" fmla="*/ 727946 w 1029301"/>
              <a:gd name="connsiteY22" fmla="*/ 936941 h 1069520"/>
              <a:gd name="connsiteX23" fmla="*/ 647736 w 1029301"/>
              <a:gd name="connsiteY23" fmla="*/ 1001109 h 1069520"/>
              <a:gd name="connsiteX24" fmla="*/ 538888 w 1029301"/>
              <a:gd name="connsiteY24" fmla="*/ 1068599 h 1069520"/>
              <a:gd name="connsiteX25" fmla="*/ 538007 w 1029301"/>
              <a:gd name="connsiteY25" fmla="*/ 1069520 h 1069520"/>
              <a:gd name="connsiteX26" fmla="*/ 527420 w 1029301"/>
              <a:gd name="connsiteY26" fmla="*/ 1065278 h 1069520"/>
              <a:gd name="connsiteX27" fmla="*/ 358309 w 1029301"/>
              <a:gd name="connsiteY27" fmla="*/ 805763 h 1069520"/>
              <a:gd name="connsiteX28" fmla="*/ 192875 w 1029301"/>
              <a:gd name="connsiteY28" fmla="*/ 630470 h 1069520"/>
              <a:gd name="connsiteX29" fmla="*/ 60193 w 1029301"/>
              <a:gd name="connsiteY29" fmla="*/ 420419 h 1069520"/>
              <a:gd name="connsiteX30" fmla="*/ 4046 w 1029301"/>
              <a:gd name="connsiteY30" fmla="*/ 210200 h 1069520"/>
              <a:gd name="connsiteX31" fmla="*/ 14216 w 1029301"/>
              <a:gd name="connsiteY31" fmla="*/ 59925 h 1069520"/>
              <a:gd name="connsiteX0" fmla="*/ 14216 w 1029301"/>
              <a:gd name="connsiteY0" fmla="*/ 59925 h 1069520"/>
              <a:gd name="connsiteX1" fmla="*/ 62199 w 1029301"/>
              <a:gd name="connsiteY1" fmla="*/ 841 h 1069520"/>
              <a:gd name="connsiteX2" fmla="*/ 144606 w 1029301"/>
              <a:gd name="connsiteY2" fmla="*/ 132233 h 1069520"/>
              <a:gd name="connsiteX3" fmla="*/ 198557 w 1029301"/>
              <a:gd name="connsiteY3" fmla="*/ 215046 h 1069520"/>
              <a:gd name="connsiteX4" fmla="*/ 355039 w 1029301"/>
              <a:gd name="connsiteY4" fmla="*/ 283584 h 1069520"/>
              <a:gd name="connsiteX5" fmla="*/ 454967 w 1029301"/>
              <a:gd name="connsiteY5" fmla="*/ 438036 h 1069520"/>
              <a:gd name="connsiteX6" fmla="*/ 562750 w 1029301"/>
              <a:gd name="connsiteY6" fmla="*/ 518510 h 1069520"/>
              <a:gd name="connsiteX7" fmla="*/ 621205 w 1029301"/>
              <a:gd name="connsiteY7" fmla="*/ 559530 h 1069520"/>
              <a:gd name="connsiteX8" fmla="*/ 668797 w 1029301"/>
              <a:gd name="connsiteY8" fmla="*/ 656370 h 1069520"/>
              <a:gd name="connsiteX9" fmla="*/ 792114 w 1029301"/>
              <a:gd name="connsiteY9" fmla="*/ 688842 h 1069520"/>
              <a:gd name="connsiteX10" fmla="*/ 920451 w 1029301"/>
              <a:gd name="connsiteY10" fmla="*/ 768499 h 1069520"/>
              <a:gd name="connsiteX11" fmla="*/ 1024725 w 1029301"/>
              <a:gd name="connsiteY11" fmla="*/ 824646 h 1069520"/>
              <a:gd name="connsiteX12" fmla="*/ 1012882 w 1029301"/>
              <a:gd name="connsiteY12" fmla="*/ 891572 h 1069520"/>
              <a:gd name="connsiteX13" fmla="*/ 1010706 w 1029301"/>
              <a:gd name="connsiteY13" fmla="*/ 893001 h 1069520"/>
              <a:gd name="connsiteX14" fmla="*/ 979105 w 1029301"/>
              <a:gd name="connsiteY14" fmla="*/ 884303 h 1069520"/>
              <a:gd name="connsiteX15" fmla="*/ 912430 w 1029301"/>
              <a:gd name="connsiteY15" fmla="*/ 880794 h 1069520"/>
              <a:gd name="connsiteX16" fmla="*/ 891859 w 1029301"/>
              <a:gd name="connsiteY16" fmla="*/ 884548 h 1069520"/>
              <a:gd name="connsiteX17" fmla="*/ 871949 w 1029301"/>
              <a:gd name="connsiteY17" fmla="*/ 879666 h 1069520"/>
              <a:gd name="connsiteX18" fmla="*/ 832220 w 1029301"/>
              <a:gd name="connsiteY18" fmla="*/ 880794 h 1069520"/>
              <a:gd name="connsiteX19" fmla="*/ 799822 w 1029301"/>
              <a:gd name="connsiteY19" fmla="*/ 900408 h 1069520"/>
              <a:gd name="connsiteX20" fmla="*/ 787079 w 1029301"/>
              <a:gd name="connsiteY20" fmla="*/ 913915 h 1069520"/>
              <a:gd name="connsiteX21" fmla="*/ 768427 w 1029301"/>
              <a:gd name="connsiteY21" fmla="*/ 920460 h 1069520"/>
              <a:gd name="connsiteX22" fmla="*/ 727946 w 1029301"/>
              <a:gd name="connsiteY22" fmla="*/ 936941 h 1069520"/>
              <a:gd name="connsiteX23" fmla="*/ 647736 w 1029301"/>
              <a:gd name="connsiteY23" fmla="*/ 1001109 h 1069520"/>
              <a:gd name="connsiteX24" fmla="*/ 538888 w 1029301"/>
              <a:gd name="connsiteY24" fmla="*/ 1068599 h 1069520"/>
              <a:gd name="connsiteX25" fmla="*/ 538007 w 1029301"/>
              <a:gd name="connsiteY25" fmla="*/ 1069520 h 1069520"/>
              <a:gd name="connsiteX26" fmla="*/ 489320 w 1029301"/>
              <a:gd name="connsiteY26" fmla="*/ 941453 h 1069520"/>
              <a:gd name="connsiteX27" fmla="*/ 358309 w 1029301"/>
              <a:gd name="connsiteY27" fmla="*/ 805763 h 1069520"/>
              <a:gd name="connsiteX28" fmla="*/ 192875 w 1029301"/>
              <a:gd name="connsiteY28" fmla="*/ 630470 h 1069520"/>
              <a:gd name="connsiteX29" fmla="*/ 60193 w 1029301"/>
              <a:gd name="connsiteY29" fmla="*/ 420419 h 1069520"/>
              <a:gd name="connsiteX30" fmla="*/ 4046 w 1029301"/>
              <a:gd name="connsiteY30" fmla="*/ 210200 h 1069520"/>
              <a:gd name="connsiteX31" fmla="*/ 14216 w 1029301"/>
              <a:gd name="connsiteY31" fmla="*/ 59925 h 1069520"/>
              <a:gd name="connsiteX0" fmla="*/ 14216 w 1029301"/>
              <a:gd name="connsiteY0" fmla="*/ 59925 h 1069520"/>
              <a:gd name="connsiteX1" fmla="*/ 62199 w 1029301"/>
              <a:gd name="connsiteY1" fmla="*/ 841 h 1069520"/>
              <a:gd name="connsiteX2" fmla="*/ 144606 w 1029301"/>
              <a:gd name="connsiteY2" fmla="*/ 132233 h 1069520"/>
              <a:gd name="connsiteX3" fmla="*/ 198557 w 1029301"/>
              <a:gd name="connsiteY3" fmla="*/ 215046 h 1069520"/>
              <a:gd name="connsiteX4" fmla="*/ 355039 w 1029301"/>
              <a:gd name="connsiteY4" fmla="*/ 283584 h 1069520"/>
              <a:gd name="connsiteX5" fmla="*/ 454967 w 1029301"/>
              <a:gd name="connsiteY5" fmla="*/ 438036 h 1069520"/>
              <a:gd name="connsiteX6" fmla="*/ 562750 w 1029301"/>
              <a:gd name="connsiteY6" fmla="*/ 518510 h 1069520"/>
              <a:gd name="connsiteX7" fmla="*/ 621205 w 1029301"/>
              <a:gd name="connsiteY7" fmla="*/ 559530 h 1069520"/>
              <a:gd name="connsiteX8" fmla="*/ 668797 w 1029301"/>
              <a:gd name="connsiteY8" fmla="*/ 656370 h 1069520"/>
              <a:gd name="connsiteX9" fmla="*/ 792114 w 1029301"/>
              <a:gd name="connsiteY9" fmla="*/ 688842 h 1069520"/>
              <a:gd name="connsiteX10" fmla="*/ 920451 w 1029301"/>
              <a:gd name="connsiteY10" fmla="*/ 768499 h 1069520"/>
              <a:gd name="connsiteX11" fmla="*/ 1024725 w 1029301"/>
              <a:gd name="connsiteY11" fmla="*/ 824646 h 1069520"/>
              <a:gd name="connsiteX12" fmla="*/ 1012882 w 1029301"/>
              <a:gd name="connsiteY12" fmla="*/ 891572 h 1069520"/>
              <a:gd name="connsiteX13" fmla="*/ 1010706 w 1029301"/>
              <a:gd name="connsiteY13" fmla="*/ 893001 h 1069520"/>
              <a:gd name="connsiteX14" fmla="*/ 979105 w 1029301"/>
              <a:gd name="connsiteY14" fmla="*/ 884303 h 1069520"/>
              <a:gd name="connsiteX15" fmla="*/ 912430 w 1029301"/>
              <a:gd name="connsiteY15" fmla="*/ 880794 h 1069520"/>
              <a:gd name="connsiteX16" fmla="*/ 891859 w 1029301"/>
              <a:gd name="connsiteY16" fmla="*/ 884548 h 1069520"/>
              <a:gd name="connsiteX17" fmla="*/ 871949 w 1029301"/>
              <a:gd name="connsiteY17" fmla="*/ 879666 h 1069520"/>
              <a:gd name="connsiteX18" fmla="*/ 832220 w 1029301"/>
              <a:gd name="connsiteY18" fmla="*/ 880794 h 1069520"/>
              <a:gd name="connsiteX19" fmla="*/ 799822 w 1029301"/>
              <a:gd name="connsiteY19" fmla="*/ 900408 h 1069520"/>
              <a:gd name="connsiteX20" fmla="*/ 787079 w 1029301"/>
              <a:gd name="connsiteY20" fmla="*/ 913915 h 1069520"/>
              <a:gd name="connsiteX21" fmla="*/ 768427 w 1029301"/>
              <a:gd name="connsiteY21" fmla="*/ 920460 h 1069520"/>
              <a:gd name="connsiteX22" fmla="*/ 727946 w 1029301"/>
              <a:gd name="connsiteY22" fmla="*/ 936941 h 1069520"/>
              <a:gd name="connsiteX23" fmla="*/ 647736 w 1029301"/>
              <a:gd name="connsiteY23" fmla="*/ 1001109 h 1069520"/>
              <a:gd name="connsiteX24" fmla="*/ 538888 w 1029301"/>
              <a:gd name="connsiteY24" fmla="*/ 1068599 h 1069520"/>
              <a:gd name="connsiteX25" fmla="*/ 538007 w 1029301"/>
              <a:gd name="connsiteY25" fmla="*/ 1069520 h 1069520"/>
              <a:gd name="connsiteX26" fmla="*/ 570700 w 1029301"/>
              <a:gd name="connsiteY26" fmla="*/ 1011637 h 1069520"/>
              <a:gd name="connsiteX27" fmla="*/ 489320 w 1029301"/>
              <a:gd name="connsiteY27" fmla="*/ 941453 h 1069520"/>
              <a:gd name="connsiteX28" fmla="*/ 358309 w 1029301"/>
              <a:gd name="connsiteY28" fmla="*/ 805763 h 1069520"/>
              <a:gd name="connsiteX29" fmla="*/ 192875 w 1029301"/>
              <a:gd name="connsiteY29" fmla="*/ 630470 h 1069520"/>
              <a:gd name="connsiteX30" fmla="*/ 60193 w 1029301"/>
              <a:gd name="connsiteY30" fmla="*/ 420419 h 1069520"/>
              <a:gd name="connsiteX31" fmla="*/ 4046 w 1029301"/>
              <a:gd name="connsiteY31" fmla="*/ 210200 h 1069520"/>
              <a:gd name="connsiteX32" fmla="*/ 14216 w 1029301"/>
              <a:gd name="connsiteY32" fmla="*/ 59925 h 1069520"/>
              <a:gd name="connsiteX0" fmla="*/ 14216 w 1029301"/>
              <a:gd name="connsiteY0" fmla="*/ 59925 h 1068599"/>
              <a:gd name="connsiteX1" fmla="*/ 62199 w 1029301"/>
              <a:gd name="connsiteY1" fmla="*/ 841 h 1068599"/>
              <a:gd name="connsiteX2" fmla="*/ 144606 w 1029301"/>
              <a:gd name="connsiteY2" fmla="*/ 132233 h 1068599"/>
              <a:gd name="connsiteX3" fmla="*/ 198557 w 1029301"/>
              <a:gd name="connsiteY3" fmla="*/ 215046 h 1068599"/>
              <a:gd name="connsiteX4" fmla="*/ 355039 w 1029301"/>
              <a:gd name="connsiteY4" fmla="*/ 283584 h 1068599"/>
              <a:gd name="connsiteX5" fmla="*/ 454967 w 1029301"/>
              <a:gd name="connsiteY5" fmla="*/ 438036 h 1068599"/>
              <a:gd name="connsiteX6" fmla="*/ 562750 w 1029301"/>
              <a:gd name="connsiteY6" fmla="*/ 518510 h 1068599"/>
              <a:gd name="connsiteX7" fmla="*/ 621205 w 1029301"/>
              <a:gd name="connsiteY7" fmla="*/ 559530 h 1068599"/>
              <a:gd name="connsiteX8" fmla="*/ 668797 w 1029301"/>
              <a:gd name="connsiteY8" fmla="*/ 656370 h 1068599"/>
              <a:gd name="connsiteX9" fmla="*/ 792114 w 1029301"/>
              <a:gd name="connsiteY9" fmla="*/ 688842 h 1068599"/>
              <a:gd name="connsiteX10" fmla="*/ 920451 w 1029301"/>
              <a:gd name="connsiteY10" fmla="*/ 768499 h 1068599"/>
              <a:gd name="connsiteX11" fmla="*/ 1024725 w 1029301"/>
              <a:gd name="connsiteY11" fmla="*/ 824646 h 1068599"/>
              <a:gd name="connsiteX12" fmla="*/ 1012882 w 1029301"/>
              <a:gd name="connsiteY12" fmla="*/ 891572 h 1068599"/>
              <a:gd name="connsiteX13" fmla="*/ 1010706 w 1029301"/>
              <a:gd name="connsiteY13" fmla="*/ 893001 h 1068599"/>
              <a:gd name="connsiteX14" fmla="*/ 979105 w 1029301"/>
              <a:gd name="connsiteY14" fmla="*/ 884303 h 1068599"/>
              <a:gd name="connsiteX15" fmla="*/ 912430 w 1029301"/>
              <a:gd name="connsiteY15" fmla="*/ 880794 h 1068599"/>
              <a:gd name="connsiteX16" fmla="*/ 891859 w 1029301"/>
              <a:gd name="connsiteY16" fmla="*/ 884548 h 1068599"/>
              <a:gd name="connsiteX17" fmla="*/ 871949 w 1029301"/>
              <a:gd name="connsiteY17" fmla="*/ 879666 h 1068599"/>
              <a:gd name="connsiteX18" fmla="*/ 832220 w 1029301"/>
              <a:gd name="connsiteY18" fmla="*/ 880794 h 1068599"/>
              <a:gd name="connsiteX19" fmla="*/ 799822 w 1029301"/>
              <a:gd name="connsiteY19" fmla="*/ 900408 h 1068599"/>
              <a:gd name="connsiteX20" fmla="*/ 787079 w 1029301"/>
              <a:gd name="connsiteY20" fmla="*/ 913915 h 1068599"/>
              <a:gd name="connsiteX21" fmla="*/ 768427 w 1029301"/>
              <a:gd name="connsiteY21" fmla="*/ 920460 h 1068599"/>
              <a:gd name="connsiteX22" fmla="*/ 727946 w 1029301"/>
              <a:gd name="connsiteY22" fmla="*/ 936941 h 1068599"/>
              <a:gd name="connsiteX23" fmla="*/ 647736 w 1029301"/>
              <a:gd name="connsiteY23" fmla="*/ 1001109 h 1068599"/>
              <a:gd name="connsiteX24" fmla="*/ 538888 w 1029301"/>
              <a:gd name="connsiteY24" fmla="*/ 1068599 h 1068599"/>
              <a:gd name="connsiteX25" fmla="*/ 570700 w 1029301"/>
              <a:gd name="connsiteY25" fmla="*/ 1011637 h 1068599"/>
              <a:gd name="connsiteX26" fmla="*/ 489320 w 1029301"/>
              <a:gd name="connsiteY26" fmla="*/ 941453 h 1068599"/>
              <a:gd name="connsiteX27" fmla="*/ 358309 w 1029301"/>
              <a:gd name="connsiteY27" fmla="*/ 805763 h 1068599"/>
              <a:gd name="connsiteX28" fmla="*/ 192875 w 1029301"/>
              <a:gd name="connsiteY28" fmla="*/ 630470 h 1068599"/>
              <a:gd name="connsiteX29" fmla="*/ 60193 w 1029301"/>
              <a:gd name="connsiteY29" fmla="*/ 420419 h 1068599"/>
              <a:gd name="connsiteX30" fmla="*/ 4046 w 1029301"/>
              <a:gd name="connsiteY30" fmla="*/ 210200 h 1068599"/>
              <a:gd name="connsiteX31" fmla="*/ 14216 w 1029301"/>
              <a:gd name="connsiteY31" fmla="*/ 59925 h 1068599"/>
              <a:gd name="connsiteX0" fmla="*/ 14216 w 1029301"/>
              <a:gd name="connsiteY0" fmla="*/ 59925 h 1016108"/>
              <a:gd name="connsiteX1" fmla="*/ 62199 w 1029301"/>
              <a:gd name="connsiteY1" fmla="*/ 841 h 1016108"/>
              <a:gd name="connsiteX2" fmla="*/ 144606 w 1029301"/>
              <a:gd name="connsiteY2" fmla="*/ 132233 h 1016108"/>
              <a:gd name="connsiteX3" fmla="*/ 198557 w 1029301"/>
              <a:gd name="connsiteY3" fmla="*/ 215046 h 1016108"/>
              <a:gd name="connsiteX4" fmla="*/ 355039 w 1029301"/>
              <a:gd name="connsiteY4" fmla="*/ 283584 h 1016108"/>
              <a:gd name="connsiteX5" fmla="*/ 454967 w 1029301"/>
              <a:gd name="connsiteY5" fmla="*/ 438036 h 1016108"/>
              <a:gd name="connsiteX6" fmla="*/ 562750 w 1029301"/>
              <a:gd name="connsiteY6" fmla="*/ 518510 h 1016108"/>
              <a:gd name="connsiteX7" fmla="*/ 621205 w 1029301"/>
              <a:gd name="connsiteY7" fmla="*/ 559530 h 1016108"/>
              <a:gd name="connsiteX8" fmla="*/ 668797 w 1029301"/>
              <a:gd name="connsiteY8" fmla="*/ 656370 h 1016108"/>
              <a:gd name="connsiteX9" fmla="*/ 792114 w 1029301"/>
              <a:gd name="connsiteY9" fmla="*/ 688842 h 1016108"/>
              <a:gd name="connsiteX10" fmla="*/ 920451 w 1029301"/>
              <a:gd name="connsiteY10" fmla="*/ 768499 h 1016108"/>
              <a:gd name="connsiteX11" fmla="*/ 1024725 w 1029301"/>
              <a:gd name="connsiteY11" fmla="*/ 824646 h 1016108"/>
              <a:gd name="connsiteX12" fmla="*/ 1012882 w 1029301"/>
              <a:gd name="connsiteY12" fmla="*/ 891572 h 1016108"/>
              <a:gd name="connsiteX13" fmla="*/ 1010706 w 1029301"/>
              <a:gd name="connsiteY13" fmla="*/ 893001 h 1016108"/>
              <a:gd name="connsiteX14" fmla="*/ 979105 w 1029301"/>
              <a:gd name="connsiteY14" fmla="*/ 884303 h 1016108"/>
              <a:gd name="connsiteX15" fmla="*/ 912430 w 1029301"/>
              <a:gd name="connsiteY15" fmla="*/ 880794 h 1016108"/>
              <a:gd name="connsiteX16" fmla="*/ 891859 w 1029301"/>
              <a:gd name="connsiteY16" fmla="*/ 884548 h 1016108"/>
              <a:gd name="connsiteX17" fmla="*/ 871949 w 1029301"/>
              <a:gd name="connsiteY17" fmla="*/ 879666 h 1016108"/>
              <a:gd name="connsiteX18" fmla="*/ 832220 w 1029301"/>
              <a:gd name="connsiteY18" fmla="*/ 880794 h 1016108"/>
              <a:gd name="connsiteX19" fmla="*/ 799822 w 1029301"/>
              <a:gd name="connsiteY19" fmla="*/ 900408 h 1016108"/>
              <a:gd name="connsiteX20" fmla="*/ 787079 w 1029301"/>
              <a:gd name="connsiteY20" fmla="*/ 913915 h 1016108"/>
              <a:gd name="connsiteX21" fmla="*/ 768427 w 1029301"/>
              <a:gd name="connsiteY21" fmla="*/ 920460 h 1016108"/>
              <a:gd name="connsiteX22" fmla="*/ 727946 w 1029301"/>
              <a:gd name="connsiteY22" fmla="*/ 936941 h 1016108"/>
              <a:gd name="connsiteX23" fmla="*/ 647736 w 1029301"/>
              <a:gd name="connsiteY23" fmla="*/ 1001109 h 1016108"/>
              <a:gd name="connsiteX24" fmla="*/ 570700 w 1029301"/>
              <a:gd name="connsiteY24" fmla="*/ 1011637 h 1016108"/>
              <a:gd name="connsiteX25" fmla="*/ 489320 w 1029301"/>
              <a:gd name="connsiteY25" fmla="*/ 941453 h 1016108"/>
              <a:gd name="connsiteX26" fmla="*/ 358309 w 1029301"/>
              <a:gd name="connsiteY26" fmla="*/ 805763 h 1016108"/>
              <a:gd name="connsiteX27" fmla="*/ 192875 w 1029301"/>
              <a:gd name="connsiteY27" fmla="*/ 630470 h 1016108"/>
              <a:gd name="connsiteX28" fmla="*/ 60193 w 1029301"/>
              <a:gd name="connsiteY28" fmla="*/ 420419 h 1016108"/>
              <a:gd name="connsiteX29" fmla="*/ 4046 w 1029301"/>
              <a:gd name="connsiteY29" fmla="*/ 210200 h 1016108"/>
              <a:gd name="connsiteX30" fmla="*/ 14216 w 1029301"/>
              <a:gd name="connsiteY30" fmla="*/ 59925 h 1016108"/>
              <a:gd name="connsiteX0" fmla="*/ 14216 w 1029301"/>
              <a:gd name="connsiteY0" fmla="*/ 59925 h 1016108"/>
              <a:gd name="connsiteX1" fmla="*/ 62199 w 1029301"/>
              <a:gd name="connsiteY1" fmla="*/ 841 h 1016108"/>
              <a:gd name="connsiteX2" fmla="*/ 144606 w 1029301"/>
              <a:gd name="connsiteY2" fmla="*/ 132233 h 1016108"/>
              <a:gd name="connsiteX3" fmla="*/ 198557 w 1029301"/>
              <a:gd name="connsiteY3" fmla="*/ 215046 h 1016108"/>
              <a:gd name="connsiteX4" fmla="*/ 355039 w 1029301"/>
              <a:gd name="connsiteY4" fmla="*/ 283584 h 1016108"/>
              <a:gd name="connsiteX5" fmla="*/ 454967 w 1029301"/>
              <a:gd name="connsiteY5" fmla="*/ 438036 h 1016108"/>
              <a:gd name="connsiteX6" fmla="*/ 562750 w 1029301"/>
              <a:gd name="connsiteY6" fmla="*/ 518510 h 1016108"/>
              <a:gd name="connsiteX7" fmla="*/ 621205 w 1029301"/>
              <a:gd name="connsiteY7" fmla="*/ 559530 h 1016108"/>
              <a:gd name="connsiteX8" fmla="*/ 649747 w 1029301"/>
              <a:gd name="connsiteY8" fmla="*/ 675420 h 1016108"/>
              <a:gd name="connsiteX9" fmla="*/ 792114 w 1029301"/>
              <a:gd name="connsiteY9" fmla="*/ 688842 h 1016108"/>
              <a:gd name="connsiteX10" fmla="*/ 920451 w 1029301"/>
              <a:gd name="connsiteY10" fmla="*/ 768499 h 1016108"/>
              <a:gd name="connsiteX11" fmla="*/ 1024725 w 1029301"/>
              <a:gd name="connsiteY11" fmla="*/ 824646 h 1016108"/>
              <a:gd name="connsiteX12" fmla="*/ 1012882 w 1029301"/>
              <a:gd name="connsiteY12" fmla="*/ 891572 h 1016108"/>
              <a:gd name="connsiteX13" fmla="*/ 1010706 w 1029301"/>
              <a:gd name="connsiteY13" fmla="*/ 893001 h 1016108"/>
              <a:gd name="connsiteX14" fmla="*/ 979105 w 1029301"/>
              <a:gd name="connsiteY14" fmla="*/ 884303 h 1016108"/>
              <a:gd name="connsiteX15" fmla="*/ 912430 w 1029301"/>
              <a:gd name="connsiteY15" fmla="*/ 880794 h 1016108"/>
              <a:gd name="connsiteX16" fmla="*/ 891859 w 1029301"/>
              <a:gd name="connsiteY16" fmla="*/ 884548 h 1016108"/>
              <a:gd name="connsiteX17" fmla="*/ 871949 w 1029301"/>
              <a:gd name="connsiteY17" fmla="*/ 879666 h 1016108"/>
              <a:gd name="connsiteX18" fmla="*/ 832220 w 1029301"/>
              <a:gd name="connsiteY18" fmla="*/ 880794 h 1016108"/>
              <a:gd name="connsiteX19" fmla="*/ 799822 w 1029301"/>
              <a:gd name="connsiteY19" fmla="*/ 900408 h 1016108"/>
              <a:gd name="connsiteX20" fmla="*/ 787079 w 1029301"/>
              <a:gd name="connsiteY20" fmla="*/ 913915 h 1016108"/>
              <a:gd name="connsiteX21" fmla="*/ 768427 w 1029301"/>
              <a:gd name="connsiteY21" fmla="*/ 920460 h 1016108"/>
              <a:gd name="connsiteX22" fmla="*/ 727946 w 1029301"/>
              <a:gd name="connsiteY22" fmla="*/ 936941 h 1016108"/>
              <a:gd name="connsiteX23" fmla="*/ 647736 w 1029301"/>
              <a:gd name="connsiteY23" fmla="*/ 1001109 h 1016108"/>
              <a:gd name="connsiteX24" fmla="*/ 570700 w 1029301"/>
              <a:gd name="connsiteY24" fmla="*/ 1011637 h 1016108"/>
              <a:gd name="connsiteX25" fmla="*/ 489320 w 1029301"/>
              <a:gd name="connsiteY25" fmla="*/ 941453 h 1016108"/>
              <a:gd name="connsiteX26" fmla="*/ 358309 w 1029301"/>
              <a:gd name="connsiteY26" fmla="*/ 805763 h 1016108"/>
              <a:gd name="connsiteX27" fmla="*/ 192875 w 1029301"/>
              <a:gd name="connsiteY27" fmla="*/ 630470 h 1016108"/>
              <a:gd name="connsiteX28" fmla="*/ 60193 w 1029301"/>
              <a:gd name="connsiteY28" fmla="*/ 420419 h 1016108"/>
              <a:gd name="connsiteX29" fmla="*/ 4046 w 1029301"/>
              <a:gd name="connsiteY29" fmla="*/ 210200 h 1016108"/>
              <a:gd name="connsiteX30" fmla="*/ 14216 w 1029301"/>
              <a:gd name="connsiteY30" fmla="*/ 59925 h 1016108"/>
              <a:gd name="connsiteX0" fmla="*/ 14216 w 1029301"/>
              <a:gd name="connsiteY0" fmla="*/ 59925 h 1016108"/>
              <a:gd name="connsiteX1" fmla="*/ 62199 w 1029301"/>
              <a:gd name="connsiteY1" fmla="*/ 841 h 1016108"/>
              <a:gd name="connsiteX2" fmla="*/ 144606 w 1029301"/>
              <a:gd name="connsiteY2" fmla="*/ 132233 h 1016108"/>
              <a:gd name="connsiteX3" fmla="*/ 198557 w 1029301"/>
              <a:gd name="connsiteY3" fmla="*/ 215046 h 1016108"/>
              <a:gd name="connsiteX4" fmla="*/ 355039 w 1029301"/>
              <a:gd name="connsiteY4" fmla="*/ 283584 h 1016108"/>
              <a:gd name="connsiteX5" fmla="*/ 454967 w 1029301"/>
              <a:gd name="connsiteY5" fmla="*/ 438036 h 1016108"/>
              <a:gd name="connsiteX6" fmla="*/ 562750 w 1029301"/>
              <a:gd name="connsiteY6" fmla="*/ 518510 h 1016108"/>
              <a:gd name="connsiteX7" fmla="*/ 621205 w 1029301"/>
              <a:gd name="connsiteY7" fmla="*/ 559530 h 1016108"/>
              <a:gd name="connsiteX8" fmla="*/ 668797 w 1029301"/>
              <a:gd name="connsiteY8" fmla="*/ 678595 h 1016108"/>
              <a:gd name="connsiteX9" fmla="*/ 792114 w 1029301"/>
              <a:gd name="connsiteY9" fmla="*/ 688842 h 1016108"/>
              <a:gd name="connsiteX10" fmla="*/ 920451 w 1029301"/>
              <a:gd name="connsiteY10" fmla="*/ 768499 h 1016108"/>
              <a:gd name="connsiteX11" fmla="*/ 1024725 w 1029301"/>
              <a:gd name="connsiteY11" fmla="*/ 824646 h 1016108"/>
              <a:gd name="connsiteX12" fmla="*/ 1012882 w 1029301"/>
              <a:gd name="connsiteY12" fmla="*/ 891572 h 1016108"/>
              <a:gd name="connsiteX13" fmla="*/ 1010706 w 1029301"/>
              <a:gd name="connsiteY13" fmla="*/ 893001 h 1016108"/>
              <a:gd name="connsiteX14" fmla="*/ 979105 w 1029301"/>
              <a:gd name="connsiteY14" fmla="*/ 884303 h 1016108"/>
              <a:gd name="connsiteX15" fmla="*/ 912430 w 1029301"/>
              <a:gd name="connsiteY15" fmla="*/ 880794 h 1016108"/>
              <a:gd name="connsiteX16" fmla="*/ 891859 w 1029301"/>
              <a:gd name="connsiteY16" fmla="*/ 884548 h 1016108"/>
              <a:gd name="connsiteX17" fmla="*/ 871949 w 1029301"/>
              <a:gd name="connsiteY17" fmla="*/ 879666 h 1016108"/>
              <a:gd name="connsiteX18" fmla="*/ 832220 w 1029301"/>
              <a:gd name="connsiteY18" fmla="*/ 880794 h 1016108"/>
              <a:gd name="connsiteX19" fmla="*/ 799822 w 1029301"/>
              <a:gd name="connsiteY19" fmla="*/ 900408 h 1016108"/>
              <a:gd name="connsiteX20" fmla="*/ 787079 w 1029301"/>
              <a:gd name="connsiteY20" fmla="*/ 913915 h 1016108"/>
              <a:gd name="connsiteX21" fmla="*/ 768427 w 1029301"/>
              <a:gd name="connsiteY21" fmla="*/ 920460 h 1016108"/>
              <a:gd name="connsiteX22" fmla="*/ 727946 w 1029301"/>
              <a:gd name="connsiteY22" fmla="*/ 936941 h 1016108"/>
              <a:gd name="connsiteX23" fmla="*/ 647736 w 1029301"/>
              <a:gd name="connsiteY23" fmla="*/ 1001109 h 1016108"/>
              <a:gd name="connsiteX24" fmla="*/ 570700 w 1029301"/>
              <a:gd name="connsiteY24" fmla="*/ 1011637 h 1016108"/>
              <a:gd name="connsiteX25" fmla="*/ 489320 w 1029301"/>
              <a:gd name="connsiteY25" fmla="*/ 941453 h 1016108"/>
              <a:gd name="connsiteX26" fmla="*/ 358309 w 1029301"/>
              <a:gd name="connsiteY26" fmla="*/ 805763 h 1016108"/>
              <a:gd name="connsiteX27" fmla="*/ 192875 w 1029301"/>
              <a:gd name="connsiteY27" fmla="*/ 630470 h 1016108"/>
              <a:gd name="connsiteX28" fmla="*/ 60193 w 1029301"/>
              <a:gd name="connsiteY28" fmla="*/ 420419 h 1016108"/>
              <a:gd name="connsiteX29" fmla="*/ 4046 w 1029301"/>
              <a:gd name="connsiteY29" fmla="*/ 210200 h 1016108"/>
              <a:gd name="connsiteX30" fmla="*/ 14216 w 1029301"/>
              <a:gd name="connsiteY30" fmla="*/ 59925 h 1016108"/>
              <a:gd name="connsiteX0" fmla="*/ 14216 w 1029301"/>
              <a:gd name="connsiteY0" fmla="*/ 59925 h 1042179"/>
              <a:gd name="connsiteX1" fmla="*/ 62199 w 1029301"/>
              <a:gd name="connsiteY1" fmla="*/ 841 h 1042179"/>
              <a:gd name="connsiteX2" fmla="*/ 144606 w 1029301"/>
              <a:gd name="connsiteY2" fmla="*/ 132233 h 1042179"/>
              <a:gd name="connsiteX3" fmla="*/ 198557 w 1029301"/>
              <a:gd name="connsiteY3" fmla="*/ 215046 h 1042179"/>
              <a:gd name="connsiteX4" fmla="*/ 355039 w 1029301"/>
              <a:gd name="connsiteY4" fmla="*/ 283584 h 1042179"/>
              <a:gd name="connsiteX5" fmla="*/ 454967 w 1029301"/>
              <a:gd name="connsiteY5" fmla="*/ 438036 h 1042179"/>
              <a:gd name="connsiteX6" fmla="*/ 562750 w 1029301"/>
              <a:gd name="connsiteY6" fmla="*/ 518510 h 1042179"/>
              <a:gd name="connsiteX7" fmla="*/ 621205 w 1029301"/>
              <a:gd name="connsiteY7" fmla="*/ 559530 h 1042179"/>
              <a:gd name="connsiteX8" fmla="*/ 668797 w 1029301"/>
              <a:gd name="connsiteY8" fmla="*/ 678595 h 1042179"/>
              <a:gd name="connsiteX9" fmla="*/ 792114 w 1029301"/>
              <a:gd name="connsiteY9" fmla="*/ 688842 h 1042179"/>
              <a:gd name="connsiteX10" fmla="*/ 920451 w 1029301"/>
              <a:gd name="connsiteY10" fmla="*/ 768499 h 1042179"/>
              <a:gd name="connsiteX11" fmla="*/ 1024725 w 1029301"/>
              <a:gd name="connsiteY11" fmla="*/ 824646 h 1042179"/>
              <a:gd name="connsiteX12" fmla="*/ 1012882 w 1029301"/>
              <a:gd name="connsiteY12" fmla="*/ 891572 h 1042179"/>
              <a:gd name="connsiteX13" fmla="*/ 1010706 w 1029301"/>
              <a:gd name="connsiteY13" fmla="*/ 893001 h 1042179"/>
              <a:gd name="connsiteX14" fmla="*/ 979105 w 1029301"/>
              <a:gd name="connsiteY14" fmla="*/ 884303 h 1042179"/>
              <a:gd name="connsiteX15" fmla="*/ 912430 w 1029301"/>
              <a:gd name="connsiteY15" fmla="*/ 880794 h 1042179"/>
              <a:gd name="connsiteX16" fmla="*/ 891859 w 1029301"/>
              <a:gd name="connsiteY16" fmla="*/ 884548 h 1042179"/>
              <a:gd name="connsiteX17" fmla="*/ 871949 w 1029301"/>
              <a:gd name="connsiteY17" fmla="*/ 879666 h 1042179"/>
              <a:gd name="connsiteX18" fmla="*/ 832220 w 1029301"/>
              <a:gd name="connsiteY18" fmla="*/ 880794 h 1042179"/>
              <a:gd name="connsiteX19" fmla="*/ 799822 w 1029301"/>
              <a:gd name="connsiteY19" fmla="*/ 900408 h 1042179"/>
              <a:gd name="connsiteX20" fmla="*/ 787079 w 1029301"/>
              <a:gd name="connsiteY20" fmla="*/ 913915 h 1042179"/>
              <a:gd name="connsiteX21" fmla="*/ 768427 w 1029301"/>
              <a:gd name="connsiteY21" fmla="*/ 920460 h 1042179"/>
              <a:gd name="connsiteX22" fmla="*/ 727946 w 1029301"/>
              <a:gd name="connsiteY22" fmla="*/ 936941 h 1042179"/>
              <a:gd name="connsiteX23" fmla="*/ 669961 w 1029301"/>
              <a:gd name="connsiteY23" fmla="*/ 1039209 h 1042179"/>
              <a:gd name="connsiteX24" fmla="*/ 570700 w 1029301"/>
              <a:gd name="connsiteY24" fmla="*/ 1011637 h 1042179"/>
              <a:gd name="connsiteX25" fmla="*/ 489320 w 1029301"/>
              <a:gd name="connsiteY25" fmla="*/ 941453 h 1042179"/>
              <a:gd name="connsiteX26" fmla="*/ 358309 w 1029301"/>
              <a:gd name="connsiteY26" fmla="*/ 805763 h 1042179"/>
              <a:gd name="connsiteX27" fmla="*/ 192875 w 1029301"/>
              <a:gd name="connsiteY27" fmla="*/ 630470 h 1042179"/>
              <a:gd name="connsiteX28" fmla="*/ 60193 w 1029301"/>
              <a:gd name="connsiteY28" fmla="*/ 420419 h 1042179"/>
              <a:gd name="connsiteX29" fmla="*/ 4046 w 1029301"/>
              <a:gd name="connsiteY29" fmla="*/ 210200 h 1042179"/>
              <a:gd name="connsiteX30" fmla="*/ 14216 w 1029301"/>
              <a:gd name="connsiteY30" fmla="*/ 59925 h 1042179"/>
              <a:gd name="connsiteX0" fmla="*/ 14216 w 1029301"/>
              <a:gd name="connsiteY0" fmla="*/ 59925 h 1041292"/>
              <a:gd name="connsiteX1" fmla="*/ 62199 w 1029301"/>
              <a:gd name="connsiteY1" fmla="*/ 841 h 1041292"/>
              <a:gd name="connsiteX2" fmla="*/ 144606 w 1029301"/>
              <a:gd name="connsiteY2" fmla="*/ 132233 h 1041292"/>
              <a:gd name="connsiteX3" fmla="*/ 198557 w 1029301"/>
              <a:gd name="connsiteY3" fmla="*/ 215046 h 1041292"/>
              <a:gd name="connsiteX4" fmla="*/ 355039 w 1029301"/>
              <a:gd name="connsiteY4" fmla="*/ 283584 h 1041292"/>
              <a:gd name="connsiteX5" fmla="*/ 454967 w 1029301"/>
              <a:gd name="connsiteY5" fmla="*/ 438036 h 1041292"/>
              <a:gd name="connsiteX6" fmla="*/ 562750 w 1029301"/>
              <a:gd name="connsiteY6" fmla="*/ 518510 h 1041292"/>
              <a:gd name="connsiteX7" fmla="*/ 621205 w 1029301"/>
              <a:gd name="connsiteY7" fmla="*/ 559530 h 1041292"/>
              <a:gd name="connsiteX8" fmla="*/ 668797 w 1029301"/>
              <a:gd name="connsiteY8" fmla="*/ 678595 h 1041292"/>
              <a:gd name="connsiteX9" fmla="*/ 792114 w 1029301"/>
              <a:gd name="connsiteY9" fmla="*/ 688842 h 1041292"/>
              <a:gd name="connsiteX10" fmla="*/ 920451 w 1029301"/>
              <a:gd name="connsiteY10" fmla="*/ 768499 h 1041292"/>
              <a:gd name="connsiteX11" fmla="*/ 1024725 w 1029301"/>
              <a:gd name="connsiteY11" fmla="*/ 824646 h 1041292"/>
              <a:gd name="connsiteX12" fmla="*/ 1012882 w 1029301"/>
              <a:gd name="connsiteY12" fmla="*/ 891572 h 1041292"/>
              <a:gd name="connsiteX13" fmla="*/ 1010706 w 1029301"/>
              <a:gd name="connsiteY13" fmla="*/ 893001 h 1041292"/>
              <a:gd name="connsiteX14" fmla="*/ 979105 w 1029301"/>
              <a:gd name="connsiteY14" fmla="*/ 884303 h 1041292"/>
              <a:gd name="connsiteX15" fmla="*/ 912430 w 1029301"/>
              <a:gd name="connsiteY15" fmla="*/ 880794 h 1041292"/>
              <a:gd name="connsiteX16" fmla="*/ 891859 w 1029301"/>
              <a:gd name="connsiteY16" fmla="*/ 884548 h 1041292"/>
              <a:gd name="connsiteX17" fmla="*/ 871949 w 1029301"/>
              <a:gd name="connsiteY17" fmla="*/ 879666 h 1041292"/>
              <a:gd name="connsiteX18" fmla="*/ 832220 w 1029301"/>
              <a:gd name="connsiteY18" fmla="*/ 880794 h 1041292"/>
              <a:gd name="connsiteX19" fmla="*/ 799822 w 1029301"/>
              <a:gd name="connsiteY19" fmla="*/ 900408 h 1041292"/>
              <a:gd name="connsiteX20" fmla="*/ 787079 w 1029301"/>
              <a:gd name="connsiteY20" fmla="*/ 913915 h 1041292"/>
              <a:gd name="connsiteX21" fmla="*/ 768427 w 1029301"/>
              <a:gd name="connsiteY21" fmla="*/ 920460 h 1041292"/>
              <a:gd name="connsiteX22" fmla="*/ 746996 w 1029301"/>
              <a:gd name="connsiteY22" fmla="*/ 952816 h 1041292"/>
              <a:gd name="connsiteX23" fmla="*/ 669961 w 1029301"/>
              <a:gd name="connsiteY23" fmla="*/ 1039209 h 1041292"/>
              <a:gd name="connsiteX24" fmla="*/ 570700 w 1029301"/>
              <a:gd name="connsiteY24" fmla="*/ 1011637 h 1041292"/>
              <a:gd name="connsiteX25" fmla="*/ 489320 w 1029301"/>
              <a:gd name="connsiteY25" fmla="*/ 941453 h 1041292"/>
              <a:gd name="connsiteX26" fmla="*/ 358309 w 1029301"/>
              <a:gd name="connsiteY26" fmla="*/ 805763 h 1041292"/>
              <a:gd name="connsiteX27" fmla="*/ 192875 w 1029301"/>
              <a:gd name="connsiteY27" fmla="*/ 630470 h 1041292"/>
              <a:gd name="connsiteX28" fmla="*/ 60193 w 1029301"/>
              <a:gd name="connsiteY28" fmla="*/ 420419 h 1041292"/>
              <a:gd name="connsiteX29" fmla="*/ 4046 w 1029301"/>
              <a:gd name="connsiteY29" fmla="*/ 210200 h 1041292"/>
              <a:gd name="connsiteX30" fmla="*/ 14216 w 1029301"/>
              <a:gd name="connsiteY30" fmla="*/ 59925 h 1041292"/>
              <a:gd name="connsiteX0" fmla="*/ 14216 w 1029301"/>
              <a:gd name="connsiteY0" fmla="*/ 59925 h 1041292"/>
              <a:gd name="connsiteX1" fmla="*/ 62199 w 1029301"/>
              <a:gd name="connsiteY1" fmla="*/ 841 h 1041292"/>
              <a:gd name="connsiteX2" fmla="*/ 144606 w 1029301"/>
              <a:gd name="connsiteY2" fmla="*/ 132233 h 1041292"/>
              <a:gd name="connsiteX3" fmla="*/ 198557 w 1029301"/>
              <a:gd name="connsiteY3" fmla="*/ 215046 h 1041292"/>
              <a:gd name="connsiteX4" fmla="*/ 355039 w 1029301"/>
              <a:gd name="connsiteY4" fmla="*/ 283584 h 1041292"/>
              <a:gd name="connsiteX5" fmla="*/ 454967 w 1029301"/>
              <a:gd name="connsiteY5" fmla="*/ 438036 h 1041292"/>
              <a:gd name="connsiteX6" fmla="*/ 562750 w 1029301"/>
              <a:gd name="connsiteY6" fmla="*/ 518510 h 1041292"/>
              <a:gd name="connsiteX7" fmla="*/ 621205 w 1029301"/>
              <a:gd name="connsiteY7" fmla="*/ 559530 h 1041292"/>
              <a:gd name="connsiteX8" fmla="*/ 668797 w 1029301"/>
              <a:gd name="connsiteY8" fmla="*/ 678595 h 1041292"/>
              <a:gd name="connsiteX9" fmla="*/ 792114 w 1029301"/>
              <a:gd name="connsiteY9" fmla="*/ 688842 h 1041292"/>
              <a:gd name="connsiteX10" fmla="*/ 920451 w 1029301"/>
              <a:gd name="connsiteY10" fmla="*/ 768499 h 1041292"/>
              <a:gd name="connsiteX11" fmla="*/ 1024725 w 1029301"/>
              <a:gd name="connsiteY11" fmla="*/ 824646 h 1041292"/>
              <a:gd name="connsiteX12" fmla="*/ 1012882 w 1029301"/>
              <a:gd name="connsiteY12" fmla="*/ 891572 h 1041292"/>
              <a:gd name="connsiteX13" fmla="*/ 1010706 w 1029301"/>
              <a:gd name="connsiteY13" fmla="*/ 893001 h 1041292"/>
              <a:gd name="connsiteX14" fmla="*/ 979105 w 1029301"/>
              <a:gd name="connsiteY14" fmla="*/ 884303 h 1041292"/>
              <a:gd name="connsiteX15" fmla="*/ 912430 w 1029301"/>
              <a:gd name="connsiteY15" fmla="*/ 880794 h 1041292"/>
              <a:gd name="connsiteX16" fmla="*/ 891859 w 1029301"/>
              <a:gd name="connsiteY16" fmla="*/ 884548 h 1041292"/>
              <a:gd name="connsiteX17" fmla="*/ 871949 w 1029301"/>
              <a:gd name="connsiteY17" fmla="*/ 879666 h 1041292"/>
              <a:gd name="connsiteX18" fmla="*/ 832220 w 1029301"/>
              <a:gd name="connsiteY18" fmla="*/ 880794 h 1041292"/>
              <a:gd name="connsiteX19" fmla="*/ 799822 w 1029301"/>
              <a:gd name="connsiteY19" fmla="*/ 900408 h 1041292"/>
              <a:gd name="connsiteX20" fmla="*/ 787079 w 1029301"/>
              <a:gd name="connsiteY20" fmla="*/ 913915 h 1041292"/>
              <a:gd name="connsiteX21" fmla="*/ 746996 w 1029301"/>
              <a:gd name="connsiteY21" fmla="*/ 952816 h 1041292"/>
              <a:gd name="connsiteX22" fmla="*/ 669961 w 1029301"/>
              <a:gd name="connsiteY22" fmla="*/ 1039209 h 1041292"/>
              <a:gd name="connsiteX23" fmla="*/ 570700 w 1029301"/>
              <a:gd name="connsiteY23" fmla="*/ 1011637 h 1041292"/>
              <a:gd name="connsiteX24" fmla="*/ 489320 w 1029301"/>
              <a:gd name="connsiteY24" fmla="*/ 941453 h 1041292"/>
              <a:gd name="connsiteX25" fmla="*/ 358309 w 1029301"/>
              <a:gd name="connsiteY25" fmla="*/ 805763 h 1041292"/>
              <a:gd name="connsiteX26" fmla="*/ 192875 w 1029301"/>
              <a:gd name="connsiteY26" fmla="*/ 630470 h 1041292"/>
              <a:gd name="connsiteX27" fmla="*/ 60193 w 1029301"/>
              <a:gd name="connsiteY27" fmla="*/ 420419 h 1041292"/>
              <a:gd name="connsiteX28" fmla="*/ 4046 w 1029301"/>
              <a:gd name="connsiteY28" fmla="*/ 210200 h 1041292"/>
              <a:gd name="connsiteX29" fmla="*/ 14216 w 1029301"/>
              <a:gd name="connsiteY29" fmla="*/ 59925 h 1041292"/>
              <a:gd name="connsiteX0" fmla="*/ 14216 w 1029301"/>
              <a:gd name="connsiteY0" fmla="*/ 59925 h 1041292"/>
              <a:gd name="connsiteX1" fmla="*/ 62199 w 1029301"/>
              <a:gd name="connsiteY1" fmla="*/ 841 h 1041292"/>
              <a:gd name="connsiteX2" fmla="*/ 144606 w 1029301"/>
              <a:gd name="connsiteY2" fmla="*/ 132233 h 1041292"/>
              <a:gd name="connsiteX3" fmla="*/ 198557 w 1029301"/>
              <a:gd name="connsiteY3" fmla="*/ 215046 h 1041292"/>
              <a:gd name="connsiteX4" fmla="*/ 355039 w 1029301"/>
              <a:gd name="connsiteY4" fmla="*/ 283584 h 1041292"/>
              <a:gd name="connsiteX5" fmla="*/ 454967 w 1029301"/>
              <a:gd name="connsiteY5" fmla="*/ 438036 h 1041292"/>
              <a:gd name="connsiteX6" fmla="*/ 562750 w 1029301"/>
              <a:gd name="connsiteY6" fmla="*/ 518510 h 1041292"/>
              <a:gd name="connsiteX7" fmla="*/ 621205 w 1029301"/>
              <a:gd name="connsiteY7" fmla="*/ 559530 h 1041292"/>
              <a:gd name="connsiteX8" fmla="*/ 668797 w 1029301"/>
              <a:gd name="connsiteY8" fmla="*/ 678595 h 1041292"/>
              <a:gd name="connsiteX9" fmla="*/ 792114 w 1029301"/>
              <a:gd name="connsiteY9" fmla="*/ 688842 h 1041292"/>
              <a:gd name="connsiteX10" fmla="*/ 920451 w 1029301"/>
              <a:gd name="connsiteY10" fmla="*/ 768499 h 1041292"/>
              <a:gd name="connsiteX11" fmla="*/ 1024725 w 1029301"/>
              <a:gd name="connsiteY11" fmla="*/ 824646 h 1041292"/>
              <a:gd name="connsiteX12" fmla="*/ 1012882 w 1029301"/>
              <a:gd name="connsiteY12" fmla="*/ 891572 h 1041292"/>
              <a:gd name="connsiteX13" fmla="*/ 1010706 w 1029301"/>
              <a:gd name="connsiteY13" fmla="*/ 893001 h 1041292"/>
              <a:gd name="connsiteX14" fmla="*/ 979105 w 1029301"/>
              <a:gd name="connsiteY14" fmla="*/ 884303 h 1041292"/>
              <a:gd name="connsiteX15" fmla="*/ 912430 w 1029301"/>
              <a:gd name="connsiteY15" fmla="*/ 880794 h 1041292"/>
              <a:gd name="connsiteX16" fmla="*/ 891859 w 1029301"/>
              <a:gd name="connsiteY16" fmla="*/ 884548 h 1041292"/>
              <a:gd name="connsiteX17" fmla="*/ 871949 w 1029301"/>
              <a:gd name="connsiteY17" fmla="*/ 879666 h 1041292"/>
              <a:gd name="connsiteX18" fmla="*/ 832220 w 1029301"/>
              <a:gd name="connsiteY18" fmla="*/ 880794 h 1041292"/>
              <a:gd name="connsiteX19" fmla="*/ 799822 w 1029301"/>
              <a:gd name="connsiteY19" fmla="*/ 900408 h 1041292"/>
              <a:gd name="connsiteX20" fmla="*/ 746996 w 1029301"/>
              <a:gd name="connsiteY20" fmla="*/ 952816 h 1041292"/>
              <a:gd name="connsiteX21" fmla="*/ 669961 w 1029301"/>
              <a:gd name="connsiteY21" fmla="*/ 1039209 h 1041292"/>
              <a:gd name="connsiteX22" fmla="*/ 570700 w 1029301"/>
              <a:gd name="connsiteY22" fmla="*/ 1011637 h 1041292"/>
              <a:gd name="connsiteX23" fmla="*/ 489320 w 1029301"/>
              <a:gd name="connsiteY23" fmla="*/ 941453 h 1041292"/>
              <a:gd name="connsiteX24" fmla="*/ 358309 w 1029301"/>
              <a:gd name="connsiteY24" fmla="*/ 805763 h 1041292"/>
              <a:gd name="connsiteX25" fmla="*/ 192875 w 1029301"/>
              <a:gd name="connsiteY25" fmla="*/ 630470 h 1041292"/>
              <a:gd name="connsiteX26" fmla="*/ 60193 w 1029301"/>
              <a:gd name="connsiteY26" fmla="*/ 420419 h 1041292"/>
              <a:gd name="connsiteX27" fmla="*/ 4046 w 1029301"/>
              <a:gd name="connsiteY27" fmla="*/ 210200 h 1041292"/>
              <a:gd name="connsiteX28" fmla="*/ 14216 w 1029301"/>
              <a:gd name="connsiteY28" fmla="*/ 59925 h 1041292"/>
              <a:gd name="connsiteX0" fmla="*/ 14216 w 1029301"/>
              <a:gd name="connsiteY0" fmla="*/ 59925 h 1041292"/>
              <a:gd name="connsiteX1" fmla="*/ 62199 w 1029301"/>
              <a:gd name="connsiteY1" fmla="*/ 841 h 1041292"/>
              <a:gd name="connsiteX2" fmla="*/ 144606 w 1029301"/>
              <a:gd name="connsiteY2" fmla="*/ 132233 h 1041292"/>
              <a:gd name="connsiteX3" fmla="*/ 198557 w 1029301"/>
              <a:gd name="connsiteY3" fmla="*/ 215046 h 1041292"/>
              <a:gd name="connsiteX4" fmla="*/ 355039 w 1029301"/>
              <a:gd name="connsiteY4" fmla="*/ 283584 h 1041292"/>
              <a:gd name="connsiteX5" fmla="*/ 454967 w 1029301"/>
              <a:gd name="connsiteY5" fmla="*/ 438036 h 1041292"/>
              <a:gd name="connsiteX6" fmla="*/ 562750 w 1029301"/>
              <a:gd name="connsiteY6" fmla="*/ 518510 h 1041292"/>
              <a:gd name="connsiteX7" fmla="*/ 621205 w 1029301"/>
              <a:gd name="connsiteY7" fmla="*/ 559530 h 1041292"/>
              <a:gd name="connsiteX8" fmla="*/ 668797 w 1029301"/>
              <a:gd name="connsiteY8" fmla="*/ 678595 h 1041292"/>
              <a:gd name="connsiteX9" fmla="*/ 792114 w 1029301"/>
              <a:gd name="connsiteY9" fmla="*/ 688842 h 1041292"/>
              <a:gd name="connsiteX10" fmla="*/ 920451 w 1029301"/>
              <a:gd name="connsiteY10" fmla="*/ 768499 h 1041292"/>
              <a:gd name="connsiteX11" fmla="*/ 1024725 w 1029301"/>
              <a:gd name="connsiteY11" fmla="*/ 824646 h 1041292"/>
              <a:gd name="connsiteX12" fmla="*/ 1012882 w 1029301"/>
              <a:gd name="connsiteY12" fmla="*/ 891572 h 1041292"/>
              <a:gd name="connsiteX13" fmla="*/ 1010706 w 1029301"/>
              <a:gd name="connsiteY13" fmla="*/ 893001 h 1041292"/>
              <a:gd name="connsiteX14" fmla="*/ 979105 w 1029301"/>
              <a:gd name="connsiteY14" fmla="*/ 884303 h 1041292"/>
              <a:gd name="connsiteX15" fmla="*/ 912430 w 1029301"/>
              <a:gd name="connsiteY15" fmla="*/ 880794 h 1041292"/>
              <a:gd name="connsiteX16" fmla="*/ 891859 w 1029301"/>
              <a:gd name="connsiteY16" fmla="*/ 884548 h 1041292"/>
              <a:gd name="connsiteX17" fmla="*/ 871949 w 1029301"/>
              <a:gd name="connsiteY17" fmla="*/ 879666 h 1041292"/>
              <a:gd name="connsiteX18" fmla="*/ 832220 w 1029301"/>
              <a:gd name="connsiteY18" fmla="*/ 880794 h 1041292"/>
              <a:gd name="connsiteX19" fmla="*/ 746996 w 1029301"/>
              <a:gd name="connsiteY19" fmla="*/ 952816 h 1041292"/>
              <a:gd name="connsiteX20" fmla="*/ 669961 w 1029301"/>
              <a:gd name="connsiteY20" fmla="*/ 1039209 h 1041292"/>
              <a:gd name="connsiteX21" fmla="*/ 570700 w 1029301"/>
              <a:gd name="connsiteY21" fmla="*/ 1011637 h 1041292"/>
              <a:gd name="connsiteX22" fmla="*/ 489320 w 1029301"/>
              <a:gd name="connsiteY22" fmla="*/ 941453 h 1041292"/>
              <a:gd name="connsiteX23" fmla="*/ 358309 w 1029301"/>
              <a:gd name="connsiteY23" fmla="*/ 805763 h 1041292"/>
              <a:gd name="connsiteX24" fmla="*/ 192875 w 1029301"/>
              <a:gd name="connsiteY24" fmla="*/ 630470 h 1041292"/>
              <a:gd name="connsiteX25" fmla="*/ 60193 w 1029301"/>
              <a:gd name="connsiteY25" fmla="*/ 420419 h 1041292"/>
              <a:gd name="connsiteX26" fmla="*/ 4046 w 1029301"/>
              <a:gd name="connsiteY26" fmla="*/ 210200 h 1041292"/>
              <a:gd name="connsiteX27" fmla="*/ 14216 w 1029301"/>
              <a:gd name="connsiteY27" fmla="*/ 59925 h 1041292"/>
              <a:gd name="connsiteX0" fmla="*/ 14216 w 1029301"/>
              <a:gd name="connsiteY0" fmla="*/ 59925 h 1041292"/>
              <a:gd name="connsiteX1" fmla="*/ 62199 w 1029301"/>
              <a:gd name="connsiteY1" fmla="*/ 841 h 1041292"/>
              <a:gd name="connsiteX2" fmla="*/ 144606 w 1029301"/>
              <a:gd name="connsiteY2" fmla="*/ 132233 h 1041292"/>
              <a:gd name="connsiteX3" fmla="*/ 198557 w 1029301"/>
              <a:gd name="connsiteY3" fmla="*/ 215046 h 1041292"/>
              <a:gd name="connsiteX4" fmla="*/ 355039 w 1029301"/>
              <a:gd name="connsiteY4" fmla="*/ 283584 h 1041292"/>
              <a:gd name="connsiteX5" fmla="*/ 454967 w 1029301"/>
              <a:gd name="connsiteY5" fmla="*/ 438036 h 1041292"/>
              <a:gd name="connsiteX6" fmla="*/ 562750 w 1029301"/>
              <a:gd name="connsiteY6" fmla="*/ 518510 h 1041292"/>
              <a:gd name="connsiteX7" fmla="*/ 621205 w 1029301"/>
              <a:gd name="connsiteY7" fmla="*/ 559530 h 1041292"/>
              <a:gd name="connsiteX8" fmla="*/ 668797 w 1029301"/>
              <a:gd name="connsiteY8" fmla="*/ 678595 h 1041292"/>
              <a:gd name="connsiteX9" fmla="*/ 792114 w 1029301"/>
              <a:gd name="connsiteY9" fmla="*/ 688842 h 1041292"/>
              <a:gd name="connsiteX10" fmla="*/ 920451 w 1029301"/>
              <a:gd name="connsiteY10" fmla="*/ 768499 h 1041292"/>
              <a:gd name="connsiteX11" fmla="*/ 1024725 w 1029301"/>
              <a:gd name="connsiteY11" fmla="*/ 824646 h 1041292"/>
              <a:gd name="connsiteX12" fmla="*/ 1012882 w 1029301"/>
              <a:gd name="connsiteY12" fmla="*/ 891572 h 1041292"/>
              <a:gd name="connsiteX13" fmla="*/ 1010706 w 1029301"/>
              <a:gd name="connsiteY13" fmla="*/ 893001 h 1041292"/>
              <a:gd name="connsiteX14" fmla="*/ 979105 w 1029301"/>
              <a:gd name="connsiteY14" fmla="*/ 884303 h 1041292"/>
              <a:gd name="connsiteX15" fmla="*/ 912430 w 1029301"/>
              <a:gd name="connsiteY15" fmla="*/ 880794 h 1041292"/>
              <a:gd name="connsiteX16" fmla="*/ 871949 w 1029301"/>
              <a:gd name="connsiteY16" fmla="*/ 879666 h 1041292"/>
              <a:gd name="connsiteX17" fmla="*/ 832220 w 1029301"/>
              <a:gd name="connsiteY17" fmla="*/ 880794 h 1041292"/>
              <a:gd name="connsiteX18" fmla="*/ 746996 w 1029301"/>
              <a:gd name="connsiteY18" fmla="*/ 952816 h 1041292"/>
              <a:gd name="connsiteX19" fmla="*/ 669961 w 1029301"/>
              <a:gd name="connsiteY19" fmla="*/ 1039209 h 1041292"/>
              <a:gd name="connsiteX20" fmla="*/ 570700 w 1029301"/>
              <a:gd name="connsiteY20" fmla="*/ 1011637 h 1041292"/>
              <a:gd name="connsiteX21" fmla="*/ 489320 w 1029301"/>
              <a:gd name="connsiteY21" fmla="*/ 941453 h 1041292"/>
              <a:gd name="connsiteX22" fmla="*/ 358309 w 1029301"/>
              <a:gd name="connsiteY22" fmla="*/ 805763 h 1041292"/>
              <a:gd name="connsiteX23" fmla="*/ 192875 w 1029301"/>
              <a:gd name="connsiteY23" fmla="*/ 630470 h 1041292"/>
              <a:gd name="connsiteX24" fmla="*/ 60193 w 1029301"/>
              <a:gd name="connsiteY24" fmla="*/ 420419 h 1041292"/>
              <a:gd name="connsiteX25" fmla="*/ 4046 w 1029301"/>
              <a:gd name="connsiteY25" fmla="*/ 210200 h 1041292"/>
              <a:gd name="connsiteX26" fmla="*/ 14216 w 1029301"/>
              <a:gd name="connsiteY26" fmla="*/ 59925 h 1041292"/>
              <a:gd name="connsiteX0" fmla="*/ 14216 w 1029301"/>
              <a:gd name="connsiteY0" fmla="*/ 59925 h 1041292"/>
              <a:gd name="connsiteX1" fmla="*/ 62199 w 1029301"/>
              <a:gd name="connsiteY1" fmla="*/ 841 h 1041292"/>
              <a:gd name="connsiteX2" fmla="*/ 144606 w 1029301"/>
              <a:gd name="connsiteY2" fmla="*/ 132233 h 1041292"/>
              <a:gd name="connsiteX3" fmla="*/ 198557 w 1029301"/>
              <a:gd name="connsiteY3" fmla="*/ 215046 h 1041292"/>
              <a:gd name="connsiteX4" fmla="*/ 355039 w 1029301"/>
              <a:gd name="connsiteY4" fmla="*/ 283584 h 1041292"/>
              <a:gd name="connsiteX5" fmla="*/ 454967 w 1029301"/>
              <a:gd name="connsiteY5" fmla="*/ 438036 h 1041292"/>
              <a:gd name="connsiteX6" fmla="*/ 562750 w 1029301"/>
              <a:gd name="connsiteY6" fmla="*/ 518510 h 1041292"/>
              <a:gd name="connsiteX7" fmla="*/ 621205 w 1029301"/>
              <a:gd name="connsiteY7" fmla="*/ 559530 h 1041292"/>
              <a:gd name="connsiteX8" fmla="*/ 668797 w 1029301"/>
              <a:gd name="connsiteY8" fmla="*/ 678595 h 1041292"/>
              <a:gd name="connsiteX9" fmla="*/ 792114 w 1029301"/>
              <a:gd name="connsiteY9" fmla="*/ 688842 h 1041292"/>
              <a:gd name="connsiteX10" fmla="*/ 920451 w 1029301"/>
              <a:gd name="connsiteY10" fmla="*/ 768499 h 1041292"/>
              <a:gd name="connsiteX11" fmla="*/ 1024725 w 1029301"/>
              <a:gd name="connsiteY11" fmla="*/ 824646 h 1041292"/>
              <a:gd name="connsiteX12" fmla="*/ 1012882 w 1029301"/>
              <a:gd name="connsiteY12" fmla="*/ 891572 h 1041292"/>
              <a:gd name="connsiteX13" fmla="*/ 1010706 w 1029301"/>
              <a:gd name="connsiteY13" fmla="*/ 893001 h 1041292"/>
              <a:gd name="connsiteX14" fmla="*/ 979105 w 1029301"/>
              <a:gd name="connsiteY14" fmla="*/ 884303 h 1041292"/>
              <a:gd name="connsiteX15" fmla="*/ 871949 w 1029301"/>
              <a:gd name="connsiteY15" fmla="*/ 879666 h 1041292"/>
              <a:gd name="connsiteX16" fmla="*/ 832220 w 1029301"/>
              <a:gd name="connsiteY16" fmla="*/ 880794 h 1041292"/>
              <a:gd name="connsiteX17" fmla="*/ 746996 w 1029301"/>
              <a:gd name="connsiteY17" fmla="*/ 952816 h 1041292"/>
              <a:gd name="connsiteX18" fmla="*/ 669961 w 1029301"/>
              <a:gd name="connsiteY18" fmla="*/ 1039209 h 1041292"/>
              <a:gd name="connsiteX19" fmla="*/ 570700 w 1029301"/>
              <a:gd name="connsiteY19" fmla="*/ 1011637 h 1041292"/>
              <a:gd name="connsiteX20" fmla="*/ 489320 w 1029301"/>
              <a:gd name="connsiteY20" fmla="*/ 941453 h 1041292"/>
              <a:gd name="connsiteX21" fmla="*/ 358309 w 1029301"/>
              <a:gd name="connsiteY21" fmla="*/ 805763 h 1041292"/>
              <a:gd name="connsiteX22" fmla="*/ 192875 w 1029301"/>
              <a:gd name="connsiteY22" fmla="*/ 630470 h 1041292"/>
              <a:gd name="connsiteX23" fmla="*/ 60193 w 1029301"/>
              <a:gd name="connsiteY23" fmla="*/ 420419 h 1041292"/>
              <a:gd name="connsiteX24" fmla="*/ 4046 w 1029301"/>
              <a:gd name="connsiteY24" fmla="*/ 210200 h 1041292"/>
              <a:gd name="connsiteX25" fmla="*/ 14216 w 1029301"/>
              <a:gd name="connsiteY25" fmla="*/ 59925 h 1041292"/>
              <a:gd name="connsiteX0" fmla="*/ 14216 w 1172631"/>
              <a:gd name="connsiteY0" fmla="*/ 59925 h 1041292"/>
              <a:gd name="connsiteX1" fmla="*/ 62199 w 1172631"/>
              <a:gd name="connsiteY1" fmla="*/ 841 h 1041292"/>
              <a:gd name="connsiteX2" fmla="*/ 144606 w 1172631"/>
              <a:gd name="connsiteY2" fmla="*/ 132233 h 1041292"/>
              <a:gd name="connsiteX3" fmla="*/ 198557 w 1172631"/>
              <a:gd name="connsiteY3" fmla="*/ 215046 h 1041292"/>
              <a:gd name="connsiteX4" fmla="*/ 355039 w 1172631"/>
              <a:gd name="connsiteY4" fmla="*/ 283584 h 1041292"/>
              <a:gd name="connsiteX5" fmla="*/ 454967 w 1172631"/>
              <a:gd name="connsiteY5" fmla="*/ 438036 h 1041292"/>
              <a:gd name="connsiteX6" fmla="*/ 562750 w 1172631"/>
              <a:gd name="connsiteY6" fmla="*/ 518510 h 1041292"/>
              <a:gd name="connsiteX7" fmla="*/ 621205 w 1172631"/>
              <a:gd name="connsiteY7" fmla="*/ 559530 h 1041292"/>
              <a:gd name="connsiteX8" fmla="*/ 668797 w 1172631"/>
              <a:gd name="connsiteY8" fmla="*/ 678595 h 1041292"/>
              <a:gd name="connsiteX9" fmla="*/ 792114 w 1172631"/>
              <a:gd name="connsiteY9" fmla="*/ 688842 h 1041292"/>
              <a:gd name="connsiteX10" fmla="*/ 920451 w 1172631"/>
              <a:gd name="connsiteY10" fmla="*/ 768499 h 1041292"/>
              <a:gd name="connsiteX11" fmla="*/ 1024725 w 1172631"/>
              <a:gd name="connsiteY11" fmla="*/ 824646 h 1041292"/>
              <a:gd name="connsiteX12" fmla="*/ 1012882 w 1172631"/>
              <a:gd name="connsiteY12" fmla="*/ 891572 h 1041292"/>
              <a:gd name="connsiteX13" fmla="*/ 1172631 w 1172631"/>
              <a:gd name="connsiteY13" fmla="*/ 921576 h 1041292"/>
              <a:gd name="connsiteX14" fmla="*/ 979105 w 1172631"/>
              <a:gd name="connsiteY14" fmla="*/ 884303 h 1041292"/>
              <a:gd name="connsiteX15" fmla="*/ 871949 w 1172631"/>
              <a:gd name="connsiteY15" fmla="*/ 879666 h 1041292"/>
              <a:gd name="connsiteX16" fmla="*/ 832220 w 1172631"/>
              <a:gd name="connsiteY16" fmla="*/ 880794 h 1041292"/>
              <a:gd name="connsiteX17" fmla="*/ 746996 w 1172631"/>
              <a:gd name="connsiteY17" fmla="*/ 952816 h 1041292"/>
              <a:gd name="connsiteX18" fmla="*/ 669961 w 1172631"/>
              <a:gd name="connsiteY18" fmla="*/ 1039209 h 1041292"/>
              <a:gd name="connsiteX19" fmla="*/ 570700 w 1172631"/>
              <a:gd name="connsiteY19" fmla="*/ 1011637 h 1041292"/>
              <a:gd name="connsiteX20" fmla="*/ 489320 w 1172631"/>
              <a:gd name="connsiteY20" fmla="*/ 941453 h 1041292"/>
              <a:gd name="connsiteX21" fmla="*/ 358309 w 1172631"/>
              <a:gd name="connsiteY21" fmla="*/ 805763 h 1041292"/>
              <a:gd name="connsiteX22" fmla="*/ 192875 w 1172631"/>
              <a:gd name="connsiteY22" fmla="*/ 630470 h 1041292"/>
              <a:gd name="connsiteX23" fmla="*/ 60193 w 1172631"/>
              <a:gd name="connsiteY23" fmla="*/ 420419 h 1041292"/>
              <a:gd name="connsiteX24" fmla="*/ 4046 w 1172631"/>
              <a:gd name="connsiteY24" fmla="*/ 210200 h 1041292"/>
              <a:gd name="connsiteX25" fmla="*/ 14216 w 1172631"/>
              <a:gd name="connsiteY25" fmla="*/ 59925 h 1041292"/>
              <a:gd name="connsiteX0" fmla="*/ 14216 w 1172631"/>
              <a:gd name="connsiteY0" fmla="*/ 59925 h 1041292"/>
              <a:gd name="connsiteX1" fmla="*/ 62199 w 1172631"/>
              <a:gd name="connsiteY1" fmla="*/ 841 h 1041292"/>
              <a:gd name="connsiteX2" fmla="*/ 144606 w 1172631"/>
              <a:gd name="connsiteY2" fmla="*/ 132233 h 1041292"/>
              <a:gd name="connsiteX3" fmla="*/ 198557 w 1172631"/>
              <a:gd name="connsiteY3" fmla="*/ 215046 h 1041292"/>
              <a:gd name="connsiteX4" fmla="*/ 355039 w 1172631"/>
              <a:gd name="connsiteY4" fmla="*/ 283584 h 1041292"/>
              <a:gd name="connsiteX5" fmla="*/ 454967 w 1172631"/>
              <a:gd name="connsiteY5" fmla="*/ 438036 h 1041292"/>
              <a:gd name="connsiteX6" fmla="*/ 562750 w 1172631"/>
              <a:gd name="connsiteY6" fmla="*/ 518510 h 1041292"/>
              <a:gd name="connsiteX7" fmla="*/ 621205 w 1172631"/>
              <a:gd name="connsiteY7" fmla="*/ 559530 h 1041292"/>
              <a:gd name="connsiteX8" fmla="*/ 668797 w 1172631"/>
              <a:gd name="connsiteY8" fmla="*/ 678595 h 1041292"/>
              <a:gd name="connsiteX9" fmla="*/ 792114 w 1172631"/>
              <a:gd name="connsiteY9" fmla="*/ 688842 h 1041292"/>
              <a:gd name="connsiteX10" fmla="*/ 920451 w 1172631"/>
              <a:gd name="connsiteY10" fmla="*/ 768499 h 1041292"/>
              <a:gd name="connsiteX11" fmla="*/ 1151725 w 1172631"/>
              <a:gd name="connsiteY11" fmla="*/ 878621 h 1041292"/>
              <a:gd name="connsiteX12" fmla="*/ 1012882 w 1172631"/>
              <a:gd name="connsiteY12" fmla="*/ 891572 h 1041292"/>
              <a:gd name="connsiteX13" fmla="*/ 1172631 w 1172631"/>
              <a:gd name="connsiteY13" fmla="*/ 921576 h 1041292"/>
              <a:gd name="connsiteX14" fmla="*/ 979105 w 1172631"/>
              <a:gd name="connsiteY14" fmla="*/ 884303 h 1041292"/>
              <a:gd name="connsiteX15" fmla="*/ 871949 w 1172631"/>
              <a:gd name="connsiteY15" fmla="*/ 879666 h 1041292"/>
              <a:gd name="connsiteX16" fmla="*/ 832220 w 1172631"/>
              <a:gd name="connsiteY16" fmla="*/ 880794 h 1041292"/>
              <a:gd name="connsiteX17" fmla="*/ 746996 w 1172631"/>
              <a:gd name="connsiteY17" fmla="*/ 952816 h 1041292"/>
              <a:gd name="connsiteX18" fmla="*/ 669961 w 1172631"/>
              <a:gd name="connsiteY18" fmla="*/ 1039209 h 1041292"/>
              <a:gd name="connsiteX19" fmla="*/ 570700 w 1172631"/>
              <a:gd name="connsiteY19" fmla="*/ 1011637 h 1041292"/>
              <a:gd name="connsiteX20" fmla="*/ 489320 w 1172631"/>
              <a:gd name="connsiteY20" fmla="*/ 941453 h 1041292"/>
              <a:gd name="connsiteX21" fmla="*/ 358309 w 1172631"/>
              <a:gd name="connsiteY21" fmla="*/ 805763 h 1041292"/>
              <a:gd name="connsiteX22" fmla="*/ 192875 w 1172631"/>
              <a:gd name="connsiteY22" fmla="*/ 630470 h 1041292"/>
              <a:gd name="connsiteX23" fmla="*/ 60193 w 1172631"/>
              <a:gd name="connsiteY23" fmla="*/ 420419 h 1041292"/>
              <a:gd name="connsiteX24" fmla="*/ 4046 w 1172631"/>
              <a:gd name="connsiteY24" fmla="*/ 210200 h 1041292"/>
              <a:gd name="connsiteX25" fmla="*/ 14216 w 1172631"/>
              <a:gd name="connsiteY25" fmla="*/ 59925 h 1041292"/>
              <a:gd name="connsiteX0" fmla="*/ 14216 w 1152168"/>
              <a:gd name="connsiteY0" fmla="*/ 59925 h 1041292"/>
              <a:gd name="connsiteX1" fmla="*/ 62199 w 1152168"/>
              <a:gd name="connsiteY1" fmla="*/ 841 h 1041292"/>
              <a:gd name="connsiteX2" fmla="*/ 144606 w 1152168"/>
              <a:gd name="connsiteY2" fmla="*/ 132233 h 1041292"/>
              <a:gd name="connsiteX3" fmla="*/ 198557 w 1152168"/>
              <a:gd name="connsiteY3" fmla="*/ 215046 h 1041292"/>
              <a:gd name="connsiteX4" fmla="*/ 355039 w 1152168"/>
              <a:gd name="connsiteY4" fmla="*/ 283584 h 1041292"/>
              <a:gd name="connsiteX5" fmla="*/ 454967 w 1152168"/>
              <a:gd name="connsiteY5" fmla="*/ 438036 h 1041292"/>
              <a:gd name="connsiteX6" fmla="*/ 562750 w 1152168"/>
              <a:gd name="connsiteY6" fmla="*/ 518510 h 1041292"/>
              <a:gd name="connsiteX7" fmla="*/ 621205 w 1152168"/>
              <a:gd name="connsiteY7" fmla="*/ 559530 h 1041292"/>
              <a:gd name="connsiteX8" fmla="*/ 668797 w 1152168"/>
              <a:gd name="connsiteY8" fmla="*/ 678595 h 1041292"/>
              <a:gd name="connsiteX9" fmla="*/ 792114 w 1152168"/>
              <a:gd name="connsiteY9" fmla="*/ 688842 h 1041292"/>
              <a:gd name="connsiteX10" fmla="*/ 920451 w 1152168"/>
              <a:gd name="connsiteY10" fmla="*/ 768499 h 1041292"/>
              <a:gd name="connsiteX11" fmla="*/ 1151725 w 1152168"/>
              <a:gd name="connsiteY11" fmla="*/ 878621 h 1041292"/>
              <a:gd name="connsiteX12" fmla="*/ 1012882 w 1152168"/>
              <a:gd name="connsiteY12" fmla="*/ 891572 h 1041292"/>
              <a:gd name="connsiteX13" fmla="*/ 979105 w 1152168"/>
              <a:gd name="connsiteY13" fmla="*/ 884303 h 1041292"/>
              <a:gd name="connsiteX14" fmla="*/ 871949 w 1152168"/>
              <a:gd name="connsiteY14" fmla="*/ 879666 h 1041292"/>
              <a:gd name="connsiteX15" fmla="*/ 832220 w 1152168"/>
              <a:gd name="connsiteY15" fmla="*/ 880794 h 1041292"/>
              <a:gd name="connsiteX16" fmla="*/ 746996 w 1152168"/>
              <a:gd name="connsiteY16" fmla="*/ 952816 h 1041292"/>
              <a:gd name="connsiteX17" fmla="*/ 669961 w 1152168"/>
              <a:gd name="connsiteY17" fmla="*/ 1039209 h 1041292"/>
              <a:gd name="connsiteX18" fmla="*/ 570700 w 1152168"/>
              <a:gd name="connsiteY18" fmla="*/ 1011637 h 1041292"/>
              <a:gd name="connsiteX19" fmla="*/ 489320 w 1152168"/>
              <a:gd name="connsiteY19" fmla="*/ 941453 h 1041292"/>
              <a:gd name="connsiteX20" fmla="*/ 358309 w 1152168"/>
              <a:gd name="connsiteY20" fmla="*/ 805763 h 1041292"/>
              <a:gd name="connsiteX21" fmla="*/ 192875 w 1152168"/>
              <a:gd name="connsiteY21" fmla="*/ 630470 h 1041292"/>
              <a:gd name="connsiteX22" fmla="*/ 60193 w 1152168"/>
              <a:gd name="connsiteY22" fmla="*/ 420419 h 1041292"/>
              <a:gd name="connsiteX23" fmla="*/ 4046 w 1152168"/>
              <a:gd name="connsiteY23" fmla="*/ 210200 h 1041292"/>
              <a:gd name="connsiteX24" fmla="*/ 14216 w 1152168"/>
              <a:gd name="connsiteY24" fmla="*/ 59925 h 1041292"/>
              <a:gd name="connsiteX0" fmla="*/ 14216 w 1152226"/>
              <a:gd name="connsiteY0" fmla="*/ 59925 h 1041292"/>
              <a:gd name="connsiteX1" fmla="*/ 62199 w 1152226"/>
              <a:gd name="connsiteY1" fmla="*/ 841 h 1041292"/>
              <a:gd name="connsiteX2" fmla="*/ 144606 w 1152226"/>
              <a:gd name="connsiteY2" fmla="*/ 132233 h 1041292"/>
              <a:gd name="connsiteX3" fmla="*/ 198557 w 1152226"/>
              <a:gd name="connsiteY3" fmla="*/ 215046 h 1041292"/>
              <a:gd name="connsiteX4" fmla="*/ 355039 w 1152226"/>
              <a:gd name="connsiteY4" fmla="*/ 283584 h 1041292"/>
              <a:gd name="connsiteX5" fmla="*/ 454967 w 1152226"/>
              <a:gd name="connsiteY5" fmla="*/ 438036 h 1041292"/>
              <a:gd name="connsiteX6" fmla="*/ 562750 w 1152226"/>
              <a:gd name="connsiteY6" fmla="*/ 518510 h 1041292"/>
              <a:gd name="connsiteX7" fmla="*/ 621205 w 1152226"/>
              <a:gd name="connsiteY7" fmla="*/ 559530 h 1041292"/>
              <a:gd name="connsiteX8" fmla="*/ 668797 w 1152226"/>
              <a:gd name="connsiteY8" fmla="*/ 678595 h 1041292"/>
              <a:gd name="connsiteX9" fmla="*/ 792114 w 1152226"/>
              <a:gd name="connsiteY9" fmla="*/ 688842 h 1041292"/>
              <a:gd name="connsiteX10" fmla="*/ 920451 w 1152226"/>
              <a:gd name="connsiteY10" fmla="*/ 768499 h 1041292"/>
              <a:gd name="connsiteX11" fmla="*/ 1151725 w 1152226"/>
              <a:gd name="connsiteY11" fmla="*/ 878621 h 1041292"/>
              <a:gd name="connsiteX12" fmla="*/ 979105 w 1152226"/>
              <a:gd name="connsiteY12" fmla="*/ 884303 h 1041292"/>
              <a:gd name="connsiteX13" fmla="*/ 871949 w 1152226"/>
              <a:gd name="connsiteY13" fmla="*/ 879666 h 1041292"/>
              <a:gd name="connsiteX14" fmla="*/ 832220 w 1152226"/>
              <a:gd name="connsiteY14" fmla="*/ 880794 h 1041292"/>
              <a:gd name="connsiteX15" fmla="*/ 746996 w 1152226"/>
              <a:gd name="connsiteY15" fmla="*/ 952816 h 1041292"/>
              <a:gd name="connsiteX16" fmla="*/ 669961 w 1152226"/>
              <a:gd name="connsiteY16" fmla="*/ 1039209 h 1041292"/>
              <a:gd name="connsiteX17" fmla="*/ 570700 w 1152226"/>
              <a:gd name="connsiteY17" fmla="*/ 1011637 h 1041292"/>
              <a:gd name="connsiteX18" fmla="*/ 489320 w 1152226"/>
              <a:gd name="connsiteY18" fmla="*/ 941453 h 1041292"/>
              <a:gd name="connsiteX19" fmla="*/ 358309 w 1152226"/>
              <a:gd name="connsiteY19" fmla="*/ 805763 h 1041292"/>
              <a:gd name="connsiteX20" fmla="*/ 192875 w 1152226"/>
              <a:gd name="connsiteY20" fmla="*/ 630470 h 1041292"/>
              <a:gd name="connsiteX21" fmla="*/ 60193 w 1152226"/>
              <a:gd name="connsiteY21" fmla="*/ 420419 h 1041292"/>
              <a:gd name="connsiteX22" fmla="*/ 4046 w 1152226"/>
              <a:gd name="connsiteY22" fmla="*/ 210200 h 1041292"/>
              <a:gd name="connsiteX23" fmla="*/ 14216 w 1152226"/>
              <a:gd name="connsiteY23" fmla="*/ 59925 h 1041292"/>
              <a:gd name="connsiteX0" fmla="*/ 14216 w 1070347"/>
              <a:gd name="connsiteY0" fmla="*/ 59925 h 1041292"/>
              <a:gd name="connsiteX1" fmla="*/ 62199 w 1070347"/>
              <a:gd name="connsiteY1" fmla="*/ 841 h 1041292"/>
              <a:gd name="connsiteX2" fmla="*/ 144606 w 1070347"/>
              <a:gd name="connsiteY2" fmla="*/ 132233 h 1041292"/>
              <a:gd name="connsiteX3" fmla="*/ 198557 w 1070347"/>
              <a:gd name="connsiteY3" fmla="*/ 215046 h 1041292"/>
              <a:gd name="connsiteX4" fmla="*/ 355039 w 1070347"/>
              <a:gd name="connsiteY4" fmla="*/ 283584 h 1041292"/>
              <a:gd name="connsiteX5" fmla="*/ 454967 w 1070347"/>
              <a:gd name="connsiteY5" fmla="*/ 438036 h 1041292"/>
              <a:gd name="connsiteX6" fmla="*/ 562750 w 1070347"/>
              <a:gd name="connsiteY6" fmla="*/ 518510 h 1041292"/>
              <a:gd name="connsiteX7" fmla="*/ 621205 w 1070347"/>
              <a:gd name="connsiteY7" fmla="*/ 559530 h 1041292"/>
              <a:gd name="connsiteX8" fmla="*/ 668797 w 1070347"/>
              <a:gd name="connsiteY8" fmla="*/ 678595 h 1041292"/>
              <a:gd name="connsiteX9" fmla="*/ 792114 w 1070347"/>
              <a:gd name="connsiteY9" fmla="*/ 688842 h 1041292"/>
              <a:gd name="connsiteX10" fmla="*/ 920451 w 1070347"/>
              <a:gd name="connsiteY10" fmla="*/ 768499 h 1041292"/>
              <a:gd name="connsiteX11" fmla="*/ 1069175 w 1070347"/>
              <a:gd name="connsiteY11" fmla="*/ 904021 h 1041292"/>
              <a:gd name="connsiteX12" fmla="*/ 979105 w 1070347"/>
              <a:gd name="connsiteY12" fmla="*/ 884303 h 1041292"/>
              <a:gd name="connsiteX13" fmla="*/ 871949 w 1070347"/>
              <a:gd name="connsiteY13" fmla="*/ 879666 h 1041292"/>
              <a:gd name="connsiteX14" fmla="*/ 832220 w 1070347"/>
              <a:gd name="connsiteY14" fmla="*/ 880794 h 1041292"/>
              <a:gd name="connsiteX15" fmla="*/ 746996 w 1070347"/>
              <a:gd name="connsiteY15" fmla="*/ 952816 h 1041292"/>
              <a:gd name="connsiteX16" fmla="*/ 669961 w 1070347"/>
              <a:gd name="connsiteY16" fmla="*/ 1039209 h 1041292"/>
              <a:gd name="connsiteX17" fmla="*/ 570700 w 1070347"/>
              <a:gd name="connsiteY17" fmla="*/ 1011637 h 1041292"/>
              <a:gd name="connsiteX18" fmla="*/ 489320 w 1070347"/>
              <a:gd name="connsiteY18" fmla="*/ 941453 h 1041292"/>
              <a:gd name="connsiteX19" fmla="*/ 358309 w 1070347"/>
              <a:gd name="connsiteY19" fmla="*/ 805763 h 1041292"/>
              <a:gd name="connsiteX20" fmla="*/ 192875 w 1070347"/>
              <a:gd name="connsiteY20" fmla="*/ 630470 h 1041292"/>
              <a:gd name="connsiteX21" fmla="*/ 60193 w 1070347"/>
              <a:gd name="connsiteY21" fmla="*/ 420419 h 1041292"/>
              <a:gd name="connsiteX22" fmla="*/ 4046 w 1070347"/>
              <a:gd name="connsiteY22" fmla="*/ 210200 h 1041292"/>
              <a:gd name="connsiteX23" fmla="*/ 14216 w 1070347"/>
              <a:gd name="connsiteY23" fmla="*/ 59925 h 1041292"/>
              <a:gd name="connsiteX0" fmla="*/ 14216 w 1070945"/>
              <a:gd name="connsiteY0" fmla="*/ 59925 h 1041292"/>
              <a:gd name="connsiteX1" fmla="*/ 62199 w 1070945"/>
              <a:gd name="connsiteY1" fmla="*/ 841 h 1041292"/>
              <a:gd name="connsiteX2" fmla="*/ 144606 w 1070945"/>
              <a:gd name="connsiteY2" fmla="*/ 132233 h 1041292"/>
              <a:gd name="connsiteX3" fmla="*/ 198557 w 1070945"/>
              <a:gd name="connsiteY3" fmla="*/ 215046 h 1041292"/>
              <a:gd name="connsiteX4" fmla="*/ 355039 w 1070945"/>
              <a:gd name="connsiteY4" fmla="*/ 283584 h 1041292"/>
              <a:gd name="connsiteX5" fmla="*/ 454967 w 1070945"/>
              <a:gd name="connsiteY5" fmla="*/ 438036 h 1041292"/>
              <a:gd name="connsiteX6" fmla="*/ 562750 w 1070945"/>
              <a:gd name="connsiteY6" fmla="*/ 518510 h 1041292"/>
              <a:gd name="connsiteX7" fmla="*/ 621205 w 1070945"/>
              <a:gd name="connsiteY7" fmla="*/ 559530 h 1041292"/>
              <a:gd name="connsiteX8" fmla="*/ 668797 w 1070945"/>
              <a:gd name="connsiteY8" fmla="*/ 678595 h 1041292"/>
              <a:gd name="connsiteX9" fmla="*/ 792114 w 1070945"/>
              <a:gd name="connsiteY9" fmla="*/ 688842 h 1041292"/>
              <a:gd name="connsiteX10" fmla="*/ 920451 w 1070945"/>
              <a:gd name="connsiteY10" fmla="*/ 768499 h 1041292"/>
              <a:gd name="connsiteX11" fmla="*/ 1069175 w 1070945"/>
              <a:gd name="connsiteY11" fmla="*/ 904021 h 1041292"/>
              <a:gd name="connsiteX12" fmla="*/ 988630 w 1070945"/>
              <a:gd name="connsiteY12" fmla="*/ 922403 h 1041292"/>
              <a:gd name="connsiteX13" fmla="*/ 871949 w 1070945"/>
              <a:gd name="connsiteY13" fmla="*/ 879666 h 1041292"/>
              <a:gd name="connsiteX14" fmla="*/ 832220 w 1070945"/>
              <a:gd name="connsiteY14" fmla="*/ 880794 h 1041292"/>
              <a:gd name="connsiteX15" fmla="*/ 746996 w 1070945"/>
              <a:gd name="connsiteY15" fmla="*/ 952816 h 1041292"/>
              <a:gd name="connsiteX16" fmla="*/ 669961 w 1070945"/>
              <a:gd name="connsiteY16" fmla="*/ 1039209 h 1041292"/>
              <a:gd name="connsiteX17" fmla="*/ 570700 w 1070945"/>
              <a:gd name="connsiteY17" fmla="*/ 1011637 h 1041292"/>
              <a:gd name="connsiteX18" fmla="*/ 489320 w 1070945"/>
              <a:gd name="connsiteY18" fmla="*/ 941453 h 1041292"/>
              <a:gd name="connsiteX19" fmla="*/ 358309 w 1070945"/>
              <a:gd name="connsiteY19" fmla="*/ 805763 h 1041292"/>
              <a:gd name="connsiteX20" fmla="*/ 192875 w 1070945"/>
              <a:gd name="connsiteY20" fmla="*/ 630470 h 1041292"/>
              <a:gd name="connsiteX21" fmla="*/ 60193 w 1070945"/>
              <a:gd name="connsiteY21" fmla="*/ 420419 h 1041292"/>
              <a:gd name="connsiteX22" fmla="*/ 4046 w 1070945"/>
              <a:gd name="connsiteY22" fmla="*/ 210200 h 1041292"/>
              <a:gd name="connsiteX23" fmla="*/ 14216 w 1070945"/>
              <a:gd name="connsiteY23" fmla="*/ 59925 h 1041292"/>
              <a:gd name="connsiteX0" fmla="*/ 14216 w 1070945"/>
              <a:gd name="connsiteY0" fmla="*/ 59925 h 1041292"/>
              <a:gd name="connsiteX1" fmla="*/ 62199 w 1070945"/>
              <a:gd name="connsiteY1" fmla="*/ 841 h 1041292"/>
              <a:gd name="connsiteX2" fmla="*/ 144606 w 1070945"/>
              <a:gd name="connsiteY2" fmla="*/ 132233 h 1041292"/>
              <a:gd name="connsiteX3" fmla="*/ 198557 w 1070945"/>
              <a:gd name="connsiteY3" fmla="*/ 215046 h 1041292"/>
              <a:gd name="connsiteX4" fmla="*/ 355039 w 1070945"/>
              <a:gd name="connsiteY4" fmla="*/ 283584 h 1041292"/>
              <a:gd name="connsiteX5" fmla="*/ 454967 w 1070945"/>
              <a:gd name="connsiteY5" fmla="*/ 438036 h 1041292"/>
              <a:gd name="connsiteX6" fmla="*/ 562750 w 1070945"/>
              <a:gd name="connsiteY6" fmla="*/ 518510 h 1041292"/>
              <a:gd name="connsiteX7" fmla="*/ 621205 w 1070945"/>
              <a:gd name="connsiteY7" fmla="*/ 559530 h 1041292"/>
              <a:gd name="connsiteX8" fmla="*/ 668797 w 1070945"/>
              <a:gd name="connsiteY8" fmla="*/ 678595 h 1041292"/>
              <a:gd name="connsiteX9" fmla="*/ 792114 w 1070945"/>
              <a:gd name="connsiteY9" fmla="*/ 688842 h 1041292"/>
              <a:gd name="connsiteX10" fmla="*/ 920451 w 1070945"/>
              <a:gd name="connsiteY10" fmla="*/ 768499 h 1041292"/>
              <a:gd name="connsiteX11" fmla="*/ 1069175 w 1070945"/>
              <a:gd name="connsiteY11" fmla="*/ 904021 h 1041292"/>
              <a:gd name="connsiteX12" fmla="*/ 988630 w 1070945"/>
              <a:gd name="connsiteY12" fmla="*/ 922403 h 1041292"/>
              <a:gd name="connsiteX13" fmla="*/ 840199 w 1070945"/>
              <a:gd name="connsiteY13" fmla="*/ 914591 h 1041292"/>
              <a:gd name="connsiteX14" fmla="*/ 832220 w 1070945"/>
              <a:gd name="connsiteY14" fmla="*/ 880794 h 1041292"/>
              <a:gd name="connsiteX15" fmla="*/ 746996 w 1070945"/>
              <a:gd name="connsiteY15" fmla="*/ 952816 h 1041292"/>
              <a:gd name="connsiteX16" fmla="*/ 669961 w 1070945"/>
              <a:gd name="connsiteY16" fmla="*/ 1039209 h 1041292"/>
              <a:gd name="connsiteX17" fmla="*/ 570700 w 1070945"/>
              <a:gd name="connsiteY17" fmla="*/ 1011637 h 1041292"/>
              <a:gd name="connsiteX18" fmla="*/ 489320 w 1070945"/>
              <a:gd name="connsiteY18" fmla="*/ 941453 h 1041292"/>
              <a:gd name="connsiteX19" fmla="*/ 358309 w 1070945"/>
              <a:gd name="connsiteY19" fmla="*/ 805763 h 1041292"/>
              <a:gd name="connsiteX20" fmla="*/ 192875 w 1070945"/>
              <a:gd name="connsiteY20" fmla="*/ 630470 h 1041292"/>
              <a:gd name="connsiteX21" fmla="*/ 60193 w 1070945"/>
              <a:gd name="connsiteY21" fmla="*/ 420419 h 1041292"/>
              <a:gd name="connsiteX22" fmla="*/ 4046 w 1070945"/>
              <a:gd name="connsiteY22" fmla="*/ 210200 h 1041292"/>
              <a:gd name="connsiteX23" fmla="*/ 14216 w 1070945"/>
              <a:gd name="connsiteY23" fmla="*/ 59925 h 1041292"/>
              <a:gd name="connsiteX0" fmla="*/ 14216 w 1070945"/>
              <a:gd name="connsiteY0" fmla="*/ 59925 h 1041292"/>
              <a:gd name="connsiteX1" fmla="*/ 62199 w 1070945"/>
              <a:gd name="connsiteY1" fmla="*/ 841 h 1041292"/>
              <a:gd name="connsiteX2" fmla="*/ 144606 w 1070945"/>
              <a:gd name="connsiteY2" fmla="*/ 132233 h 1041292"/>
              <a:gd name="connsiteX3" fmla="*/ 198557 w 1070945"/>
              <a:gd name="connsiteY3" fmla="*/ 215046 h 1041292"/>
              <a:gd name="connsiteX4" fmla="*/ 355039 w 1070945"/>
              <a:gd name="connsiteY4" fmla="*/ 283584 h 1041292"/>
              <a:gd name="connsiteX5" fmla="*/ 454967 w 1070945"/>
              <a:gd name="connsiteY5" fmla="*/ 438036 h 1041292"/>
              <a:gd name="connsiteX6" fmla="*/ 562750 w 1070945"/>
              <a:gd name="connsiteY6" fmla="*/ 518510 h 1041292"/>
              <a:gd name="connsiteX7" fmla="*/ 621205 w 1070945"/>
              <a:gd name="connsiteY7" fmla="*/ 559530 h 1041292"/>
              <a:gd name="connsiteX8" fmla="*/ 668797 w 1070945"/>
              <a:gd name="connsiteY8" fmla="*/ 678595 h 1041292"/>
              <a:gd name="connsiteX9" fmla="*/ 792114 w 1070945"/>
              <a:gd name="connsiteY9" fmla="*/ 688842 h 1041292"/>
              <a:gd name="connsiteX10" fmla="*/ 920451 w 1070945"/>
              <a:gd name="connsiteY10" fmla="*/ 768499 h 1041292"/>
              <a:gd name="connsiteX11" fmla="*/ 1069175 w 1070945"/>
              <a:gd name="connsiteY11" fmla="*/ 904021 h 1041292"/>
              <a:gd name="connsiteX12" fmla="*/ 988630 w 1070945"/>
              <a:gd name="connsiteY12" fmla="*/ 922403 h 1041292"/>
              <a:gd name="connsiteX13" fmla="*/ 840199 w 1070945"/>
              <a:gd name="connsiteY13" fmla="*/ 914591 h 1041292"/>
              <a:gd name="connsiteX14" fmla="*/ 809995 w 1070945"/>
              <a:gd name="connsiteY14" fmla="*/ 931594 h 1041292"/>
              <a:gd name="connsiteX15" fmla="*/ 746996 w 1070945"/>
              <a:gd name="connsiteY15" fmla="*/ 952816 h 1041292"/>
              <a:gd name="connsiteX16" fmla="*/ 669961 w 1070945"/>
              <a:gd name="connsiteY16" fmla="*/ 1039209 h 1041292"/>
              <a:gd name="connsiteX17" fmla="*/ 570700 w 1070945"/>
              <a:gd name="connsiteY17" fmla="*/ 1011637 h 1041292"/>
              <a:gd name="connsiteX18" fmla="*/ 489320 w 1070945"/>
              <a:gd name="connsiteY18" fmla="*/ 941453 h 1041292"/>
              <a:gd name="connsiteX19" fmla="*/ 358309 w 1070945"/>
              <a:gd name="connsiteY19" fmla="*/ 805763 h 1041292"/>
              <a:gd name="connsiteX20" fmla="*/ 192875 w 1070945"/>
              <a:gd name="connsiteY20" fmla="*/ 630470 h 1041292"/>
              <a:gd name="connsiteX21" fmla="*/ 60193 w 1070945"/>
              <a:gd name="connsiteY21" fmla="*/ 420419 h 1041292"/>
              <a:gd name="connsiteX22" fmla="*/ 4046 w 1070945"/>
              <a:gd name="connsiteY22" fmla="*/ 210200 h 1041292"/>
              <a:gd name="connsiteX23" fmla="*/ 14216 w 1070945"/>
              <a:gd name="connsiteY23" fmla="*/ 59925 h 1041292"/>
              <a:gd name="connsiteX0" fmla="*/ 14216 w 1070847"/>
              <a:gd name="connsiteY0" fmla="*/ 59925 h 1041292"/>
              <a:gd name="connsiteX1" fmla="*/ 62199 w 1070847"/>
              <a:gd name="connsiteY1" fmla="*/ 841 h 1041292"/>
              <a:gd name="connsiteX2" fmla="*/ 144606 w 1070847"/>
              <a:gd name="connsiteY2" fmla="*/ 132233 h 1041292"/>
              <a:gd name="connsiteX3" fmla="*/ 198557 w 1070847"/>
              <a:gd name="connsiteY3" fmla="*/ 215046 h 1041292"/>
              <a:gd name="connsiteX4" fmla="*/ 355039 w 1070847"/>
              <a:gd name="connsiteY4" fmla="*/ 283584 h 1041292"/>
              <a:gd name="connsiteX5" fmla="*/ 454967 w 1070847"/>
              <a:gd name="connsiteY5" fmla="*/ 438036 h 1041292"/>
              <a:gd name="connsiteX6" fmla="*/ 562750 w 1070847"/>
              <a:gd name="connsiteY6" fmla="*/ 518510 h 1041292"/>
              <a:gd name="connsiteX7" fmla="*/ 621205 w 1070847"/>
              <a:gd name="connsiteY7" fmla="*/ 559530 h 1041292"/>
              <a:gd name="connsiteX8" fmla="*/ 668797 w 1070847"/>
              <a:gd name="connsiteY8" fmla="*/ 678595 h 1041292"/>
              <a:gd name="connsiteX9" fmla="*/ 792114 w 1070847"/>
              <a:gd name="connsiteY9" fmla="*/ 688842 h 1041292"/>
              <a:gd name="connsiteX10" fmla="*/ 920451 w 1070847"/>
              <a:gd name="connsiteY10" fmla="*/ 768499 h 1041292"/>
              <a:gd name="connsiteX11" fmla="*/ 1069175 w 1070847"/>
              <a:gd name="connsiteY11" fmla="*/ 904021 h 1041292"/>
              <a:gd name="connsiteX12" fmla="*/ 988630 w 1070847"/>
              <a:gd name="connsiteY12" fmla="*/ 922403 h 1041292"/>
              <a:gd name="connsiteX13" fmla="*/ 809995 w 1070847"/>
              <a:gd name="connsiteY13" fmla="*/ 931594 h 1041292"/>
              <a:gd name="connsiteX14" fmla="*/ 746996 w 1070847"/>
              <a:gd name="connsiteY14" fmla="*/ 952816 h 1041292"/>
              <a:gd name="connsiteX15" fmla="*/ 669961 w 1070847"/>
              <a:gd name="connsiteY15" fmla="*/ 1039209 h 1041292"/>
              <a:gd name="connsiteX16" fmla="*/ 570700 w 1070847"/>
              <a:gd name="connsiteY16" fmla="*/ 1011637 h 1041292"/>
              <a:gd name="connsiteX17" fmla="*/ 489320 w 1070847"/>
              <a:gd name="connsiteY17" fmla="*/ 941453 h 1041292"/>
              <a:gd name="connsiteX18" fmla="*/ 358309 w 1070847"/>
              <a:gd name="connsiteY18" fmla="*/ 805763 h 1041292"/>
              <a:gd name="connsiteX19" fmla="*/ 192875 w 1070847"/>
              <a:gd name="connsiteY19" fmla="*/ 630470 h 1041292"/>
              <a:gd name="connsiteX20" fmla="*/ 60193 w 1070847"/>
              <a:gd name="connsiteY20" fmla="*/ 420419 h 1041292"/>
              <a:gd name="connsiteX21" fmla="*/ 4046 w 1070847"/>
              <a:gd name="connsiteY21" fmla="*/ 210200 h 1041292"/>
              <a:gd name="connsiteX22" fmla="*/ 14216 w 1070847"/>
              <a:gd name="connsiteY22" fmla="*/ 59925 h 1041292"/>
              <a:gd name="connsiteX0" fmla="*/ 14216 w 1069680"/>
              <a:gd name="connsiteY0" fmla="*/ 59925 h 1041292"/>
              <a:gd name="connsiteX1" fmla="*/ 62199 w 1069680"/>
              <a:gd name="connsiteY1" fmla="*/ 841 h 1041292"/>
              <a:gd name="connsiteX2" fmla="*/ 144606 w 1069680"/>
              <a:gd name="connsiteY2" fmla="*/ 132233 h 1041292"/>
              <a:gd name="connsiteX3" fmla="*/ 198557 w 1069680"/>
              <a:gd name="connsiteY3" fmla="*/ 215046 h 1041292"/>
              <a:gd name="connsiteX4" fmla="*/ 355039 w 1069680"/>
              <a:gd name="connsiteY4" fmla="*/ 283584 h 1041292"/>
              <a:gd name="connsiteX5" fmla="*/ 454967 w 1069680"/>
              <a:gd name="connsiteY5" fmla="*/ 438036 h 1041292"/>
              <a:gd name="connsiteX6" fmla="*/ 562750 w 1069680"/>
              <a:gd name="connsiteY6" fmla="*/ 518510 h 1041292"/>
              <a:gd name="connsiteX7" fmla="*/ 621205 w 1069680"/>
              <a:gd name="connsiteY7" fmla="*/ 559530 h 1041292"/>
              <a:gd name="connsiteX8" fmla="*/ 668797 w 1069680"/>
              <a:gd name="connsiteY8" fmla="*/ 678595 h 1041292"/>
              <a:gd name="connsiteX9" fmla="*/ 792114 w 1069680"/>
              <a:gd name="connsiteY9" fmla="*/ 688842 h 1041292"/>
              <a:gd name="connsiteX10" fmla="*/ 920451 w 1069680"/>
              <a:gd name="connsiteY10" fmla="*/ 768499 h 1041292"/>
              <a:gd name="connsiteX11" fmla="*/ 1069175 w 1069680"/>
              <a:gd name="connsiteY11" fmla="*/ 904021 h 1041292"/>
              <a:gd name="connsiteX12" fmla="*/ 963230 w 1069680"/>
              <a:gd name="connsiteY12" fmla="*/ 944628 h 1041292"/>
              <a:gd name="connsiteX13" fmla="*/ 809995 w 1069680"/>
              <a:gd name="connsiteY13" fmla="*/ 931594 h 1041292"/>
              <a:gd name="connsiteX14" fmla="*/ 746996 w 1069680"/>
              <a:gd name="connsiteY14" fmla="*/ 952816 h 1041292"/>
              <a:gd name="connsiteX15" fmla="*/ 669961 w 1069680"/>
              <a:gd name="connsiteY15" fmla="*/ 1039209 h 1041292"/>
              <a:gd name="connsiteX16" fmla="*/ 570700 w 1069680"/>
              <a:gd name="connsiteY16" fmla="*/ 1011637 h 1041292"/>
              <a:gd name="connsiteX17" fmla="*/ 489320 w 1069680"/>
              <a:gd name="connsiteY17" fmla="*/ 941453 h 1041292"/>
              <a:gd name="connsiteX18" fmla="*/ 358309 w 1069680"/>
              <a:gd name="connsiteY18" fmla="*/ 805763 h 1041292"/>
              <a:gd name="connsiteX19" fmla="*/ 192875 w 1069680"/>
              <a:gd name="connsiteY19" fmla="*/ 630470 h 1041292"/>
              <a:gd name="connsiteX20" fmla="*/ 60193 w 1069680"/>
              <a:gd name="connsiteY20" fmla="*/ 420419 h 1041292"/>
              <a:gd name="connsiteX21" fmla="*/ 4046 w 1069680"/>
              <a:gd name="connsiteY21" fmla="*/ 210200 h 1041292"/>
              <a:gd name="connsiteX22" fmla="*/ 14216 w 1069680"/>
              <a:gd name="connsiteY22" fmla="*/ 59925 h 1041292"/>
              <a:gd name="connsiteX0" fmla="*/ 14216 w 1019835"/>
              <a:gd name="connsiteY0" fmla="*/ 59925 h 1041292"/>
              <a:gd name="connsiteX1" fmla="*/ 62199 w 1019835"/>
              <a:gd name="connsiteY1" fmla="*/ 841 h 1041292"/>
              <a:gd name="connsiteX2" fmla="*/ 144606 w 1019835"/>
              <a:gd name="connsiteY2" fmla="*/ 132233 h 1041292"/>
              <a:gd name="connsiteX3" fmla="*/ 198557 w 1019835"/>
              <a:gd name="connsiteY3" fmla="*/ 215046 h 1041292"/>
              <a:gd name="connsiteX4" fmla="*/ 355039 w 1019835"/>
              <a:gd name="connsiteY4" fmla="*/ 283584 h 1041292"/>
              <a:gd name="connsiteX5" fmla="*/ 454967 w 1019835"/>
              <a:gd name="connsiteY5" fmla="*/ 438036 h 1041292"/>
              <a:gd name="connsiteX6" fmla="*/ 562750 w 1019835"/>
              <a:gd name="connsiteY6" fmla="*/ 518510 h 1041292"/>
              <a:gd name="connsiteX7" fmla="*/ 621205 w 1019835"/>
              <a:gd name="connsiteY7" fmla="*/ 559530 h 1041292"/>
              <a:gd name="connsiteX8" fmla="*/ 668797 w 1019835"/>
              <a:gd name="connsiteY8" fmla="*/ 678595 h 1041292"/>
              <a:gd name="connsiteX9" fmla="*/ 792114 w 1019835"/>
              <a:gd name="connsiteY9" fmla="*/ 688842 h 1041292"/>
              <a:gd name="connsiteX10" fmla="*/ 920451 w 1019835"/>
              <a:gd name="connsiteY10" fmla="*/ 768499 h 1041292"/>
              <a:gd name="connsiteX11" fmla="*/ 1018375 w 1019835"/>
              <a:gd name="connsiteY11" fmla="*/ 856396 h 1041292"/>
              <a:gd name="connsiteX12" fmla="*/ 963230 w 1019835"/>
              <a:gd name="connsiteY12" fmla="*/ 944628 h 1041292"/>
              <a:gd name="connsiteX13" fmla="*/ 809995 w 1019835"/>
              <a:gd name="connsiteY13" fmla="*/ 931594 h 1041292"/>
              <a:gd name="connsiteX14" fmla="*/ 746996 w 1019835"/>
              <a:gd name="connsiteY14" fmla="*/ 952816 h 1041292"/>
              <a:gd name="connsiteX15" fmla="*/ 669961 w 1019835"/>
              <a:gd name="connsiteY15" fmla="*/ 1039209 h 1041292"/>
              <a:gd name="connsiteX16" fmla="*/ 570700 w 1019835"/>
              <a:gd name="connsiteY16" fmla="*/ 1011637 h 1041292"/>
              <a:gd name="connsiteX17" fmla="*/ 489320 w 1019835"/>
              <a:gd name="connsiteY17" fmla="*/ 941453 h 1041292"/>
              <a:gd name="connsiteX18" fmla="*/ 358309 w 1019835"/>
              <a:gd name="connsiteY18" fmla="*/ 805763 h 1041292"/>
              <a:gd name="connsiteX19" fmla="*/ 192875 w 1019835"/>
              <a:gd name="connsiteY19" fmla="*/ 630470 h 1041292"/>
              <a:gd name="connsiteX20" fmla="*/ 60193 w 1019835"/>
              <a:gd name="connsiteY20" fmla="*/ 420419 h 1041292"/>
              <a:gd name="connsiteX21" fmla="*/ 4046 w 1019835"/>
              <a:gd name="connsiteY21" fmla="*/ 210200 h 1041292"/>
              <a:gd name="connsiteX22" fmla="*/ 14216 w 1019835"/>
              <a:gd name="connsiteY22" fmla="*/ 59925 h 1041292"/>
              <a:gd name="connsiteX0" fmla="*/ 14216 w 1019336"/>
              <a:gd name="connsiteY0" fmla="*/ 59925 h 1041292"/>
              <a:gd name="connsiteX1" fmla="*/ 62199 w 1019336"/>
              <a:gd name="connsiteY1" fmla="*/ 841 h 1041292"/>
              <a:gd name="connsiteX2" fmla="*/ 144606 w 1019336"/>
              <a:gd name="connsiteY2" fmla="*/ 132233 h 1041292"/>
              <a:gd name="connsiteX3" fmla="*/ 198557 w 1019336"/>
              <a:gd name="connsiteY3" fmla="*/ 215046 h 1041292"/>
              <a:gd name="connsiteX4" fmla="*/ 355039 w 1019336"/>
              <a:gd name="connsiteY4" fmla="*/ 283584 h 1041292"/>
              <a:gd name="connsiteX5" fmla="*/ 454967 w 1019336"/>
              <a:gd name="connsiteY5" fmla="*/ 438036 h 1041292"/>
              <a:gd name="connsiteX6" fmla="*/ 562750 w 1019336"/>
              <a:gd name="connsiteY6" fmla="*/ 518510 h 1041292"/>
              <a:gd name="connsiteX7" fmla="*/ 621205 w 1019336"/>
              <a:gd name="connsiteY7" fmla="*/ 559530 h 1041292"/>
              <a:gd name="connsiteX8" fmla="*/ 668797 w 1019336"/>
              <a:gd name="connsiteY8" fmla="*/ 678595 h 1041292"/>
              <a:gd name="connsiteX9" fmla="*/ 792114 w 1019336"/>
              <a:gd name="connsiteY9" fmla="*/ 688842 h 1041292"/>
              <a:gd name="connsiteX10" fmla="*/ 920451 w 1019336"/>
              <a:gd name="connsiteY10" fmla="*/ 768499 h 1041292"/>
              <a:gd name="connsiteX11" fmla="*/ 1018375 w 1019336"/>
              <a:gd name="connsiteY11" fmla="*/ 856396 h 1041292"/>
              <a:gd name="connsiteX12" fmla="*/ 860560 w 1019336"/>
              <a:gd name="connsiteY12" fmla="*/ 797041 h 1041292"/>
              <a:gd name="connsiteX13" fmla="*/ 809995 w 1019336"/>
              <a:gd name="connsiteY13" fmla="*/ 931594 h 1041292"/>
              <a:gd name="connsiteX14" fmla="*/ 746996 w 1019336"/>
              <a:gd name="connsiteY14" fmla="*/ 952816 h 1041292"/>
              <a:gd name="connsiteX15" fmla="*/ 669961 w 1019336"/>
              <a:gd name="connsiteY15" fmla="*/ 1039209 h 1041292"/>
              <a:gd name="connsiteX16" fmla="*/ 570700 w 1019336"/>
              <a:gd name="connsiteY16" fmla="*/ 1011637 h 1041292"/>
              <a:gd name="connsiteX17" fmla="*/ 489320 w 1019336"/>
              <a:gd name="connsiteY17" fmla="*/ 941453 h 1041292"/>
              <a:gd name="connsiteX18" fmla="*/ 358309 w 1019336"/>
              <a:gd name="connsiteY18" fmla="*/ 805763 h 1041292"/>
              <a:gd name="connsiteX19" fmla="*/ 192875 w 1019336"/>
              <a:gd name="connsiteY19" fmla="*/ 630470 h 1041292"/>
              <a:gd name="connsiteX20" fmla="*/ 60193 w 1019336"/>
              <a:gd name="connsiteY20" fmla="*/ 420419 h 1041292"/>
              <a:gd name="connsiteX21" fmla="*/ 4046 w 1019336"/>
              <a:gd name="connsiteY21" fmla="*/ 210200 h 1041292"/>
              <a:gd name="connsiteX22" fmla="*/ 14216 w 1019336"/>
              <a:gd name="connsiteY22" fmla="*/ 59925 h 1041292"/>
              <a:gd name="connsiteX0" fmla="*/ 14216 w 922046"/>
              <a:gd name="connsiteY0" fmla="*/ 59925 h 1041292"/>
              <a:gd name="connsiteX1" fmla="*/ 62199 w 922046"/>
              <a:gd name="connsiteY1" fmla="*/ 841 h 1041292"/>
              <a:gd name="connsiteX2" fmla="*/ 144606 w 922046"/>
              <a:gd name="connsiteY2" fmla="*/ 132233 h 1041292"/>
              <a:gd name="connsiteX3" fmla="*/ 198557 w 922046"/>
              <a:gd name="connsiteY3" fmla="*/ 215046 h 1041292"/>
              <a:gd name="connsiteX4" fmla="*/ 355039 w 922046"/>
              <a:gd name="connsiteY4" fmla="*/ 283584 h 1041292"/>
              <a:gd name="connsiteX5" fmla="*/ 454967 w 922046"/>
              <a:gd name="connsiteY5" fmla="*/ 438036 h 1041292"/>
              <a:gd name="connsiteX6" fmla="*/ 562750 w 922046"/>
              <a:gd name="connsiteY6" fmla="*/ 518510 h 1041292"/>
              <a:gd name="connsiteX7" fmla="*/ 621205 w 922046"/>
              <a:gd name="connsiteY7" fmla="*/ 559530 h 1041292"/>
              <a:gd name="connsiteX8" fmla="*/ 668797 w 922046"/>
              <a:gd name="connsiteY8" fmla="*/ 678595 h 1041292"/>
              <a:gd name="connsiteX9" fmla="*/ 792114 w 922046"/>
              <a:gd name="connsiteY9" fmla="*/ 688842 h 1041292"/>
              <a:gd name="connsiteX10" fmla="*/ 920451 w 922046"/>
              <a:gd name="connsiteY10" fmla="*/ 768499 h 1041292"/>
              <a:gd name="connsiteX11" fmla="*/ 860560 w 922046"/>
              <a:gd name="connsiteY11" fmla="*/ 797041 h 1041292"/>
              <a:gd name="connsiteX12" fmla="*/ 809995 w 922046"/>
              <a:gd name="connsiteY12" fmla="*/ 931594 h 1041292"/>
              <a:gd name="connsiteX13" fmla="*/ 746996 w 922046"/>
              <a:gd name="connsiteY13" fmla="*/ 952816 h 1041292"/>
              <a:gd name="connsiteX14" fmla="*/ 669961 w 922046"/>
              <a:gd name="connsiteY14" fmla="*/ 1039209 h 1041292"/>
              <a:gd name="connsiteX15" fmla="*/ 570700 w 922046"/>
              <a:gd name="connsiteY15" fmla="*/ 1011637 h 1041292"/>
              <a:gd name="connsiteX16" fmla="*/ 489320 w 922046"/>
              <a:gd name="connsiteY16" fmla="*/ 941453 h 1041292"/>
              <a:gd name="connsiteX17" fmla="*/ 358309 w 922046"/>
              <a:gd name="connsiteY17" fmla="*/ 805763 h 1041292"/>
              <a:gd name="connsiteX18" fmla="*/ 192875 w 922046"/>
              <a:gd name="connsiteY18" fmla="*/ 630470 h 1041292"/>
              <a:gd name="connsiteX19" fmla="*/ 60193 w 922046"/>
              <a:gd name="connsiteY19" fmla="*/ 420419 h 1041292"/>
              <a:gd name="connsiteX20" fmla="*/ 4046 w 922046"/>
              <a:gd name="connsiteY20" fmla="*/ 210200 h 1041292"/>
              <a:gd name="connsiteX21" fmla="*/ 14216 w 922046"/>
              <a:gd name="connsiteY21" fmla="*/ 59925 h 1041292"/>
              <a:gd name="connsiteX0" fmla="*/ 14216 w 860740"/>
              <a:gd name="connsiteY0" fmla="*/ 59925 h 1041292"/>
              <a:gd name="connsiteX1" fmla="*/ 62199 w 860740"/>
              <a:gd name="connsiteY1" fmla="*/ 841 h 1041292"/>
              <a:gd name="connsiteX2" fmla="*/ 144606 w 860740"/>
              <a:gd name="connsiteY2" fmla="*/ 132233 h 1041292"/>
              <a:gd name="connsiteX3" fmla="*/ 198557 w 860740"/>
              <a:gd name="connsiteY3" fmla="*/ 215046 h 1041292"/>
              <a:gd name="connsiteX4" fmla="*/ 355039 w 860740"/>
              <a:gd name="connsiteY4" fmla="*/ 283584 h 1041292"/>
              <a:gd name="connsiteX5" fmla="*/ 454967 w 860740"/>
              <a:gd name="connsiteY5" fmla="*/ 438036 h 1041292"/>
              <a:gd name="connsiteX6" fmla="*/ 562750 w 860740"/>
              <a:gd name="connsiteY6" fmla="*/ 518510 h 1041292"/>
              <a:gd name="connsiteX7" fmla="*/ 621205 w 860740"/>
              <a:gd name="connsiteY7" fmla="*/ 559530 h 1041292"/>
              <a:gd name="connsiteX8" fmla="*/ 668797 w 860740"/>
              <a:gd name="connsiteY8" fmla="*/ 678595 h 1041292"/>
              <a:gd name="connsiteX9" fmla="*/ 792114 w 860740"/>
              <a:gd name="connsiteY9" fmla="*/ 688842 h 1041292"/>
              <a:gd name="connsiteX10" fmla="*/ 860560 w 860740"/>
              <a:gd name="connsiteY10" fmla="*/ 797041 h 1041292"/>
              <a:gd name="connsiteX11" fmla="*/ 809995 w 860740"/>
              <a:gd name="connsiteY11" fmla="*/ 931594 h 1041292"/>
              <a:gd name="connsiteX12" fmla="*/ 746996 w 860740"/>
              <a:gd name="connsiteY12" fmla="*/ 952816 h 1041292"/>
              <a:gd name="connsiteX13" fmla="*/ 669961 w 860740"/>
              <a:gd name="connsiteY13" fmla="*/ 1039209 h 1041292"/>
              <a:gd name="connsiteX14" fmla="*/ 570700 w 860740"/>
              <a:gd name="connsiteY14" fmla="*/ 1011637 h 1041292"/>
              <a:gd name="connsiteX15" fmla="*/ 489320 w 860740"/>
              <a:gd name="connsiteY15" fmla="*/ 941453 h 1041292"/>
              <a:gd name="connsiteX16" fmla="*/ 358309 w 860740"/>
              <a:gd name="connsiteY16" fmla="*/ 805763 h 1041292"/>
              <a:gd name="connsiteX17" fmla="*/ 192875 w 860740"/>
              <a:gd name="connsiteY17" fmla="*/ 630470 h 1041292"/>
              <a:gd name="connsiteX18" fmla="*/ 60193 w 860740"/>
              <a:gd name="connsiteY18" fmla="*/ 420419 h 1041292"/>
              <a:gd name="connsiteX19" fmla="*/ 4046 w 860740"/>
              <a:gd name="connsiteY19" fmla="*/ 210200 h 1041292"/>
              <a:gd name="connsiteX20" fmla="*/ 14216 w 860740"/>
              <a:gd name="connsiteY20" fmla="*/ 59925 h 1041292"/>
              <a:gd name="connsiteX0" fmla="*/ 14216 w 847979"/>
              <a:gd name="connsiteY0" fmla="*/ 59925 h 1041292"/>
              <a:gd name="connsiteX1" fmla="*/ 62199 w 847979"/>
              <a:gd name="connsiteY1" fmla="*/ 841 h 1041292"/>
              <a:gd name="connsiteX2" fmla="*/ 144606 w 847979"/>
              <a:gd name="connsiteY2" fmla="*/ 132233 h 1041292"/>
              <a:gd name="connsiteX3" fmla="*/ 198557 w 847979"/>
              <a:gd name="connsiteY3" fmla="*/ 215046 h 1041292"/>
              <a:gd name="connsiteX4" fmla="*/ 355039 w 847979"/>
              <a:gd name="connsiteY4" fmla="*/ 283584 h 1041292"/>
              <a:gd name="connsiteX5" fmla="*/ 454967 w 847979"/>
              <a:gd name="connsiteY5" fmla="*/ 438036 h 1041292"/>
              <a:gd name="connsiteX6" fmla="*/ 562750 w 847979"/>
              <a:gd name="connsiteY6" fmla="*/ 518510 h 1041292"/>
              <a:gd name="connsiteX7" fmla="*/ 621205 w 847979"/>
              <a:gd name="connsiteY7" fmla="*/ 559530 h 1041292"/>
              <a:gd name="connsiteX8" fmla="*/ 668797 w 847979"/>
              <a:gd name="connsiteY8" fmla="*/ 678595 h 1041292"/>
              <a:gd name="connsiteX9" fmla="*/ 792114 w 847979"/>
              <a:gd name="connsiteY9" fmla="*/ 688842 h 1041292"/>
              <a:gd name="connsiteX10" fmla="*/ 847726 w 847979"/>
              <a:gd name="connsiteY10" fmla="*/ 819500 h 1041292"/>
              <a:gd name="connsiteX11" fmla="*/ 809995 w 847979"/>
              <a:gd name="connsiteY11" fmla="*/ 931594 h 1041292"/>
              <a:gd name="connsiteX12" fmla="*/ 746996 w 847979"/>
              <a:gd name="connsiteY12" fmla="*/ 952816 h 1041292"/>
              <a:gd name="connsiteX13" fmla="*/ 669961 w 847979"/>
              <a:gd name="connsiteY13" fmla="*/ 1039209 h 1041292"/>
              <a:gd name="connsiteX14" fmla="*/ 570700 w 847979"/>
              <a:gd name="connsiteY14" fmla="*/ 1011637 h 1041292"/>
              <a:gd name="connsiteX15" fmla="*/ 489320 w 847979"/>
              <a:gd name="connsiteY15" fmla="*/ 941453 h 1041292"/>
              <a:gd name="connsiteX16" fmla="*/ 358309 w 847979"/>
              <a:gd name="connsiteY16" fmla="*/ 805763 h 1041292"/>
              <a:gd name="connsiteX17" fmla="*/ 192875 w 847979"/>
              <a:gd name="connsiteY17" fmla="*/ 630470 h 1041292"/>
              <a:gd name="connsiteX18" fmla="*/ 60193 w 847979"/>
              <a:gd name="connsiteY18" fmla="*/ 420419 h 1041292"/>
              <a:gd name="connsiteX19" fmla="*/ 4046 w 847979"/>
              <a:gd name="connsiteY19" fmla="*/ 210200 h 1041292"/>
              <a:gd name="connsiteX20" fmla="*/ 14216 w 847979"/>
              <a:gd name="connsiteY20" fmla="*/ 59925 h 1041292"/>
              <a:gd name="connsiteX0" fmla="*/ 14216 w 849398"/>
              <a:gd name="connsiteY0" fmla="*/ 59925 h 1041292"/>
              <a:gd name="connsiteX1" fmla="*/ 62199 w 849398"/>
              <a:gd name="connsiteY1" fmla="*/ 841 h 1041292"/>
              <a:gd name="connsiteX2" fmla="*/ 144606 w 849398"/>
              <a:gd name="connsiteY2" fmla="*/ 132233 h 1041292"/>
              <a:gd name="connsiteX3" fmla="*/ 198557 w 849398"/>
              <a:gd name="connsiteY3" fmla="*/ 215046 h 1041292"/>
              <a:gd name="connsiteX4" fmla="*/ 355039 w 849398"/>
              <a:gd name="connsiteY4" fmla="*/ 283584 h 1041292"/>
              <a:gd name="connsiteX5" fmla="*/ 454967 w 849398"/>
              <a:gd name="connsiteY5" fmla="*/ 438036 h 1041292"/>
              <a:gd name="connsiteX6" fmla="*/ 562750 w 849398"/>
              <a:gd name="connsiteY6" fmla="*/ 518510 h 1041292"/>
              <a:gd name="connsiteX7" fmla="*/ 621205 w 849398"/>
              <a:gd name="connsiteY7" fmla="*/ 559530 h 1041292"/>
              <a:gd name="connsiteX8" fmla="*/ 668797 w 849398"/>
              <a:gd name="connsiteY8" fmla="*/ 678595 h 1041292"/>
              <a:gd name="connsiteX9" fmla="*/ 792114 w 849398"/>
              <a:gd name="connsiteY9" fmla="*/ 688842 h 1041292"/>
              <a:gd name="connsiteX10" fmla="*/ 847726 w 849398"/>
              <a:gd name="connsiteY10" fmla="*/ 819500 h 1041292"/>
              <a:gd name="connsiteX11" fmla="*/ 809995 w 849398"/>
              <a:gd name="connsiteY11" fmla="*/ 931594 h 1041292"/>
              <a:gd name="connsiteX12" fmla="*/ 746996 w 849398"/>
              <a:gd name="connsiteY12" fmla="*/ 952816 h 1041292"/>
              <a:gd name="connsiteX13" fmla="*/ 669961 w 849398"/>
              <a:gd name="connsiteY13" fmla="*/ 1039209 h 1041292"/>
              <a:gd name="connsiteX14" fmla="*/ 570700 w 849398"/>
              <a:gd name="connsiteY14" fmla="*/ 1011637 h 1041292"/>
              <a:gd name="connsiteX15" fmla="*/ 489320 w 849398"/>
              <a:gd name="connsiteY15" fmla="*/ 941453 h 1041292"/>
              <a:gd name="connsiteX16" fmla="*/ 358309 w 849398"/>
              <a:gd name="connsiteY16" fmla="*/ 805763 h 1041292"/>
              <a:gd name="connsiteX17" fmla="*/ 192875 w 849398"/>
              <a:gd name="connsiteY17" fmla="*/ 630470 h 1041292"/>
              <a:gd name="connsiteX18" fmla="*/ 60193 w 849398"/>
              <a:gd name="connsiteY18" fmla="*/ 420419 h 1041292"/>
              <a:gd name="connsiteX19" fmla="*/ 4046 w 849398"/>
              <a:gd name="connsiteY19" fmla="*/ 210200 h 1041292"/>
              <a:gd name="connsiteX20" fmla="*/ 14216 w 849398"/>
              <a:gd name="connsiteY20" fmla="*/ 59925 h 104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49398" h="1041292">
                <a:moveTo>
                  <a:pt x="14216" y="59925"/>
                </a:moveTo>
                <a:cubicBezTo>
                  <a:pt x="23908" y="28509"/>
                  <a:pt x="51504" y="-5843"/>
                  <a:pt x="62199" y="841"/>
                </a:cubicBezTo>
                <a:cubicBezTo>
                  <a:pt x="75233" y="31589"/>
                  <a:pt x="121880" y="96532"/>
                  <a:pt x="144606" y="132233"/>
                </a:cubicBezTo>
                <a:cubicBezTo>
                  <a:pt x="167332" y="167934"/>
                  <a:pt x="163485" y="189821"/>
                  <a:pt x="198557" y="215046"/>
                </a:cubicBezTo>
                <a:cubicBezTo>
                  <a:pt x="233629" y="240271"/>
                  <a:pt x="312304" y="246419"/>
                  <a:pt x="355039" y="283584"/>
                </a:cubicBezTo>
                <a:cubicBezTo>
                  <a:pt x="397774" y="320749"/>
                  <a:pt x="420349" y="398882"/>
                  <a:pt x="454967" y="438036"/>
                </a:cubicBezTo>
                <a:cubicBezTo>
                  <a:pt x="489585" y="477190"/>
                  <a:pt x="535044" y="498261"/>
                  <a:pt x="562750" y="518510"/>
                </a:cubicBezTo>
                <a:cubicBezTo>
                  <a:pt x="590456" y="538759"/>
                  <a:pt x="587889" y="548814"/>
                  <a:pt x="621205" y="559530"/>
                </a:cubicBezTo>
                <a:lnTo>
                  <a:pt x="668797" y="678595"/>
                </a:lnTo>
                <a:cubicBezTo>
                  <a:pt x="695488" y="686755"/>
                  <a:pt x="762293" y="665358"/>
                  <a:pt x="792114" y="688842"/>
                </a:cubicBezTo>
                <a:cubicBezTo>
                  <a:pt x="821935" y="712326"/>
                  <a:pt x="857579" y="769416"/>
                  <a:pt x="847726" y="819500"/>
                </a:cubicBezTo>
                <a:cubicBezTo>
                  <a:pt x="837873" y="869584"/>
                  <a:pt x="826783" y="909375"/>
                  <a:pt x="809995" y="931594"/>
                </a:cubicBezTo>
                <a:cubicBezTo>
                  <a:pt x="793207" y="953813"/>
                  <a:pt x="770335" y="934880"/>
                  <a:pt x="746996" y="952816"/>
                </a:cubicBezTo>
                <a:cubicBezTo>
                  <a:pt x="723657" y="970752"/>
                  <a:pt x="699344" y="1029406"/>
                  <a:pt x="669961" y="1039209"/>
                </a:cubicBezTo>
                <a:cubicBezTo>
                  <a:pt x="640578" y="1049012"/>
                  <a:pt x="597103" y="1021580"/>
                  <a:pt x="570700" y="1011637"/>
                </a:cubicBezTo>
                <a:lnTo>
                  <a:pt x="489320" y="941453"/>
                </a:lnTo>
                <a:cubicBezTo>
                  <a:pt x="430499" y="905358"/>
                  <a:pt x="407716" y="857593"/>
                  <a:pt x="358309" y="805763"/>
                </a:cubicBezTo>
                <a:cubicBezTo>
                  <a:pt x="308902" y="753933"/>
                  <a:pt x="242561" y="694694"/>
                  <a:pt x="192875" y="630470"/>
                </a:cubicBezTo>
                <a:cubicBezTo>
                  <a:pt x="143189" y="566246"/>
                  <a:pt x="91664" y="490464"/>
                  <a:pt x="60193" y="420419"/>
                </a:cubicBezTo>
                <a:cubicBezTo>
                  <a:pt x="28722" y="350374"/>
                  <a:pt x="11709" y="270282"/>
                  <a:pt x="4046" y="210200"/>
                </a:cubicBezTo>
                <a:cubicBezTo>
                  <a:pt x="-3617" y="150118"/>
                  <a:pt x="-489" y="94683"/>
                  <a:pt x="14216" y="5992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 w="25400" cmpd="sng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880DF00-E98B-7F4D-8CDA-09B232DE3BC0}"/>
              </a:ext>
            </a:extLst>
          </p:cNvPr>
          <p:cNvSpPr/>
          <p:nvPr/>
        </p:nvSpPr>
        <p:spPr>
          <a:xfrm>
            <a:off x="2410084" y="5127658"/>
            <a:ext cx="765650" cy="746436"/>
          </a:xfrm>
          <a:custGeom>
            <a:avLst/>
            <a:gdLst>
              <a:gd name="connsiteX0" fmla="*/ 407383 w 925531"/>
              <a:gd name="connsiteY0" fmla="*/ 0 h 822701"/>
              <a:gd name="connsiteX1" fmla="*/ 432968 w 925531"/>
              <a:gd name="connsiteY1" fmla="*/ 6272 h 822701"/>
              <a:gd name="connsiteX2" fmla="*/ 508165 w 925531"/>
              <a:gd name="connsiteY2" fmla="*/ 20309 h 822701"/>
              <a:gd name="connsiteX3" fmla="*/ 526230 w 925531"/>
              <a:gd name="connsiteY3" fmla="*/ 8453 h 822701"/>
              <a:gd name="connsiteX4" fmla="*/ 526275 w 925531"/>
              <a:gd name="connsiteY4" fmla="*/ 8465 h 822701"/>
              <a:gd name="connsiteX5" fmla="*/ 564312 w 925531"/>
              <a:gd name="connsiteY5" fmla="*/ 20309 h 822701"/>
              <a:gd name="connsiteX6" fmla="*/ 772860 w 925531"/>
              <a:gd name="connsiteY6" fmla="*/ 100519 h 822701"/>
              <a:gd name="connsiteX7" fmla="*/ 885154 w 925531"/>
              <a:gd name="connsiteY7" fmla="*/ 172709 h 822701"/>
              <a:gd name="connsiteX8" fmla="*/ 925260 w 925531"/>
              <a:gd name="connsiteY8" fmla="*/ 365214 h 822701"/>
              <a:gd name="connsiteX9" fmla="*/ 869112 w 925531"/>
              <a:gd name="connsiteY9" fmla="*/ 549698 h 822701"/>
              <a:gd name="connsiteX10" fmla="*/ 700670 w 925531"/>
              <a:gd name="connsiteY10" fmla="*/ 734182 h 822701"/>
              <a:gd name="connsiteX11" fmla="*/ 323681 w 925531"/>
              <a:gd name="connsiteY11" fmla="*/ 822414 h 822701"/>
              <a:gd name="connsiteX12" fmla="*/ 243470 w 925531"/>
              <a:gd name="connsiteY12" fmla="*/ 758246 h 822701"/>
              <a:gd name="connsiteX13" fmla="*/ 315660 w 925531"/>
              <a:gd name="connsiteY13" fmla="*/ 645951 h 822701"/>
              <a:gd name="connsiteX14" fmla="*/ 243470 w 925531"/>
              <a:gd name="connsiteY14" fmla="*/ 565740 h 822701"/>
              <a:gd name="connsiteX15" fmla="*/ 67007 w 925531"/>
              <a:gd name="connsiteY15" fmla="*/ 493551 h 822701"/>
              <a:gd name="connsiteX16" fmla="*/ 2838 w 925531"/>
              <a:gd name="connsiteY16" fmla="*/ 365214 h 822701"/>
              <a:gd name="connsiteX17" fmla="*/ 26902 w 925531"/>
              <a:gd name="connsiteY17" fmla="*/ 212814 h 822701"/>
              <a:gd name="connsiteX18" fmla="*/ 53531 w 925531"/>
              <a:gd name="connsiteY18" fmla="*/ 184972 h 822701"/>
              <a:gd name="connsiteX19" fmla="*/ 82047 w 925531"/>
              <a:gd name="connsiteY19" fmla="*/ 196396 h 822701"/>
              <a:gd name="connsiteX20" fmla="*/ 163260 w 925531"/>
              <a:gd name="connsiteY20" fmla="*/ 172709 h 822701"/>
              <a:gd name="connsiteX21" fmla="*/ 235449 w 925531"/>
              <a:gd name="connsiteY21" fmla="*/ 108540 h 822701"/>
              <a:gd name="connsiteX22" fmla="*/ 286082 w 925531"/>
              <a:gd name="connsiteY22" fmla="*/ 46879 h 822701"/>
              <a:gd name="connsiteX23" fmla="*/ 302603 w 925531"/>
              <a:gd name="connsiteY23" fmla="*/ 29367 h 822701"/>
              <a:gd name="connsiteX24" fmla="*/ 332704 w 925531"/>
              <a:gd name="connsiteY24" fmla="*/ 18805 h 822701"/>
              <a:gd name="connsiteX25" fmla="*/ 382961 w 925531"/>
              <a:gd name="connsiteY25" fmla="*/ 4455 h 822701"/>
              <a:gd name="connsiteX26" fmla="*/ 407383 w 925531"/>
              <a:gd name="connsiteY26" fmla="*/ 0 h 822701"/>
              <a:gd name="connsiteX0" fmla="*/ 407383 w 925531"/>
              <a:gd name="connsiteY0" fmla="*/ 0 h 822701"/>
              <a:gd name="connsiteX1" fmla="*/ 432968 w 925531"/>
              <a:gd name="connsiteY1" fmla="*/ 6272 h 822701"/>
              <a:gd name="connsiteX2" fmla="*/ 508165 w 925531"/>
              <a:gd name="connsiteY2" fmla="*/ 20309 h 822701"/>
              <a:gd name="connsiteX3" fmla="*/ 526230 w 925531"/>
              <a:gd name="connsiteY3" fmla="*/ 8453 h 822701"/>
              <a:gd name="connsiteX4" fmla="*/ 526275 w 925531"/>
              <a:gd name="connsiteY4" fmla="*/ 8465 h 822701"/>
              <a:gd name="connsiteX5" fmla="*/ 564312 w 925531"/>
              <a:gd name="connsiteY5" fmla="*/ 20309 h 822701"/>
              <a:gd name="connsiteX6" fmla="*/ 772860 w 925531"/>
              <a:gd name="connsiteY6" fmla="*/ 100519 h 822701"/>
              <a:gd name="connsiteX7" fmla="*/ 885154 w 925531"/>
              <a:gd name="connsiteY7" fmla="*/ 172709 h 822701"/>
              <a:gd name="connsiteX8" fmla="*/ 925260 w 925531"/>
              <a:gd name="connsiteY8" fmla="*/ 365214 h 822701"/>
              <a:gd name="connsiteX9" fmla="*/ 869112 w 925531"/>
              <a:gd name="connsiteY9" fmla="*/ 549698 h 822701"/>
              <a:gd name="connsiteX10" fmla="*/ 700670 w 925531"/>
              <a:gd name="connsiteY10" fmla="*/ 734182 h 822701"/>
              <a:gd name="connsiteX11" fmla="*/ 323681 w 925531"/>
              <a:gd name="connsiteY11" fmla="*/ 822414 h 822701"/>
              <a:gd name="connsiteX12" fmla="*/ 243470 w 925531"/>
              <a:gd name="connsiteY12" fmla="*/ 758246 h 822701"/>
              <a:gd name="connsiteX13" fmla="*/ 315660 w 925531"/>
              <a:gd name="connsiteY13" fmla="*/ 645951 h 822701"/>
              <a:gd name="connsiteX14" fmla="*/ 243470 w 925531"/>
              <a:gd name="connsiteY14" fmla="*/ 565740 h 822701"/>
              <a:gd name="connsiteX15" fmla="*/ 67007 w 925531"/>
              <a:gd name="connsiteY15" fmla="*/ 493551 h 822701"/>
              <a:gd name="connsiteX16" fmla="*/ 2838 w 925531"/>
              <a:gd name="connsiteY16" fmla="*/ 365214 h 822701"/>
              <a:gd name="connsiteX17" fmla="*/ 26902 w 925531"/>
              <a:gd name="connsiteY17" fmla="*/ 212814 h 822701"/>
              <a:gd name="connsiteX18" fmla="*/ 53531 w 925531"/>
              <a:gd name="connsiteY18" fmla="*/ 184972 h 822701"/>
              <a:gd name="connsiteX19" fmla="*/ 82047 w 925531"/>
              <a:gd name="connsiteY19" fmla="*/ 196396 h 822701"/>
              <a:gd name="connsiteX20" fmla="*/ 163260 w 925531"/>
              <a:gd name="connsiteY20" fmla="*/ 172709 h 822701"/>
              <a:gd name="connsiteX21" fmla="*/ 235449 w 925531"/>
              <a:gd name="connsiteY21" fmla="*/ 108540 h 822701"/>
              <a:gd name="connsiteX22" fmla="*/ 286082 w 925531"/>
              <a:gd name="connsiteY22" fmla="*/ 46879 h 822701"/>
              <a:gd name="connsiteX23" fmla="*/ 332704 w 925531"/>
              <a:gd name="connsiteY23" fmla="*/ 18805 h 822701"/>
              <a:gd name="connsiteX24" fmla="*/ 382961 w 925531"/>
              <a:gd name="connsiteY24" fmla="*/ 4455 h 822701"/>
              <a:gd name="connsiteX25" fmla="*/ 407383 w 925531"/>
              <a:gd name="connsiteY25" fmla="*/ 0 h 822701"/>
              <a:gd name="connsiteX0" fmla="*/ 382961 w 925531"/>
              <a:gd name="connsiteY0" fmla="*/ 0 h 818246"/>
              <a:gd name="connsiteX1" fmla="*/ 432968 w 925531"/>
              <a:gd name="connsiteY1" fmla="*/ 1817 h 818246"/>
              <a:gd name="connsiteX2" fmla="*/ 508165 w 925531"/>
              <a:gd name="connsiteY2" fmla="*/ 15854 h 818246"/>
              <a:gd name="connsiteX3" fmla="*/ 526230 w 925531"/>
              <a:gd name="connsiteY3" fmla="*/ 3998 h 818246"/>
              <a:gd name="connsiteX4" fmla="*/ 526275 w 925531"/>
              <a:gd name="connsiteY4" fmla="*/ 4010 h 818246"/>
              <a:gd name="connsiteX5" fmla="*/ 564312 w 925531"/>
              <a:gd name="connsiteY5" fmla="*/ 15854 h 818246"/>
              <a:gd name="connsiteX6" fmla="*/ 772860 w 925531"/>
              <a:gd name="connsiteY6" fmla="*/ 96064 h 818246"/>
              <a:gd name="connsiteX7" fmla="*/ 885154 w 925531"/>
              <a:gd name="connsiteY7" fmla="*/ 168254 h 818246"/>
              <a:gd name="connsiteX8" fmla="*/ 925260 w 925531"/>
              <a:gd name="connsiteY8" fmla="*/ 360759 h 818246"/>
              <a:gd name="connsiteX9" fmla="*/ 869112 w 925531"/>
              <a:gd name="connsiteY9" fmla="*/ 545243 h 818246"/>
              <a:gd name="connsiteX10" fmla="*/ 700670 w 925531"/>
              <a:gd name="connsiteY10" fmla="*/ 729727 h 818246"/>
              <a:gd name="connsiteX11" fmla="*/ 323681 w 925531"/>
              <a:gd name="connsiteY11" fmla="*/ 817959 h 818246"/>
              <a:gd name="connsiteX12" fmla="*/ 243470 w 925531"/>
              <a:gd name="connsiteY12" fmla="*/ 753791 h 818246"/>
              <a:gd name="connsiteX13" fmla="*/ 315660 w 925531"/>
              <a:gd name="connsiteY13" fmla="*/ 641496 h 818246"/>
              <a:gd name="connsiteX14" fmla="*/ 243470 w 925531"/>
              <a:gd name="connsiteY14" fmla="*/ 561285 h 818246"/>
              <a:gd name="connsiteX15" fmla="*/ 67007 w 925531"/>
              <a:gd name="connsiteY15" fmla="*/ 489096 h 818246"/>
              <a:gd name="connsiteX16" fmla="*/ 2838 w 925531"/>
              <a:gd name="connsiteY16" fmla="*/ 360759 h 818246"/>
              <a:gd name="connsiteX17" fmla="*/ 26902 w 925531"/>
              <a:gd name="connsiteY17" fmla="*/ 208359 h 818246"/>
              <a:gd name="connsiteX18" fmla="*/ 53531 w 925531"/>
              <a:gd name="connsiteY18" fmla="*/ 180517 h 818246"/>
              <a:gd name="connsiteX19" fmla="*/ 82047 w 925531"/>
              <a:gd name="connsiteY19" fmla="*/ 191941 h 818246"/>
              <a:gd name="connsiteX20" fmla="*/ 163260 w 925531"/>
              <a:gd name="connsiteY20" fmla="*/ 168254 h 818246"/>
              <a:gd name="connsiteX21" fmla="*/ 235449 w 925531"/>
              <a:gd name="connsiteY21" fmla="*/ 104085 h 818246"/>
              <a:gd name="connsiteX22" fmla="*/ 286082 w 925531"/>
              <a:gd name="connsiteY22" fmla="*/ 42424 h 818246"/>
              <a:gd name="connsiteX23" fmla="*/ 332704 w 925531"/>
              <a:gd name="connsiteY23" fmla="*/ 14350 h 818246"/>
              <a:gd name="connsiteX24" fmla="*/ 382961 w 925531"/>
              <a:gd name="connsiteY24" fmla="*/ 0 h 818246"/>
              <a:gd name="connsiteX0" fmla="*/ 382961 w 925531"/>
              <a:gd name="connsiteY0" fmla="*/ 0 h 818246"/>
              <a:gd name="connsiteX1" fmla="*/ 432968 w 925531"/>
              <a:gd name="connsiteY1" fmla="*/ 1817 h 818246"/>
              <a:gd name="connsiteX2" fmla="*/ 526230 w 925531"/>
              <a:gd name="connsiteY2" fmla="*/ 3998 h 818246"/>
              <a:gd name="connsiteX3" fmla="*/ 526275 w 925531"/>
              <a:gd name="connsiteY3" fmla="*/ 4010 h 818246"/>
              <a:gd name="connsiteX4" fmla="*/ 564312 w 925531"/>
              <a:gd name="connsiteY4" fmla="*/ 15854 h 818246"/>
              <a:gd name="connsiteX5" fmla="*/ 772860 w 925531"/>
              <a:gd name="connsiteY5" fmla="*/ 96064 h 818246"/>
              <a:gd name="connsiteX6" fmla="*/ 885154 w 925531"/>
              <a:gd name="connsiteY6" fmla="*/ 168254 h 818246"/>
              <a:gd name="connsiteX7" fmla="*/ 925260 w 925531"/>
              <a:gd name="connsiteY7" fmla="*/ 360759 h 818246"/>
              <a:gd name="connsiteX8" fmla="*/ 869112 w 925531"/>
              <a:gd name="connsiteY8" fmla="*/ 545243 h 818246"/>
              <a:gd name="connsiteX9" fmla="*/ 700670 w 925531"/>
              <a:gd name="connsiteY9" fmla="*/ 729727 h 818246"/>
              <a:gd name="connsiteX10" fmla="*/ 323681 w 925531"/>
              <a:gd name="connsiteY10" fmla="*/ 817959 h 818246"/>
              <a:gd name="connsiteX11" fmla="*/ 243470 w 925531"/>
              <a:gd name="connsiteY11" fmla="*/ 753791 h 818246"/>
              <a:gd name="connsiteX12" fmla="*/ 315660 w 925531"/>
              <a:gd name="connsiteY12" fmla="*/ 641496 h 818246"/>
              <a:gd name="connsiteX13" fmla="*/ 243470 w 925531"/>
              <a:gd name="connsiteY13" fmla="*/ 561285 h 818246"/>
              <a:gd name="connsiteX14" fmla="*/ 67007 w 925531"/>
              <a:gd name="connsiteY14" fmla="*/ 489096 h 818246"/>
              <a:gd name="connsiteX15" fmla="*/ 2838 w 925531"/>
              <a:gd name="connsiteY15" fmla="*/ 360759 h 818246"/>
              <a:gd name="connsiteX16" fmla="*/ 26902 w 925531"/>
              <a:gd name="connsiteY16" fmla="*/ 208359 h 818246"/>
              <a:gd name="connsiteX17" fmla="*/ 53531 w 925531"/>
              <a:gd name="connsiteY17" fmla="*/ 180517 h 818246"/>
              <a:gd name="connsiteX18" fmla="*/ 82047 w 925531"/>
              <a:gd name="connsiteY18" fmla="*/ 191941 h 818246"/>
              <a:gd name="connsiteX19" fmla="*/ 163260 w 925531"/>
              <a:gd name="connsiteY19" fmla="*/ 168254 h 818246"/>
              <a:gd name="connsiteX20" fmla="*/ 235449 w 925531"/>
              <a:gd name="connsiteY20" fmla="*/ 104085 h 818246"/>
              <a:gd name="connsiteX21" fmla="*/ 286082 w 925531"/>
              <a:gd name="connsiteY21" fmla="*/ 42424 h 818246"/>
              <a:gd name="connsiteX22" fmla="*/ 332704 w 925531"/>
              <a:gd name="connsiteY22" fmla="*/ 14350 h 818246"/>
              <a:gd name="connsiteX23" fmla="*/ 382961 w 925531"/>
              <a:gd name="connsiteY23" fmla="*/ 0 h 818246"/>
              <a:gd name="connsiteX0" fmla="*/ 332704 w 925531"/>
              <a:gd name="connsiteY0" fmla="*/ 12533 h 816429"/>
              <a:gd name="connsiteX1" fmla="*/ 432968 w 925531"/>
              <a:gd name="connsiteY1" fmla="*/ 0 h 816429"/>
              <a:gd name="connsiteX2" fmla="*/ 526230 w 925531"/>
              <a:gd name="connsiteY2" fmla="*/ 2181 h 816429"/>
              <a:gd name="connsiteX3" fmla="*/ 526275 w 925531"/>
              <a:gd name="connsiteY3" fmla="*/ 2193 h 816429"/>
              <a:gd name="connsiteX4" fmla="*/ 564312 w 925531"/>
              <a:gd name="connsiteY4" fmla="*/ 14037 h 816429"/>
              <a:gd name="connsiteX5" fmla="*/ 772860 w 925531"/>
              <a:gd name="connsiteY5" fmla="*/ 94247 h 816429"/>
              <a:gd name="connsiteX6" fmla="*/ 885154 w 925531"/>
              <a:gd name="connsiteY6" fmla="*/ 166437 h 816429"/>
              <a:gd name="connsiteX7" fmla="*/ 925260 w 925531"/>
              <a:gd name="connsiteY7" fmla="*/ 358942 h 816429"/>
              <a:gd name="connsiteX8" fmla="*/ 869112 w 925531"/>
              <a:gd name="connsiteY8" fmla="*/ 543426 h 816429"/>
              <a:gd name="connsiteX9" fmla="*/ 700670 w 925531"/>
              <a:gd name="connsiteY9" fmla="*/ 727910 h 816429"/>
              <a:gd name="connsiteX10" fmla="*/ 323681 w 925531"/>
              <a:gd name="connsiteY10" fmla="*/ 816142 h 816429"/>
              <a:gd name="connsiteX11" fmla="*/ 243470 w 925531"/>
              <a:gd name="connsiteY11" fmla="*/ 751974 h 816429"/>
              <a:gd name="connsiteX12" fmla="*/ 315660 w 925531"/>
              <a:gd name="connsiteY12" fmla="*/ 639679 h 816429"/>
              <a:gd name="connsiteX13" fmla="*/ 243470 w 925531"/>
              <a:gd name="connsiteY13" fmla="*/ 559468 h 816429"/>
              <a:gd name="connsiteX14" fmla="*/ 67007 w 925531"/>
              <a:gd name="connsiteY14" fmla="*/ 487279 h 816429"/>
              <a:gd name="connsiteX15" fmla="*/ 2838 w 925531"/>
              <a:gd name="connsiteY15" fmla="*/ 358942 h 816429"/>
              <a:gd name="connsiteX16" fmla="*/ 26902 w 925531"/>
              <a:gd name="connsiteY16" fmla="*/ 206542 h 816429"/>
              <a:gd name="connsiteX17" fmla="*/ 53531 w 925531"/>
              <a:gd name="connsiteY17" fmla="*/ 178700 h 816429"/>
              <a:gd name="connsiteX18" fmla="*/ 82047 w 925531"/>
              <a:gd name="connsiteY18" fmla="*/ 190124 h 816429"/>
              <a:gd name="connsiteX19" fmla="*/ 163260 w 925531"/>
              <a:gd name="connsiteY19" fmla="*/ 166437 h 816429"/>
              <a:gd name="connsiteX20" fmla="*/ 235449 w 925531"/>
              <a:gd name="connsiteY20" fmla="*/ 102268 h 816429"/>
              <a:gd name="connsiteX21" fmla="*/ 286082 w 925531"/>
              <a:gd name="connsiteY21" fmla="*/ 40607 h 816429"/>
              <a:gd name="connsiteX22" fmla="*/ 332704 w 925531"/>
              <a:gd name="connsiteY22" fmla="*/ 12533 h 816429"/>
              <a:gd name="connsiteX0" fmla="*/ 332704 w 925531"/>
              <a:gd name="connsiteY0" fmla="*/ 10352 h 814248"/>
              <a:gd name="connsiteX1" fmla="*/ 423443 w 925531"/>
              <a:gd name="connsiteY1" fmla="*/ 20044 h 814248"/>
              <a:gd name="connsiteX2" fmla="*/ 526230 w 925531"/>
              <a:gd name="connsiteY2" fmla="*/ 0 h 814248"/>
              <a:gd name="connsiteX3" fmla="*/ 526275 w 925531"/>
              <a:gd name="connsiteY3" fmla="*/ 12 h 814248"/>
              <a:gd name="connsiteX4" fmla="*/ 564312 w 925531"/>
              <a:gd name="connsiteY4" fmla="*/ 11856 h 814248"/>
              <a:gd name="connsiteX5" fmla="*/ 772860 w 925531"/>
              <a:gd name="connsiteY5" fmla="*/ 92066 h 814248"/>
              <a:gd name="connsiteX6" fmla="*/ 885154 w 925531"/>
              <a:gd name="connsiteY6" fmla="*/ 164256 h 814248"/>
              <a:gd name="connsiteX7" fmla="*/ 925260 w 925531"/>
              <a:gd name="connsiteY7" fmla="*/ 356761 h 814248"/>
              <a:gd name="connsiteX8" fmla="*/ 869112 w 925531"/>
              <a:gd name="connsiteY8" fmla="*/ 541245 h 814248"/>
              <a:gd name="connsiteX9" fmla="*/ 700670 w 925531"/>
              <a:gd name="connsiteY9" fmla="*/ 725729 h 814248"/>
              <a:gd name="connsiteX10" fmla="*/ 323681 w 925531"/>
              <a:gd name="connsiteY10" fmla="*/ 813961 h 814248"/>
              <a:gd name="connsiteX11" fmla="*/ 243470 w 925531"/>
              <a:gd name="connsiteY11" fmla="*/ 749793 h 814248"/>
              <a:gd name="connsiteX12" fmla="*/ 315660 w 925531"/>
              <a:gd name="connsiteY12" fmla="*/ 637498 h 814248"/>
              <a:gd name="connsiteX13" fmla="*/ 243470 w 925531"/>
              <a:gd name="connsiteY13" fmla="*/ 557287 h 814248"/>
              <a:gd name="connsiteX14" fmla="*/ 67007 w 925531"/>
              <a:gd name="connsiteY14" fmla="*/ 485098 h 814248"/>
              <a:gd name="connsiteX15" fmla="*/ 2838 w 925531"/>
              <a:gd name="connsiteY15" fmla="*/ 356761 h 814248"/>
              <a:gd name="connsiteX16" fmla="*/ 26902 w 925531"/>
              <a:gd name="connsiteY16" fmla="*/ 204361 h 814248"/>
              <a:gd name="connsiteX17" fmla="*/ 53531 w 925531"/>
              <a:gd name="connsiteY17" fmla="*/ 176519 h 814248"/>
              <a:gd name="connsiteX18" fmla="*/ 82047 w 925531"/>
              <a:gd name="connsiteY18" fmla="*/ 187943 h 814248"/>
              <a:gd name="connsiteX19" fmla="*/ 163260 w 925531"/>
              <a:gd name="connsiteY19" fmla="*/ 164256 h 814248"/>
              <a:gd name="connsiteX20" fmla="*/ 235449 w 925531"/>
              <a:gd name="connsiteY20" fmla="*/ 100087 h 814248"/>
              <a:gd name="connsiteX21" fmla="*/ 286082 w 925531"/>
              <a:gd name="connsiteY21" fmla="*/ 38426 h 814248"/>
              <a:gd name="connsiteX22" fmla="*/ 332704 w 925531"/>
              <a:gd name="connsiteY22" fmla="*/ 10352 h 814248"/>
              <a:gd name="connsiteX0" fmla="*/ 332704 w 925531"/>
              <a:gd name="connsiteY0" fmla="*/ 10352 h 814248"/>
              <a:gd name="connsiteX1" fmla="*/ 423443 w 925531"/>
              <a:gd name="connsiteY1" fmla="*/ 20044 h 814248"/>
              <a:gd name="connsiteX2" fmla="*/ 526230 w 925531"/>
              <a:gd name="connsiteY2" fmla="*/ 0 h 814248"/>
              <a:gd name="connsiteX3" fmla="*/ 526275 w 925531"/>
              <a:gd name="connsiteY3" fmla="*/ 19062 h 814248"/>
              <a:gd name="connsiteX4" fmla="*/ 564312 w 925531"/>
              <a:gd name="connsiteY4" fmla="*/ 11856 h 814248"/>
              <a:gd name="connsiteX5" fmla="*/ 772860 w 925531"/>
              <a:gd name="connsiteY5" fmla="*/ 92066 h 814248"/>
              <a:gd name="connsiteX6" fmla="*/ 885154 w 925531"/>
              <a:gd name="connsiteY6" fmla="*/ 164256 h 814248"/>
              <a:gd name="connsiteX7" fmla="*/ 925260 w 925531"/>
              <a:gd name="connsiteY7" fmla="*/ 356761 h 814248"/>
              <a:gd name="connsiteX8" fmla="*/ 869112 w 925531"/>
              <a:gd name="connsiteY8" fmla="*/ 541245 h 814248"/>
              <a:gd name="connsiteX9" fmla="*/ 700670 w 925531"/>
              <a:gd name="connsiteY9" fmla="*/ 725729 h 814248"/>
              <a:gd name="connsiteX10" fmla="*/ 323681 w 925531"/>
              <a:gd name="connsiteY10" fmla="*/ 813961 h 814248"/>
              <a:gd name="connsiteX11" fmla="*/ 243470 w 925531"/>
              <a:gd name="connsiteY11" fmla="*/ 749793 h 814248"/>
              <a:gd name="connsiteX12" fmla="*/ 315660 w 925531"/>
              <a:gd name="connsiteY12" fmla="*/ 637498 h 814248"/>
              <a:gd name="connsiteX13" fmla="*/ 243470 w 925531"/>
              <a:gd name="connsiteY13" fmla="*/ 557287 h 814248"/>
              <a:gd name="connsiteX14" fmla="*/ 67007 w 925531"/>
              <a:gd name="connsiteY14" fmla="*/ 485098 h 814248"/>
              <a:gd name="connsiteX15" fmla="*/ 2838 w 925531"/>
              <a:gd name="connsiteY15" fmla="*/ 356761 h 814248"/>
              <a:gd name="connsiteX16" fmla="*/ 26902 w 925531"/>
              <a:gd name="connsiteY16" fmla="*/ 204361 h 814248"/>
              <a:gd name="connsiteX17" fmla="*/ 53531 w 925531"/>
              <a:gd name="connsiteY17" fmla="*/ 176519 h 814248"/>
              <a:gd name="connsiteX18" fmla="*/ 82047 w 925531"/>
              <a:gd name="connsiteY18" fmla="*/ 187943 h 814248"/>
              <a:gd name="connsiteX19" fmla="*/ 163260 w 925531"/>
              <a:gd name="connsiteY19" fmla="*/ 164256 h 814248"/>
              <a:gd name="connsiteX20" fmla="*/ 235449 w 925531"/>
              <a:gd name="connsiteY20" fmla="*/ 100087 h 814248"/>
              <a:gd name="connsiteX21" fmla="*/ 286082 w 925531"/>
              <a:gd name="connsiteY21" fmla="*/ 38426 h 814248"/>
              <a:gd name="connsiteX22" fmla="*/ 332704 w 925531"/>
              <a:gd name="connsiteY22" fmla="*/ 10352 h 814248"/>
              <a:gd name="connsiteX0" fmla="*/ 332704 w 925531"/>
              <a:gd name="connsiteY0" fmla="*/ 10352 h 814248"/>
              <a:gd name="connsiteX1" fmla="*/ 423443 w 925531"/>
              <a:gd name="connsiteY1" fmla="*/ 20044 h 814248"/>
              <a:gd name="connsiteX2" fmla="*/ 526230 w 925531"/>
              <a:gd name="connsiteY2" fmla="*/ 0 h 814248"/>
              <a:gd name="connsiteX3" fmla="*/ 526275 w 925531"/>
              <a:gd name="connsiteY3" fmla="*/ 19062 h 814248"/>
              <a:gd name="connsiteX4" fmla="*/ 772860 w 925531"/>
              <a:gd name="connsiteY4" fmla="*/ 92066 h 814248"/>
              <a:gd name="connsiteX5" fmla="*/ 885154 w 925531"/>
              <a:gd name="connsiteY5" fmla="*/ 164256 h 814248"/>
              <a:gd name="connsiteX6" fmla="*/ 925260 w 925531"/>
              <a:gd name="connsiteY6" fmla="*/ 356761 h 814248"/>
              <a:gd name="connsiteX7" fmla="*/ 869112 w 925531"/>
              <a:gd name="connsiteY7" fmla="*/ 541245 h 814248"/>
              <a:gd name="connsiteX8" fmla="*/ 700670 w 925531"/>
              <a:gd name="connsiteY8" fmla="*/ 725729 h 814248"/>
              <a:gd name="connsiteX9" fmla="*/ 323681 w 925531"/>
              <a:gd name="connsiteY9" fmla="*/ 813961 h 814248"/>
              <a:gd name="connsiteX10" fmla="*/ 243470 w 925531"/>
              <a:gd name="connsiteY10" fmla="*/ 749793 h 814248"/>
              <a:gd name="connsiteX11" fmla="*/ 315660 w 925531"/>
              <a:gd name="connsiteY11" fmla="*/ 637498 h 814248"/>
              <a:gd name="connsiteX12" fmla="*/ 243470 w 925531"/>
              <a:gd name="connsiteY12" fmla="*/ 557287 h 814248"/>
              <a:gd name="connsiteX13" fmla="*/ 67007 w 925531"/>
              <a:gd name="connsiteY13" fmla="*/ 485098 h 814248"/>
              <a:gd name="connsiteX14" fmla="*/ 2838 w 925531"/>
              <a:gd name="connsiteY14" fmla="*/ 356761 h 814248"/>
              <a:gd name="connsiteX15" fmla="*/ 26902 w 925531"/>
              <a:gd name="connsiteY15" fmla="*/ 204361 h 814248"/>
              <a:gd name="connsiteX16" fmla="*/ 53531 w 925531"/>
              <a:gd name="connsiteY16" fmla="*/ 176519 h 814248"/>
              <a:gd name="connsiteX17" fmla="*/ 82047 w 925531"/>
              <a:gd name="connsiteY17" fmla="*/ 187943 h 814248"/>
              <a:gd name="connsiteX18" fmla="*/ 163260 w 925531"/>
              <a:gd name="connsiteY18" fmla="*/ 164256 h 814248"/>
              <a:gd name="connsiteX19" fmla="*/ 235449 w 925531"/>
              <a:gd name="connsiteY19" fmla="*/ 100087 h 814248"/>
              <a:gd name="connsiteX20" fmla="*/ 286082 w 925531"/>
              <a:gd name="connsiteY20" fmla="*/ 38426 h 814248"/>
              <a:gd name="connsiteX21" fmla="*/ 332704 w 925531"/>
              <a:gd name="connsiteY21" fmla="*/ 10352 h 814248"/>
              <a:gd name="connsiteX0" fmla="*/ 332704 w 925531"/>
              <a:gd name="connsiteY0" fmla="*/ 10352 h 814248"/>
              <a:gd name="connsiteX1" fmla="*/ 423443 w 925531"/>
              <a:gd name="connsiteY1" fmla="*/ 20044 h 814248"/>
              <a:gd name="connsiteX2" fmla="*/ 526230 w 925531"/>
              <a:gd name="connsiteY2" fmla="*/ 0 h 814248"/>
              <a:gd name="connsiteX3" fmla="*/ 772860 w 925531"/>
              <a:gd name="connsiteY3" fmla="*/ 92066 h 814248"/>
              <a:gd name="connsiteX4" fmla="*/ 885154 w 925531"/>
              <a:gd name="connsiteY4" fmla="*/ 164256 h 814248"/>
              <a:gd name="connsiteX5" fmla="*/ 925260 w 925531"/>
              <a:gd name="connsiteY5" fmla="*/ 356761 h 814248"/>
              <a:gd name="connsiteX6" fmla="*/ 869112 w 925531"/>
              <a:gd name="connsiteY6" fmla="*/ 541245 h 814248"/>
              <a:gd name="connsiteX7" fmla="*/ 700670 w 925531"/>
              <a:gd name="connsiteY7" fmla="*/ 725729 h 814248"/>
              <a:gd name="connsiteX8" fmla="*/ 323681 w 925531"/>
              <a:gd name="connsiteY8" fmla="*/ 813961 h 814248"/>
              <a:gd name="connsiteX9" fmla="*/ 243470 w 925531"/>
              <a:gd name="connsiteY9" fmla="*/ 749793 h 814248"/>
              <a:gd name="connsiteX10" fmla="*/ 315660 w 925531"/>
              <a:gd name="connsiteY10" fmla="*/ 637498 h 814248"/>
              <a:gd name="connsiteX11" fmla="*/ 243470 w 925531"/>
              <a:gd name="connsiteY11" fmla="*/ 557287 h 814248"/>
              <a:gd name="connsiteX12" fmla="*/ 67007 w 925531"/>
              <a:gd name="connsiteY12" fmla="*/ 485098 h 814248"/>
              <a:gd name="connsiteX13" fmla="*/ 2838 w 925531"/>
              <a:gd name="connsiteY13" fmla="*/ 356761 h 814248"/>
              <a:gd name="connsiteX14" fmla="*/ 26902 w 925531"/>
              <a:gd name="connsiteY14" fmla="*/ 204361 h 814248"/>
              <a:gd name="connsiteX15" fmla="*/ 53531 w 925531"/>
              <a:gd name="connsiteY15" fmla="*/ 176519 h 814248"/>
              <a:gd name="connsiteX16" fmla="*/ 82047 w 925531"/>
              <a:gd name="connsiteY16" fmla="*/ 187943 h 814248"/>
              <a:gd name="connsiteX17" fmla="*/ 163260 w 925531"/>
              <a:gd name="connsiteY17" fmla="*/ 164256 h 814248"/>
              <a:gd name="connsiteX18" fmla="*/ 235449 w 925531"/>
              <a:gd name="connsiteY18" fmla="*/ 100087 h 814248"/>
              <a:gd name="connsiteX19" fmla="*/ 286082 w 925531"/>
              <a:gd name="connsiteY19" fmla="*/ 38426 h 814248"/>
              <a:gd name="connsiteX20" fmla="*/ 332704 w 925531"/>
              <a:gd name="connsiteY20" fmla="*/ 10352 h 814248"/>
              <a:gd name="connsiteX0" fmla="*/ 332704 w 925531"/>
              <a:gd name="connsiteY0" fmla="*/ 1517 h 805413"/>
              <a:gd name="connsiteX1" fmla="*/ 423443 w 925531"/>
              <a:gd name="connsiteY1" fmla="*/ 11209 h 805413"/>
              <a:gd name="connsiteX2" fmla="*/ 516705 w 925531"/>
              <a:gd name="connsiteY2" fmla="*/ 10215 h 805413"/>
              <a:gd name="connsiteX3" fmla="*/ 772860 w 925531"/>
              <a:gd name="connsiteY3" fmla="*/ 83231 h 805413"/>
              <a:gd name="connsiteX4" fmla="*/ 885154 w 925531"/>
              <a:gd name="connsiteY4" fmla="*/ 155421 h 805413"/>
              <a:gd name="connsiteX5" fmla="*/ 925260 w 925531"/>
              <a:gd name="connsiteY5" fmla="*/ 347926 h 805413"/>
              <a:gd name="connsiteX6" fmla="*/ 869112 w 925531"/>
              <a:gd name="connsiteY6" fmla="*/ 532410 h 805413"/>
              <a:gd name="connsiteX7" fmla="*/ 700670 w 925531"/>
              <a:gd name="connsiteY7" fmla="*/ 716894 h 805413"/>
              <a:gd name="connsiteX8" fmla="*/ 323681 w 925531"/>
              <a:gd name="connsiteY8" fmla="*/ 805126 h 805413"/>
              <a:gd name="connsiteX9" fmla="*/ 243470 w 925531"/>
              <a:gd name="connsiteY9" fmla="*/ 740958 h 805413"/>
              <a:gd name="connsiteX10" fmla="*/ 315660 w 925531"/>
              <a:gd name="connsiteY10" fmla="*/ 628663 h 805413"/>
              <a:gd name="connsiteX11" fmla="*/ 243470 w 925531"/>
              <a:gd name="connsiteY11" fmla="*/ 548452 h 805413"/>
              <a:gd name="connsiteX12" fmla="*/ 67007 w 925531"/>
              <a:gd name="connsiteY12" fmla="*/ 476263 h 805413"/>
              <a:gd name="connsiteX13" fmla="*/ 2838 w 925531"/>
              <a:gd name="connsiteY13" fmla="*/ 347926 h 805413"/>
              <a:gd name="connsiteX14" fmla="*/ 26902 w 925531"/>
              <a:gd name="connsiteY14" fmla="*/ 195526 h 805413"/>
              <a:gd name="connsiteX15" fmla="*/ 53531 w 925531"/>
              <a:gd name="connsiteY15" fmla="*/ 167684 h 805413"/>
              <a:gd name="connsiteX16" fmla="*/ 82047 w 925531"/>
              <a:gd name="connsiteY16" fmla="*/ 179108 h 805413"/>
              <a:gd name="connsiteX17" fmla="*/ 163260 w 925531"/>
              <a:gd name="connsiteY17" fmla="*/ 155421 h 805413"/>
              <a:gd name="connsiteX18" fmla="*/ 235449 w 925531"/>
              <a:gd name="connsiteY18" fmla="*/ 91252 h 805413"/>
              <a:gd name="connsiteX19" fmla="*/ 286082 w 925531"/>
              <a:gd name="connsiteY19" fmla="*/ 29591 h 805413"/>
              <a:gd name="connsiteX20" fmla="*/ 332704 w 925531"/>
              <a:gd name="connsiteY20" fmla="*/ 1517 h 805413"/>
              <a:gd name="connsiteX0" fmla="*/ 332704 w 925531"/>
              <a:gd name="connsiteY0" fmla="*/ 1517 h 805413"/>
              <a:gd name="connsiteX1" fmla="*/ 423443 w 925531"/>
              <a:gd name="connsiteY1" fmla="*/ 11209 h 805413"/>
              <a:gd name="connsiteX2" fmla="*/ 516705 w 925531"/>
              <a:gd name="connsiteY2" fmla="*/ 10215 h 805413"/>
              <a:gd name="connsiteX3" fmla="*/ 772860 w 925531"/>
              <a:gd name="connsiteY3" fmla="*/ 83231 h 805413"/>
              <a:gd name="connsiteX4" fmla="*/ 885154 w 925531"/>
              <a:gd name="connsiteY4" fmla="*/ 155421 h 805413"/>
              <a:gd name="connsiteX5" fmla="*/ 925260 w 925531"/>
              <a:gd name="connsiteY5" fmla="*/ 347926 h 805413"/>
              <a:gd name="connsiteX6" fmla="*/ 869112 w 925531"/>
              <a:gd name="connsiteY6" fmla="*/ 532410 h 805413"/>
              <a:gd name="connsiteX7" fmla="*/ 700670 w 925531"/>
              <a:gd name="connsiteY7" fmla="*/ 716894 h 805413"/>
              <a:gd name="connsiteX8" fmla="*/ 323681 w 925531"/>
              <a:gd name="connsiteY8" fmla="*/ 805126 h 805413"/>
              <a:gd name="connsiteX9" fmla="*/ 243470 w 925531"/>
              <a:gd name="connsiteY9" fmla="*/ 740958 h 805413"/>
              <a:gd name="connsiteX10" fmla="*/ 315660 w 925531"/>
              <a:gd name="connsiteY10" fmla="*/ 628663 h 805413"/>
              <a:gd name="connsiteX11" fmla="*/ 243470 w 925531"/>
              <a:gd name="connsiteY11" fmla="*/ 548452 h 805413"/>
              <a:gd name="connsiteX12" fmla="*/ 67007 w 925531"/>
              <a:gd name="connsiteY12" fmla="*/ 476263 h 805413"/>
              <a:gd name="connsiteX13" fmla="*/ 2838 w 925531"/>
              <a:gd name="connsiteY13" fmla="*/ 347926 h 805413"/>
              <a:gd name="connsiteX14" fmla="*/ 26902 w 925531"/>
              <a:gd name="connsiteY14" fmla="*/ 195526 h 805413"/>
              <a:gd name="connsiteX15" fmla="*/ 53531 w 925531"/>
              <a:gd name="connsiteY15" fmla="*/ 167684 h 805413"/>
              <a:gd name="connsiteX16" fmla="*/ 82047 w 925531"/>
              <a:gd name="connsiteY16" fmla="*/ 179108 h 805413"/>
              <a:gd name="connsiteX17" fmla="*/ 163260 w 925531"/>
              <a:gd name="connsiteY17" fmla="*/ 155421 h 805413"/>
              <a:gd name="connsiteX18" fmla="*/ 235449 w 925531"/>
              <a:gd name="connsiteY18" fmla="*/ 91252 h 805413"/>
              <a:gd name="connsiteX19" fmla="*/ 286082 w 925531"/>
              <a:gd name="connsiteY19" fmla="*/ 29591 h 805413"/>
              <a:gd name="connsiteX20" fmla="*/ 332704 w 925531"/>
              <a:gd name="connsiteY20" fmla="*/ 1517 h 805413"/>
              <a:gd name="connsiteX0" fmla="*/ 310479 w 925531"/>
              <a:gd name="connsiteY0" fmla="*/ 1329 h 808400"/>
              <a:gd name="connsiteX1" fmla="*/ 423443 w 925531"/>
              <a:gd name="connsiteY1" fmla="*/ 14196 h 808400"/>
              <a:gd name="connsiteX2" fmla="*/ 516705 w 925531"/>
              <a:gd name="connsiteY2" fmla="*/ 13202 h 808400"/>
              <a:gd name="connsiteX3" fmla="*/ 772860 w 925531"/>
              <a:gd name="connsiteY3" fmla="*/ 86218 h 808400"/>
              <a:gd name="connsiteX4" fmla="*/ 885154 w 925531"/>
              <a:gd name="connsiteY4" fmla="*/ 158408 h 808400"/>
              <a:gd name="connsiteX5" fmla="*/ 925260 w 925531"/>
              <a:gd name="connsiteY5" fmla="*/ 350913 h 808400"/>
              <a:gd name="connsiteX6" fmla="*/ 869112 w 925531"/>
              <a:gd name="connsiteY6" fmla="*/ 535397 h 808400"/>
              <a:gd name="connsiteX7" fmla="*/ 700670 w 925531"/>
              <a:gd name="connsiteY7" fmla="*/ 719881 h 808400"/>
              <a:gd name="connsiteX8" fmla="*/ 323681 w 925531"/>
              <a:gd name="connsiteY8" fmla="*/ 808113 h 808400"/>
              <a:gd name="connsiteX9" fmla="*/ 243470 w 925531"/>
              <a:gd name="connsiteY9" fmla="*/ 743945 h 808400"/>
              <a:gd name="connsiteX10" fmla="*/ 315660 w 925531"/>
              <a:gd name="connsiteY10" fmla="*/ 631650 h 808400"/>
              <a:gd name="connsiteX11" fmla="*/ 243470 w 925531"/>
              <a:gd name="connsiteY11" fmla="*/ 551439 h 808400"/>
              <a:gd name="connsiteX12" fmla="*/ 67007 w 925531"/>
              <a:gd name="connsiteY12" fmla="*/ 479250 h 808400"/>
              <a:gd name="connsiteX13" fmla="*/ 2838 w 925531"/>
              <a:gd name="connsiteY13" fmla="*/ 350913 h 808400"/>
              <a:gd name="connsiteX14" fmla="*/ 26902 w 925531"/>
              <a:gd name="connsiteY14" fmla="*/ 198513 h 808400"/>
              <a:gd name="connsiteX15" fmla="*/ 53531 w 925531"/>
              <a:gd name="connsiteY15" fmla="*/ 170671 h 808400"/>
              <a:gd name="connsiteX16" fmla="*/ 82047 w 925531"/>
              <a:gd name="connsiteY16" fmla="*/ 182095 h 808400"/>
              <a:gd name="connsiteX17" fmla="*/ 163260 w 925531"/>
              <a:gd name="connsiteY17" fmla="*/ 158408 h 808400"/>
              <a:gd name="connsiteX18" fmla="*/ 235449 w 925531"/>
              <a:gd name="connsiteY18" fmla="*/ 94239 h 808400"/>
              <a:gd name="connsiteX19" fmla="*/ 286082 w 925531"/>
              <a:gd name="connsiteY19" fmla="*/ 32578 h 808400"/>
              <a:gd name="connsiteX20" fmla="*/ 310479 w 925531"/>
              <a:gd name="connsiteY20" fmla="*/ 1329 h 808400"/>
              <a:gd name="connsiteX0" fmla="*/ 342229 w 925531"/>
              <a:gd name="connsiteY0" fmla="*/ 1329 h 808400"/>
              <a:gd name="connsiteX1" fmla="*/ 423443 w 925531"/>
              <a:gd name="connsiteY1" fmla="*/ 14196 h 808400"/>
              <a:gd name="connsiteX2" fmla="*/ 516705 w 925531"/>
              <a:gd name="connsiteY2" fmla="*/ 13202 h 808400"/>
              <a:gd name="connsiteX3" fmla="*/ 772860 w 925531"/>
              <a:gd name="connsiteY3" fmla="*/ 86218 h 808400"/>
              <a:gd name="connsiteX4" fmla="*/ 885154 w 925531"/>
              <a:gd name="connsiteY4" fmla="*/ 158408 h 808400"/>
              <a:gd name="connsiteX5" fmla="*/ 925260 w 925531"/>
              <a:gd name="connsiteY5" fmla="*/ 350913 h 808400"/>
              <a:gd name="connsiteX6" fmla="*/ 869112 w 925531"/>
              <a:gd name="connsiteY6" fmla="*/ 535397 h 808400"/>
              <a:gd name="connsiteX7" fmla="*/ 700670 w 925531"/>
              <a:gd name="connsiteY7" fmla="*/ 719881 h 808400"/>
              <a:gd name="connsiteX8" fmla="*/ 323681 w 925531"/>
              <a:gd name="connsiteY8" fmla="*/ 808113 h 808400"/>
              <a:gd name="connsiteX9" fmla="*/ 243470 w 925531"/>
              <a:gd name="connsiteY9" fmla="*/ 743945 h 808400"/>
              <a:gd name="connsiteX10" fmla="*/ 315660 w 925531"/>
              <a:gd name="connsiteY10" fmla="*/ 631650 h 808400"/>
              <a:gd name="connsiteX11" fmla="*/ 243470 w 925531"/>
              <a:gd name="connsiteY11" fmla="*/ 551439 h 808400"/>
              <a:gd name="connsiteX12" fmla="*/ 67007 w 925531"/>
              <a:gd name="connsiteY12" fmla="*/ 479250 h 808400"/>
              <a:gd name="connsiteX13" fmla="*/ 2838 w 925531"/>
              <a:gd name="connsiteY13" fmla="*/ 350913 h 808400"/>
              <a:gd name="connsiteX14" fmla="*/ 26902 w 925531"/>
              <a:gd name="connsiteY14" fmla="*/ 198513 h 808400"/>
              <a:gd name="connsiteX15" fmla="*/ 53531 w 925531"/>
              <a:gd name="connsiteY15" fmla="*/ 170671 h 808400"/>
              <a:gd name="connsiteX16" fmla="*/ 82047 w 925531"/>
              <a:gd name="connsiteY16" fmla="*/ 182095 h 808400"/>
              <a:gd name="connsiteX17" fmla="*/ 163260 w 925531"/>
              <a:gd name="connsiteY17" fmla="*/ 158408 h 808400"/>
              <a:gd name="connsiteX18" fmla="*/ 235449 w 925531"/>
              <a:gd name="connsiteY18" fmla="*/ 94239 h 808400"/>
              <a:gd name="connsiteX19" fmla="*/ 286082 w 925531"/>
              <a:gd name="connsiteY19" fmla="*/ 32578 h 808400"/>
              <a:gd name="connsiteX20" fmla="*/ 342229 w 925531"/>
              <a:gd name="connsiteY20" fmla="*/ 1329 h 808400"/>
              <a:gd name="connsiteX0" fmla="*/ 326354 w 925531"/>
              <a:gd name="connsiteY0" fmla="*/ 1517 h 805413"/>
              <a:gd name="connsiteX1" fmla="*/ 423443 w 925531"/>
              <a:gd name="connsiteY1" fmla="*/ 11209 h 805413"/>
              <a:gd name="connsiteX2" fmla="*/ 516705 w 925531"/>
              <a:gd name="connsiteY2" fmla="*/ 10215 h 805413"/>
              <a:gd name="connsiteX3" fmla="*/ 772860 w 925531"/>
              <a:gd name="connsiteY3" fmla="*/ 83231 h 805413"/>
              <a:gd name="connsiteX4" fmla="*/ 885154 w 925531"/>
              <a:gd name="connsiteY4" fmla="*/ 155421 h 805413"/>
              <a:gd name="connsiteX5" fmla="*/ 925260 w 925531"/>
              <a:gd name="connsiteY5" fmla="*/ 347926 h 805413"/>
              <a:gd name="connsiteX6" fmla="*/ 869112 w 925531"/>
              <a:gd name="connsiteY6" fmla="*/ 532410 h 805413"/>
              <a:gd name="connsiteX7" fmla="*/ 700670 w 925531"/>
              <a:gd name="connsiteY7" fmla="*/ 716894 h 805413"/>
              <a:gd name="connsiteX8" fmla="*/ 323681 w 925531"/>
              <a:gd name="connsiteY8" fmla="*/ 805126 h 805413"/>
              <a:gd name="connsiteX9" fmla="*/ 243470 w 925531"/>
              <a:gd name="connsiteY9" fmla="*/ 740958 h 805413"/>
              <a:gd name="connsiteX10" fmla="*/ 315660 w 925531"/>
              <a:gd name="connsiteY10" fmla="*/ 628663 h 805413"/>
              <a:gd name="connsiteX11" fmla="*/ 243470 w 925531"/>
              <a:gd name="connsiteY11" fmla="*/ 548452 h 805413"/>
              <a:gd name="connsiteX12" fmla="*/ 67007 w 925531"/>
              <a:gd name="connsiteY12" fmla="*/ 476263 h 805413"/>
              <a:gd name="connsiteX13" fmla="*/ 2838 w 925531"/>
              <a:gd name="connsiteY13" fmla="*/ 347926 h 805413"/>
              <a:gd name="connsiteX14" fmla="*/ 26902 w 925531"/>
              <a:gd name="connsiteY14" fmla="*/ 195526 h 805413"/>
              <a:gd name="connsiteX15" fmla="*/ 53531 w 925531"/>
              <a:gd name="connsiteY15" fmla="*/ 167684 h 805413"/>
              <a:gd name="connsiteX16" fmla="*/ 82047 w 925531"/>
              <a:gd name="connsiteY16" fmla="*/ 179108 h 805413"/>
              <a:gd name="connsiteX17" fmla="*/ 163260 w 925531"/>
              <a:gd name="connsiteY17" fmla="*/ 155421 h 805413"/>
              <a:gd name="connsiteX18" fmla="*/ 235449 w 925531"/>
              <a:gd name="connsiteY18" fmla="*/ 91252 h 805413"/>
              <a:gd name="connsiteX19" fmla="*/ 286082 w 925531"/>
              <a:gd name="connsiteY19" fmla="*/ 29591 h 805413"/>
              <a:gd name="connsiteX20" fmla="*/ 326354 w 925531"/>
              <a:gd name="connsiteY20" fmla="*/ 1517 h 805413"/>
              <a:gd name="connsiteX0" fmla="*/ 326354 w 925531"/>
              <a:gd name="connsiteY0" fmla="*/ 11 h 803907"/>
              <a:gd name="connsiteX1" fmla="*/ 423443 w 925531"/>
              <a:gd name="connsiteY1" fmla="*/ 9703 h 803907"/>
              <a:gd name="connsiteX2" fmla="*/ 516705 w 925531"/>
              <a:gd name="connsiteY2" fmla="*/ 8709 h 803907"/>
              <a:gd name="connsiteX3" fmla="*/ 772860 w 925531"/>
              <a:gd name="connsiteY3" fmla="*/ 81725 h 803907"/>
              <a:gd name="connsiteX4" fmla="*/ 885154 w 925531"/>
              <a:gd name="connsiteY4" fmla="*/ 153915 h 803907"/>
              <a:gd name="connsiteX5" fmla="*/ 925260 w 925531"/>
              <a:gd name="connsiteY5" fmla="*/ 346420 h 803907"/>
              <a:gd name="connsiteX6" fmla="*/ 869112 w 925531"/>
              <a:gd name="connsiteY6" fmla="*/ 530904 h 803907"/>
              <a:gd name="connsiteX7" fmla="*/ 700670 w 925531"/>
              <a:gd name="connsiteY7" fmla="*/ 715388 h 803907"/>
              <a:gd name="connsiteX8" fmla="*/ 323681 w 925531"/>
              <a:gd name="connsiteY8" fmla="*/ 803620 h 803907"/>
              <a:gd name="connsiteX9" fmla="*/ 243470 w 925531"/>
              <a:gd name="connsiteY9" fmla="*/ 739452 h 803907"/>
              <a:gd name="connsiteX10" fmla="*/ 315660 w 925531"/>
              <a:gd name="connsiteY10" fmla="*/ 627157 h 803907"/>
              <a:gd name="connsiteX11" fmla="*/ 243470 w 925531"/>
              <a:gd name="connsiteY11" fmla="*/ 546946 h 803907"/>
              <a:gd name="connsiteX12" fmla="*/ 67007 w 925531"/>
              <a:gd name="connsiteY12" fmla="*/ 474757 h 803907"/>
              <a:gd name="connsiteX13" fmla="*/ 2838 w 925531"/>
              <a:gd name="connsiteY13" fmla="*/ 346420 h 803907"/>
              <a:gd name="connsiteX14" fmla="*/ 26902 w 925531"/>
              <a:gd name="connsiteY14" fmla="*/ 194020 h 803907"/>
              <a:gd name="connsiteX15" fmla="*/ 53531 w 925531"/>
              <a:gd name="connsiteY15" fmla="*/ 166178 h 803907"/>
              <a:gd name="connsiteX16" fmla="*/ 82047 w 925531"/>
              <a:gd name="connsiteY16" fmla="*/ 177602 h 803907"/>
              <a:gd name="connsiteX17" fmla="*/ 163260 w 925531"/>
              <a:gd name="connsiteY17" fmla="*/ 153915 h 803907"/>
              <a:gd name="connsiteX18" fmla="*/ 235449 w 925531"/>
              <a:gd name="connsiteY18" fmla="*/ 89746 h 803907"/>
              <a:gd name="connsiteX19" fmla="*/ 286082 w 925531"/>
              <a:gd name="connsiteY19" fmla="*/ 28085 h 803907"/>
              <a:gd name="connsiteX20" fmla="*/ 326354 w 925531"/>
              <a:gd name="connsiteY20" fmla="*/ 11 h 803907"/>
              <a:gd name="connsiteX0" fmla="*/ 326354 w 925531"/>
              <a:gd name="connsiteY0" fmla="*/ 11 h 803907"/>
              <a:gd name="connsiteX1" fmla="*/ 423443 w 925531"/>
              <a:gd name="connsiteY1" fmla="*/ 9703 h 803907"/>
              <a:gd name="connsiteX2" fmla="*/ 516705 w 925531"/>
              <a:gd name="connsiteY2" fmla="*/ 8709 h 803907"/>
              <a:gd name="connsiteX3" fmla="*/ 772860 w 925531"/>
              <a:gd name="connsiteY3" fmla="*/ 81725 h 803907"/>
              <a:gd name="connsiteX4" fmla="*/ 885154 w 925531"/>
              <a:gd name="connsiteY4" fmla="*/ 153915 h 803907"/>
              <a:gd name="connsiteX5" fmla="*/ 925260 w 925531"/>
              <a:gd name="connsiteY5" fmla="*/ 346420 h 803907"/>
              <a:gd name="connsiteX6" fmla="*/ 869112 w 925531"/>
              <a:gd name="connsiteY6" fmla="*/ 530904 h 803907"/>
              <a:gd name="connsiteX7" fmla="*/ 700670 w 925531"/>
              <a:gd name="connsiteY7" fmla="*/ 715388 h 803907"/>
              <a:gd name="connsiteX8" fmla="*/ 323681 w 925531"/>
              <a:gd name="connsiteY8" fmla="*/ 803620 h 803907"/>
              <a:gd name="connsiteX9" fmla="*/ 243470 w 925531"/>
              <a:gd name="connsiteY9" fmla="*/ 739452 h 803907"/>
              <a:gd name="connsiteX10" fmla="*/ 315660 w 925531"/>
              <a:gd name="connsiteY10" fmla="*/ 627157 h 803907"/>
              <a:gd name="connsiteX11" fmla="*/ 243470 w 925531"/>
              <a:gd name="connsiteY11" fmla="*/ 546946 h 803907"/>
              <a:gd name="connsiteX12" fmla="*/ 67007 w 925531"/>
              <a:gd name="connsiteY12" fmla="*/ 474757 h 803907"/>
              <a:gd name="connsiteX13" fmla="*/ 2838 w 925531"/>
              <a:gd name="connsiteY13" fmla="*/ 346420 h 803907"/>
              <a:gd name="connsiteX14" fmla="*/ 26902 w 925531"/>
              <a:gd name="connsiteY14" fmla="*/ 194020 h 803907"/>
              <a:gd name="connsiteX15" fmla="*/ 53531 w 925531"/>
              <a:gd name="connsiteY15" fmla="*/ 166178 h 803907"/>
              <a:gd name="connsiteX16" fmla="*/ 82047 w 925531"/>
              <a:gd name="connsiteY16" fmla="*/ 177602 h 803907"/>
              <a:gd name="connsiteX17" fmla="*/ 150560 w 925531"/>
              <a:gd name="connsiteY17" fmla="*/ 128515 h 803907"/>
              <a:gd name="connsiteX18" fmla="*/ 235449 w 925531"/>
              <a:gd name="connsiteY18" fmla="*/ 89746 h 803907"/>
              <a:gd name="connsiteX19" fmla="*/ 286082 w 925531"/>
              <a:gd name="connsiteY19" fmla="*/ 28085 h 803907"/>
              <a:gd name="connsiteX20" fmla="*/ 326354 w 925531"/>
              <a:gd name="connsiteY20" fmla="*/ 11 h 803907"/>
              <a:gd name="connsiteX0" fmla="*/ 326354 w 925531"/>
              <a:gd name="connsiteY0" fmla="*/ 11 h 803907"/>
              <a:gd name="connsiteX1" fmla="*/ 423443 w 925531"/>
              <a:gd name="connsiteY1" fmla="*/ 9703 h 803907"/>
              <a:gd name="connsiteX2" fmla="*/ 516705 w 925531"/>
              <a:gd name="connsiteY2" fmla="*/ 8709 h 803907"/>
              <a:gd name="connsiteX3" fmla="*/ 772860 w 925531"/>
              <a:gd name="connsiteY3" fmla="*/ 81725 h 803907"/>
              <a:gd name="connsiteX4" fmla="*/ 885154 w 925531"/>
              <a:gd name="connsiteY4" fmla="*/ 153915 h 803907"/>
              <a:gd name="connsiteX5" fmla="*/ 925260 w 925531"/>
              <a:gd name="connsiteY5" fmla="*/ 346420 h 803907"/>
              <a:gd name="connsiteX6" fmla="*/ 869112 w 925531"/>
              <a:gd name="connsiteY6" fmla="*/ 530904 h 803907"/>
              <a:gd name="connsiteX7" fmla="*/ 700670 w 925531"/>
              <a:gd name="connsiteY7" fmla="*/ 715388 h 803907"/>
              <a:gd name="connsiteX8" fmla="*/ 323681 w 925531"/>
              <a:gd name="connsiteY8" fmla="*/ 803620 h 803907"/>
              <a:gd name="connsiteX9" fmla="*/ 243470 w 925531"/>
              <a:gd name="connsiteY9" fmla="*/ 739452 h 803907"/>
              <a:gd name="connsiteX10" fmla="*/ 315660 w 925531"/>
              <a:gd name="connsiteY10" fmla="*/ 627157 h 803907"/>
              <a:gd name="connsiteX11" fmla="*/ 243470 w 925531"/>
              <a:gd name="connsiteY11" fmla="*/ 546946 h 803907"/>
              <a:gd name="connsiteX12" fmla="*/ 67007 w 925531"/>
              <a:gd name="connsiteY12" fmla="*/ 474757 h 803907"/>
              <a:gd name="connsiteX13" fmla="*/ 2838 w 925531"/>
              <a:gd name="connsiteY13" fmla="*/ 346420 h 803907"/>
              <a:gd name="connsiteX14" fmla="*/ 26902 w 925531"/>
              <a:gd name="connsiteY14" fmla="*/ 194020 h 803907"/>
              <a:gd name="connsiteX15" fmla="*/ 53531 w 925531"/>
              <a:gd name="connsiteY15" fmla="*/ 166178 h 803907"/>
              <a:gd name="connsiteX16" fmla="*/ 150560 w 925531"/>
              <a:gd name="connsiteY16" fmla="*/ 128515 h 803907"/>
              <a:gd name="connsiteX17" fmla="*/ 235449 w 925531"/>
              <a:gd name="connsiteY17" fmla="*/ 89746 h 803907"/>
              <a:gd name="connsiteX18" fmla="*/ 286082 w 925531"/>
              <a:gd name="connsiteY18" fmla="*/ 28085 h 803907"/>
              <a:gd name="connsiteX19" fmla="*/ 326354 w 925531"/>
              <a:gd name="connsiteY19" fmla="*/ 11 h 803907"/>
              <a:gd name="connsiteX0" fmla="*/ 326354 w 925531"/>
              <a:gd name="connsiteY0" fmla="*/ 11 h 803907"/>
              <a:gd name="connsiteX1" fmla="*/ 423443 w 925531"/>
              <a:gd name="connsiteY1" fmla="*/ 9703 h 803907"/>
              <a:gd name="connsiteX2" fmla="*/ 516705 w 925531"/>
              <a:gd name="connsiteY2" fmla="*/ 8709 h 803907"/>
              <a:gd name="connsiteX3" fmla="*/ 772860 w 925531"/>
              <a:gd name="connsiteY3" fmla="*/ 81725 h 803907"/>
              <a:gd name="connsiteX4" fmla="*/ 885154 w 925531"/>
              <a:gd name="connsiteY4" fmla="*/ 153915 h 803907"/>
              <a:gd name="connsiteX5" fmla="*/ 925260 w 925531"/>
              <a:gd name="connsiteY5" fmla="*/ 346420 h 803907"/>
              <a:gd name="connsiteX6" fmla="*/ 869112 w 925531"/>
              <a:gd name="connsiteY6" fmla="*/ 530904 h 803907"/>
              <a:gd name="connsiteX7" fmla="*/ 700670 w 925531"/>
              <a:gd name="connsiteY7" fmla="*/ 715388 h 803907"/>
              <a:gd name="connsiteX8" fmla="*/ 323681 w 925531"/>
              <a:gd name="connsiteY8" fmla="*/ 803620 h 803907"/>
              <a:gd name="connsiteX9" fmla="*/ 243470 w 925531"/>
              <a:gd name="connsiteY9" fmla="*/ 739452 h 803907"/>
              <a:gd name="connsiteX10" fmla="*/ 315660 w 925531"/>
              <a:gd name="connsiteY10" fmla="*/ 627157 h 803907"/>
              <a:gd name="connsiteX11" fmla="*/ 243470 w 925531"/>
              <a:gd name="connsiteY11" fmla="*/ 546946 h 803907"/>
              <a:gd name="connsiteX12" fmla="*/ 67007 w 925531"/>
              <a:gd name="connsiteY12" fmla="*/ 474757 h 803907"/>
              <a:gd name="connsiteX13" fmla="*/ 2838 w 925531"/>
              <a:gd name="connsiteY13" fmla="*/ 346420 h 803907"/>
              <a:gd name="connsiteX14" fmla="*/ 26902 w 925531"/>
              <a:gd name="connsiteY14" fmla="*/ 194020 h 803907"/>
              <a:gd name="connsiteX15" fmla="*/ 78931 w 925531"/>
              <a:gd name="connsiteY15" fmla="*/ 134428 h 803907"/>
              <a:gd name="connsiteX16" fmla="*/ 150560 w 925531"/>
              <a:gd name="connsiteY16" fmla="*/ 128515 h 803907"/>
              <a:gd name="connsiteX17" fmla="*/ 235449 w 925531"/>
              <a:gd name="connsiteY17" fmla="*/ 89746 h 803907"/>
              <a:gd name="connsiteX18" fmla="*/ 286082 w 925531"/>
              <a:gd name="connsiteY18" fmla="*/ 28085 h 803907"/>
              <a:gd name="connsiteX19" fmla="*/ 326354 w 925531"/>
              <a:gd name="connsiteY19" fmla="*/ 11 h 803907"/>
              <a:gd name="connsiteX0" fmla="*/ 326354 w 925531"/>
              <a:gd name="connsiteY0" fmla="*/ 11 h 803907"/>
              <a:gd name="connsiteX1" fmla="*/ 423443 w 925531"/>
              <a:gd name="connsiteY1" fmla="*/ 9703 h 803907"/>
              <a:gd name="connsiteX2" fmla="*/ 516705 w 925531"/>
              <a:gd name="connsiteY2" fmla="*/ 8709 h 803907"/>
              <a:gd name="connsiteX3" fmla="*/ 772860 w 925531"/>
              <a:gd name="connsiteY3" fmla="*/ 81725 h 803907"/>
              <a:gd name="connsiteX4" fmla="*/ 885154 w 925531"/>
              <a:gd name="connsiteY4" fmla="*/ 153915 h 803907"/>
              <a:gd name="connsiteX5" fmla="*/ 925260 w 925531"/>
              <a:gd name="connsiteY5" fmla="*/ 346420 h 803907"/>
              <a:gd name="connsiteX6" fmla="*/ 869112 w 925531"/>
              <a:gd name="connsiteY6" fmla="*/ 530904 h 803907"/>
              <a:gd name="connsiteX7" fmla="*/ 700670 w 925531"/>
              <a:gd name="connsiteY7" fmla="*/ 715388 h 803907"/>
              <a:gd name="connsiteX8" fmla="*/ 323681 w 925531"/>
              <a:gd name="connsiteY8" fmla="*/ 803620 h 803907"/>
              <a:gd name="connsiteX9" fmla="*/ 243470 w 925531"/>
              <a:gd name="connsiteY9" fmla="*/ 739452 h 803907"/>
              <a:gd name="connsiteX10" fmla="*/ 315660 w 925531"/>
              <a:gd name="connsiteY10" fmla="*/ 627157 h 803907"/>
              <a:gd name="connsiteX11" fmla="*/ 243470 w 925531"/>
              <a:gd name="connsiteY11" fmla="*/ 546946 h 803907"/>
              <a:gd name="connsiteX12" fmla="*/ 67007 w 925531"/>
              <a:gd name="connsiteY12" fmla="*/ 474757 h 803907"/>
              <a:gd name="connsiteX13" fmla="*/ 2838 w 925531"/>
              <a:gd name="connsiteY13" fmla="*/ 346420 h 803907"/>
              <a:gd name="connsiteX14" fmla="*/ 26902 w 925531"/>
              <a:gd name="connsiteY14" fmla="*/ 194020 h 803907"/>
              <a:gd name="connsiteX15" fmla="*/ 78931 w 925531"/>
              <a:gd name="connsiteY15" fmla="*/ 134428 h 803907"/>
              <a:gd name="connsiteX16" fmla="*/ 150560 w 925531"/>
              <a:gd name="connsiteY16" fmla="*/ 128515 h 803907"/>
              <a:gd name="connsiteX17" fmla="*/ 235449 w 925531"/>
              <a:gd name="connsiteY17" fmla="*/ 89746 h 803907"/>
              <a:gd name="connsiteX18" fmla="*/ 286082 w 925531"/>
              <a:gd name="connsiteY18" fmla="*/ 28085 h 803907"/>
              <a:gd name="connsiteX19" fmla="*/ 326354 w 925531"/>
              <a:gd name="connsiteY19" fmla="*/ 11 h 803907"/>
              <a:gd name="connsiteX0" fmla="*/ 326354 w 925531"/>
              <a:gd name="connsiteY0" fmla="*/ 11 h 803907"/>
              <a:gd name="connsiteX1" fmla="*/ 423443 w 925531"/>
              <a:gd name="connsiteY1" fmla="*/ 9703 h 803907"/>
              <a:gd name="connsiteX2" fmla="*/ 516705 w 925531"/>
              <a:gd name="connsiteY2" fmla="*/ 8709 h 803907"/>
              <a:gd name="connsiteX3" fmla="*/ 772860 w 925531"/>
              <a:gd name="connsiteY3" fmla="*/ 81725 h 803907"/>
              <a:gd name="connsiteX4" fmla="*/ 885154 w 925531"/>
              <a:gd name="connsiteY4" fmla="*/ 153915 h 803907"/>
              <a:gd name="connsiteX5" fmla="*/ 925260 w 925531"/>
              <a:gd name="connsiteY5" fmla="*/ 346420 h 803907"/>
              <a:gd name="connsiteX6" fmla="*/ 869112 w 925531"/>
              <a:gd name="connsiteY6" fmla="*/ 530904 h 803907"/>
              <a:gd name="connsiteX7" fmla="*/ 700670 w 925531"/>
              <a:gd name="connsiteY7" fmla="*/ 715388 h 803907"/>
              <a:gd name="connsiteX8" fmla="*/ 323681 w 925531"/>
              <a:gd name="connsiteY8" fmla="*/ 803620 h 803907"/>
              <a:gd name="connsiteX9" fmla="*/ 243470 w 925531"/>
              <a:gd name="connsiteY9" fmla="*/ 739452 h 803907"/>
              <a:gd name="connsiteX10" fmla="*/ 315660 w 925531"/>
              <a:gd name="connsiteY10" fmla="*/ 627157 h 803907"/>
              <a:gd name="connsiteX11" fmla="*/ 243470 w 925531"/>
              <a:gd name="connsiteY11" fmla="*/ 546946 h 803907"/>
              <a:gd name="connsiteX12" fmla="*/ 67007 w 925531"/>
              <a:gd name="connsiteY12" fmla="*/ 474757 h 803907"/>
              <a:gd name="connsiteX13" fmla="*/ 2838 w 925531"/>
              <a:gd name="connsiteY13" fmla="*/ 346420 h 803907"/>
              <a:gd name="connsiteX14" fmla="*/ 26902 w 925531"/>
              <a:gd name="connsiteY14" fmla="*/ 194020 h 803907"/>
              <a:gd name="connsiteX15" fmla="*/ 78931 w 925531"/>
              <a:gd name="connsiteY15" fmla="*/ 134428 h 803907"/>
              <a:gd name="connsiteX16" fmla="*/ 150560 w 925531"/>
              <a:gd name="connsiteY16" fmla="*/ 128515 h 803907"/>
              <a:gd name="connsiteX17" fmla="*/ 235449 w 925531"/>
              <a:gd name="connsiteY17" fmla="*/ 89746 h 803907"/>
              <a:gd name="connsiteX18" fmla="*/ 286082 w 925531"/>
              <a:gd name="connsiteY18" fmla="*/ 28085 h 803907"/>
              <a:gd name="connsiteX19" fmla="*/ 326354 w 925531"/>
              <a:gd name="connsiteY19" fmla="*/ 11 h 803907"/>
              <a:gd name="connsiteX0" fmla="*/ 336899 w 936076"/>
              <a:gd name="connsiteY0" fmla="*/ 11 h 803907"/>
              <a:gd name="connsiteX1" fmla="*/ 433988 w 936076"/>
              <a:gd name="connsiteY1" fmla="*/ 9703 h 803907"/>
              <a:gd name="connsiteX2" fmla="*/ 527250 w 936076"/>
              <a:gd name="connsiteY2" fmla="*/ 8709 h 803907"/>
              <a:gd name="connsiteX3" fmla="*/ 783405 w 936076"/>
              <a:gd name="connsiteY3" fmla="*/ 81725 h 803907"/>
              <a:gd name="connsiteX4" fmla="*/ 895699 w 936076"/>
              <a:gd name="connsiteY4" fmla="*/ 153915 h 803907"/>
              <a:gd name="connsiteX5" fmla="*/ 935805 w 936076"/>
              <a:gd name="connsiteY5" fmla="*/ 346420 h 803907"/>
              <a:gd name="connsiteX6" fmla="*/ 879657 w 936076"/>
              <a:gd name="connsiteY6" fmla="*/ 530904 h 803907"/>
              <a:gd name="connsiteX7" fmla="*/ 711215 w 936076"/>
              <a:gd name="connsiteY7" fmla="*/ 715388 h 803907"/>
              <a:gd name="connsiteX8" fmla="*/ 334226 w 936076"/>
              <a:gd name="connsiteY8" fmla="*/ 803620 h 803907"/>
              <a:gd name="connsiteX9" fmla="*/ 254015 w 936076"/>
              <a:gd name="connsiteY9" fmla="*/ 739452 h 803907"/>
              <a:gd name="connsiteX10" fmla="*/ 326205 w 936076"/>
              <a:gd name="connsiteY10" fmla="*/ 627157 h 803907"/>
              <a:gd name="connsiteX11" fmla="*/ 254015 w 936076"/>
              <a:gd name="connsiteY11" fmla="*/ 546946 h 803907"/>
              <a:gd name="connsiteX12" fmla="*/ 77552 w 936076"/>
              <a:gd name="connsiteY12" fmla="*/ 474757 h 803907"/>
              <a:gd name="connsiteX13" fmla="*/ 13383 w 936076"/>
              <a:gd name="connsiteY13" fmla="*/ 346420 h 803907"/>
              <a:gd name="connsiteX14" fmla="*/ 15222 w 936076"/>
              <a:gd name="connsiteY14" fmla="*/ 235295 h 803907"/>
              <a:gd name="connsiteX15" fmla="*/ 89476 w 936076"/>
              <a:gd name="connsiteY15" fmla="*/ 134428 h 803907"/>
              <a:gd name="connsiteX16" fmla="*/ 161105 w 936076"/>
              <a:gd name="connsiteY16" fmla="*/ 128515 h 803907"/>
              <a:gd name="connsiteX17" fmla="*/ 245994 w 936076"/>
              <a:gd name="connsiteY17" fmla="*/ 89746 h 803907"/>
              <a:gd name="connsiteX18" fmla="*/ 296627 w 936076"/>
              <a:gd name="connsiteY18" fmla="*/ 28085 h 803907"/>
              <a:gd name="connsiteX19" fmla="*/ 336899 w 936076"/>
              <a:gd name="connsiteY19" fmla="*/ 11 h 803907"/>
              <a:gd name="connsiteX0" fmla="*/ 326887 w 926064"/>
              <a:gd name="connsiteY0" fmla="*/ 11 h 803907"/>
              <a:gd name="connsiteX1" fmla="*/ 423976 w 926064"/>
              <a:gd name="connsiteY1" fmla="*/ 9703 h 803907"/>
              <a:gd name="connsiteX2" fmla="*/ 517238 w 926064"/>
              <a:gd name="connsiteY2" fmla="*/ 8709 h 803907"/>
              <a:gd name="connsiteX3" fmla="*/ 773393 w 926064"/>
              <a:gd name="connsiteY3" fmla="*/ 81725 h 803907"/>
              <a:gd name="connsiteX4" fmla="*/ 885687 w 926064"/>
              <a:gd name="connsiteY4" fmla="*/ 153915 h 803907"/>
              <a:gd name="connsiteX5" fmla="*/ 925793 w 926064"/>
              <a:gd name="connsiteY5" fmla="*/ 346420 h 803907"/>
              <a:gd name="connsiteX6" fmla="*/ 869645 w 926064"/>
              <a:gd name="connsiteY6" fmla="*/ 530904 h 803907"/>
              <a:gd name="connsiteX7" fmla="*/ 701203 w 926064"/>
              <a:gd name="connsiteY7" fmla="*/ 715388 h 803907"/>
              <a:gd name="connsiteX8" fmla="*/ 324214 w 926064"/>
              <a:gd name="connsiteY8" fmla="*/ 803620 h 803907"/>
              <a:gd name="connsiteX9" fmla="*/ 244003 w 926064"/>
              <a:gd name="connsiteY9" fmla="*/ 739452 h 803907"/>
              <a:gd name="connsiteX10" fmla="*/ 316193 w 926064"/>
              <a:gd name="connsiteY10" fmla="*/ 627157 h 803907"/>
              <a:gd name="connsiteX11" fmla="*/ 244003 w 926064"/>
              <a:gd name="connsiteY11" fmla="*/ 546946 h 803907"/>
              <a:gd name="connsiteX12" fmla="*/ 67540 w 926064"/>
              <a:gd name="connsiteY12" fmla="*/ 474757 h 803907"/>
              <a:gd name="connsiteX13" fmla="*/ 73221 w 926064"/>
              <a:gd name="connsiteY13" fmla="*/ 359120 h 803907"/>
              <a:gd name="connsiteX14" fmla="*/ 5210 w 926064"/>
              <a:gd name="connsiteY14" fmla="*/ 235295 h 803907"/>
              <a:gd name="connsiteX15" fmla="*/ 79464 w 926064"/>
              <a:gd name="connsiteY15" fmla="*/ 134428 h 803907"/>
              <a:gd name="connsiteX16" fmla="*/ 151093 w 926064"/>
              <a:gd name="connsiteY16" fmla="*/ 128515 h 803907"/>
              <a:gd name="connsiteX17" fmla="*/ 235982 w 926064"/>
              <a:gd name="connsiteY17" fmla="*/ 89746 h 803907"/>
              <a:gd name="connsiteX18" fmla="*/ 286615 w 926064"/>
              <a:gd name="connsiteY18" fmla="*/ 28085 h 803907"/>
              <a:gd name="connsiteX19" fmla="*/ 326887 w 926064"/>
              <a:gd name="connsiteY19" fmla="*/ 11 h 803907"/>
              <a:gd name="connsiteX0" fmla="*/ 327794 w 926971"/>
              <a:gd name="connsiteY0" fmla="*/ 11 h 803907"/>
              <a:gd name="connsiteX1" fmla="*/ 424883 w 926971"/>
              <a:gd name="connsiteY1" fmla="*/ 9703 h 803907"/>
              <a:gd name="connsiteX2" fmla="*/ 518145 w 926971"/>
              <a:gd name="connsiteY2" fmla="*/ 8709 h 803907"/>
              <a:gd name="connsiteX3" fmla="*/ 774300 w 926971"/>
              <a:gd name="connsiteY3" fmla="*/ 81725 h 803907"/>
              <a:gd name="connsiteX4" fmla="*/ 886594 w 926971"/>
              <a:gd name="connsiteY4" fmla="*/ 153915 h 803907"/>
              <a:gd name="connsiteX5" fmla="*/ 926700 w 926971"/>
              <a:gd name="connsiteY5" fmla="*/ 346420 h 803907"/>
              <a:gd name="connsiteX6" fmla="*/ 870552 w 926971"/>
              <a:gd name="connsiteY6" fmla="*/ 530904 h 803907"/>
              <a:gd name="connsiteX7" fmla="*/ 702110 w 926971"/>
              <a:gd name="connsiteY7" fmla="*/ 715388 h 803907"/>
              <a:gd name="connsiteX8" fmla="*/ 325121 w 926971"/>
              <a:gd name="connsiteY8" fmla="*/ 803620 h 803907"/>
              <a:gd name="connsiteX9" fmla="*/ 244910 w 926971"/>
              <a:gd name="connsiteY9" fmla="*/ 739452 h 803907"/>
              <a:gd name="connsiteX10" fmla="*/ 317100 w 926971"/>
              <a:gd name="connsiteY10" fmla="*/ 627157 h 803907"/>
              <a:gd name="connsiteX11" fmla="*/ 244910 w 926971"/>
              <a:gd name="connsiteY11" fmla="*/ 546946 h 803907"/>
              <a:gd name="connsiteX12" fmla="*/ 166872 w 926971"/>
              <a:gd name="connsiteY12" fmla="*/ 484282 h 803907"/>
              <a:gd name="connsiteX13" fmla="*/ 74128 w 926971"/>
              <a:gd name="connsiteY13" fmla="*/ 359120 h 803907"/>
              <a:gd name="connsiteX14" fmla="*/ 6117 w 926971"/>
              <a:gd name="connsiteY14" fmla="*/ 235295 h 803907"/>
              <a:gd name="connsiteX15" fmla="*/ 80371 w 926971"/>
              <a:gd name="connsiteY15" fmla="*/ 134428 h 803907"/>
              <a:gd name="connsiteX16" fmla="*/ 152000 w 926971"/>
              <a:gd name="connsiteY16" fmla="*/ 128515 h 803907"/>
              <a:gd name="connsiteX17" fmla="*/ 236889 w 926971"/>
              <a:gd name="connsiteY17" fmla="*/ 89746 h 803907"/>
              <a:gd name="connsiteX18" fmla="*/ 287522 w 926971"/>
              <a:gd name="connsiteY18" fmla="*/ 28085 h 803907"/>
              <a:gd name="connsiteX19" fmla="*/ 327794 w 926971"/>
              <a:gd name="connsiteY19" fmla="*/ 11 h 803907"/>
              <a:gd name="connsiteX0" fmla="*/ 327794 w 926971"/>
              <a:gd name="connsiteY0" fmla="*/ 11 h 803907"/>
              <a:gd name="connsiteX1" fmla="*/ 424883 w 926971"/>
              <a:gd name="connsiteY1" fmla="*/ 9703 h 803907"/>
              <a:gd name="connsiteX2" fmla="*/ 518145 w 926971"/>
              <a:gd name="connsiteY2" fmla="*/ 8709 h 803907"/>
              <a:gd name="connsiteX3" fmla="*/ 774300 w 926971"/>
              <a:gd name="connsiteY3" fmla="*/ 81725 h 803907"/>
              <a:gd name="connsiteX4" fmla="*/ 886594 w 926971"/>
              <a:gd name="connsiteY4" fmla="*/ 153915 h 803907"/>
              <a:gd name="connsiteX5" fmla="*/ 926700 w 926971"/>
              <a:gd name="connsiteY5" fmla="*/ 346420 h 803907"/>
              <a:gd name="connsiteX6" fmla="*/ 870552 w 926971"/>
              <a:gd name="connsiteY6" fmla="*/ 530904 h 803907"/>
              <a:gd name="connsiteX7" fmla="*/ 702110 w 926971"/>
              <a:gd name="connsiteY7" fmla="*/ 715388 h 803907"/>
              <a:gd name="connsiteX8" fmla="*/ 325121 w 926971"/>
              <a:gd name="connsiteY8" fmla="*/ 803620 h 803907"/>
              <a:gd name="connsiteX9" fmla="*/ 244910 w 926971"/>
              <a:gd name="connsiteY9" fmla="*/ 739452 h 803907"/>
              <a:gd name="connsiteX10" fmla="*/ 317100 w 926971"/>
              <a:gd name="connsiteY10" fmla="*/ 627157 h 803907"/>
              <a:gd name="connsiteX11" fmla="*/ 330635 w 926971"/>
              <a:gd name="connsiteY11" fmla="*/ 565996 h 803907"/>
              <a:gd name="connsiteX12" fmla="*/ 166872 w 926971"/>
              <a:gd name="connsiteY12" fmla="*/ 484282 h 803907"/>
              <a:gd name="connsiteX13" fmla="*/ 74128 w 926971"/>
              <a:gd name="connsiteY13" fmla="*/ 359120 h 803907"/>
              <a:gd name="connsiteX14" fmla="*/ 6117 w 926971"/>
              <a:gd name="connsiteY14" fmla="*/ 235295 h 803907"/>
              <a:gd name="connsiteX15" fmla="*/ 80371 w 926971"/>
              <a:gd name="connsiteY15" fmla="*/ 134428 h 803907"/>
              <a:gd name="connsiteX16" fmla="*/ 152000 w 926971"/>
              <a:gd name="connsiteY16" fmla="*/ 128515 h 803907"/>
              <a:gd name="connsiteX17" fmla="*/ 236889 w 926971"/>
              <a:gd name="connsiteY17" fmla="*/ 89746 h 803907"/>
              <a:gd name="connsiteX18" fmla="*/ 287522 w 926971"/>
              <a:gd name="connsiteY18" fmla="*/ 28085 h 803907"/>
              <a:gd name="connsiteX19" fmla="*/ 327794 w 926971"/>
              <a:gd name="connsiteY19" fmla="*/ 11 h 803907"/>
              <a:gd name="connsiteX0" fmla="*/ 327794 w 926971"/>
              <a:gd name="connsiteY0" fmla="*/ 11 h 803879"/>
              <a:gd name="connsiteX1" fmla="*/ 424883 w 926971"/>
              <a:gd name="connsiteY1" fmla="*/ 9703 h 803879"/>
              <a:gd name="connsiteX2" fmla="*/ 518145 w 926971"/>
              <a:gd name="connsiteY2" fmla="*/ 8709 h 803879"/>
              <a:gd name="connsiteX3" fmla="*/ 774300 w 926971"/>
              <a:gd name="connsiteY3" fmla="*/ 81725 h 803879"/>
              <a:gd name="connsiteX4" fmla="*/ 886594 w 926971"/>
              <a:gd name="connsiteY4" fmla="*/ 153915 h 803879"/>
              <a:gd name="connsiteX5" fmla="*/ 926700 w 926971"/>
              <a:gd name="connsiteY5" fmla="*/ 346420 h 803879"/>
              <a:gd name="connsiteX6" fmla="*/ 870552 w 926971"/>
              <a:gd name="connsiteY6" fmla="*/ 530904 h 803879"/>
              <a:gd name="connsiteX7" fmla="*/ 702110 w 926971"/>
              <a:gd name="connsiteY7" fmla="*/ 715388 h 803879"/>
              <a:gd name="connsiteX8" fmla="*/ 325121 w 926971"/>
              <a:gd name="connsiteY8" fmla="*/ 803620 h 803879"/>
              <a:gd name="connsiteX9" fmla="*/ 244910 w 926971"/>
              <a:gd name="connsiteY9" fmla="*/ 739452 h 803879"/>
              <a:gd name="connsiteX10" fmla="*/ 304400 w 926971"/>
              <a:gd name="connsiteY10" fmla="*/ 655732 h 803879"/>
              <a:gd name="connsiteX11" fmla="*/ 330635 w 926971"/>
              <a:gd name="connsiteY11" fmla="*/ 565996 h 803879"/>
              <a:gd name="connsiteX12" fmla="*/ 166872 w 926971"/>
              <a:gd name="connsiteY12" fmla="*/ 484282 h 803879"/>
              <a:gd name="connsiteX13" fmla="*/ 74128 w 926971"/>
              <a:gd name="connsiteY13" fmla="*/ 359120 h 803879"/>
              <a:gd name="connsiteX14" fmla="*/ 6117 w 926971"/>
              <a:gd name="connsiteY14" fmla="*/ 235295 h 803879"/>
              <a:gd name="connsiteX15" fmla="*/ 80371 w 926971"/>
              <a:gd name="connsiteY15" fmla="*/ 134428 h 803879"/>
              <a:gd name="connsiteX16" fmla="*/ 152000 w 926971"/>
              <a:gd name="connsiteY16" fmla="*/ 128515 h 803879"/>
              <a:gd name="connsiteX17" fmla="*/ 236889 w 926971"/>
              <a:gd name="connsiteY17" fmla="*/ 89746 h 803879"/>
              <a:gd name="connsiteX18" fmla="*/ 287522 w 926971"/>
              <a:gd name="connsiteY18" fmla="*/ 28085 h 803879"/>
              <a:gd name="connsiteX19" fmla="*/ 327794 w 926971"/>
              <a:gd name="connsiteY19" fmla="*/ 11 h 803879"/>
              <a:gd name="connsiteX0" fmla="*/ 327794 w 926971"/>
              <a:gd name="connsiteY0" fmla="*/ 11 h 804077"/>
              <a:gd name="connsiteX1" fmla="*/ 424883 w 926971"/>
              <a:gd name="connsiteY1" fmla="*/ 9703 h 804077"/>
              <a:gd name="connsiteX2" fmla="*/ 518145 w 926971"/>
              <a:gd name="connsiteY2" fmla="*/ 8709 h 804077"/>
              <a:gd name="connsiteX3" fmla="*/ 774300 w 926971"/>
              <a:gd name="connsiteY3" fmla="*/ 81725 h 804077"/>
              <a:gd name="connsiteX4" fmla="*/ 886594 w 926971"/>
              <a:gd name="connsiteY4" fmla="*/ 153915 h 804077"/>
              <a:gd name="connsiteX5" fmla="*/ 926700 w 926971"/>
              <a:gd name="connsiteY5" fmla="*/ 346420 h 804077"/>
              <a:gd name="connsiteX6" fmla="*/ 870552 w 926971"/>
              <a:gd name="connsiteY6" fmla="*/ 530904 h 804077"/>
              <a:gd name="connsiteX7" fmla="*/ 702110 w 926971"/>
              <a:gd name="connsiteY7" fmla="*/ 715388 h 804077"/>
              <a:gd name="connsiteX8" fmla="*/ 325121 w 926971"/>
              <a:gd name="connsiteY8" fmla="*/ 803620 h 804077"/>
              <a:gd name="connsiteX9" fmla="*/ 340160 w 926971"/>
              <a:gd name="connsiteY9" fmla="*/ 745802 h 804077"/>
              <a:gd name="connsiteX10" fmla="*/ 304400 w 926971"/>
              <a:gd name="connsiteY10" fmla="*/ 655732 h 804077"/>
              <a:gd name="connsiteX11" fmla="*/ 330635 w 926971"/>
              <a:gd name="connsiteY11" fmla="*/ 565996 h 804077"/>
              <a:gd name="connsiteX12" fmla="*/ 166872 w 926971"/>
              <a:gd name="connsiteY12" fmla="*/ 484282 h 804077"/>
              <a:gd name="connsiteX13" fmla="*/ 74128 w 926971"/>
              <a:gd name="connsiteY13" fmla="*/ 359120 h 804077"/>
              <a:gd name="connsiteX14" fmla="*/ 6117 w 926971"/>
              <a:gd name="connsiteY14" fmla="*/ 235295 h 804077"/>
              <a:gd name="connsiteX15" fmla="*/ 80371 w 926971"/>
              <a:gd name="connsiteY15" fmla="*/ 134428 h 804077"/>
              <a:gd name="connsiteX16" fmla="*/ 152000 w 926971"/>
              <a:gd name="connsiteY16" fmla="*/ 128515 h 804077"/>
              <a:gd name="connsiteX17" fmla="*/ 236889 w 926971"/>
              <a:gd name="connsiteY17" fmla="*/ 89746 h 804077"/>
              <a:gd name="connsiteX18" fmla="*/ 287522 w 926971"/>
              <a:gd name="connsiteY18" fmla="*/ 28085 h 804077"/>
              <a:gd name="connsiteX19" fmla="*/ 327794 w 926971"/>
              <a:gd name="connsiteY19" fmla="*/ 11 h 804077"/>
              <a:gd name="connsiteX0" fmla="*/ 327794 w 926971"/>
              <a:gd name="connsiteY0" fmla="*/ 11 h 746107"/>
              <a:gd name="connsiteX1" fmla="*/ 424883 w 926971"/>
              <a:gd name="connsiteY1" fmla="*/ 9703 h 746107"/>
              <a:gd name="connsiteX2" fmla="*/ 518145 w 926971"/>
              <a:gd name="connsiteY2" fmla="*/ 8709 h 746107"/>
              <a:gd name="connsiteX3" fmla="*/ 774300 w 926971"/>
              <a:gd name="connsiteY3" fmla="*/ 81725 h 746107"/>
              <a:gd name="connsiteX4" fmla="*/ 886594 w 926971"/>
              <a:gd name="connsiteY4" fmla="*/ 153915 h 746107"/>
              <a:gd name="connsiteX5" fmla="*/ 926700 w 926971"/>
              <a:gd name="connsiteY5" fmla="*/ 346420 h 746107"/>
              <a:gd name="connsiteX6" fmla="*/ 870552 w 926971"/>
              <a:gd name="connsiteY6" fmla="*/ 530904 h 746107"/>
              <a:gd name="connsiteX7" fmla="*/ 702110 w 926971"/>
              <a:gd name="connsiteY7" fmla="*/ 715388 h 746107"/>
              <a:gd name="connsiteX8" fmla="*/ 639446 w 926971"/>
              <a:gd name="connsiteY8" fmla="*/ 686145 h 746107"/>
              <a:gd name="connsiteX9" fmla="*/ 340160 w 926971"/>
              <a:gd name="connsiteY9" fmla="*/ 745802 h 746107"/>
              <a:gd name="connsiteX10" fmla="*/ 304400 w 926971"/>
              <a:gd name="connsiteY10" fmla="*/ 655732 h 746107"/>
              <a:gd name="connsiteX11" fmla="*/ 330635 w 926971"/>
              <a:gd name="connsiteY11" fmla="*/ 565996 h 746107"/>
              <a:gd name="connsiteX12" fmla="*/ 166872 w 926971"/>
              <a:gd name="connsiteY12" fmla="*/ 484282 h 746107"/>
              <a:gd name="connsiteX13" fmla="*/ 74128 w 926971"/>
              <a:gd name="connsiteY13" fmla="*/ 359120 h 746107"/>
              <a:gd name="connsiteX14" fmla="*/ 6117 w 926971"/>
              <a:gd name="connsiteY14" fmla="*/ 235295 h 746107"/>
              <a:gd name="connsiteX15" fmla="*/ 80371 w 926971"/>
              <a:gd name="connsiteY15" fmla="*/ 134428 h 746107"/>
              <a:gd name="connsiteX16" fmla="*/ 152000 w 926971"/>
              <a:gd name="connsiteY16" fmla="*/ 128515 h 746107"/>
              <a:gd name="connsiteX17" fmla="*/ 236889 w 926971"/>
              <a:gd name="connsiteY17" fmla="*/ 89746 h 746107"/>
              <a:gd name="connsiteX18" fmla="*/ 287522 w 926971"/>
              <a:gd name="connsiteY18" fmla="*/ 28085 h 746107"/>
              <a:gd name="connsiteX19" fmla="*/ 327794 w 926971"/>
              <a:gd name="connsiteY19" fmla="*/ 11 h 746107"/>
              <a:gd name="connsiteX0" fmla="*/ 327794 w 926971"/>
              <a:gd name="connsiteY0" fmla="*/ 11 h 746436"/>
              <a:gd name="connsiteX1" fmla="*/ 424883 w 926971"/>
              <a:gd name="connsiteY1" fmla="*/ 9703 h 746436"/>
              <a:gd name="connsiteX2" fmla="*/ 518145 w 926971"/>
              <a:gd name="connsiteY2" fmla="*/ 8709 h 746436"/>
              <a:gd name="connsiteX3" fmla="*/ 774300 w 926971"/>
              <a:gd name="connsiteY3" fmla="*/ 81725 h 746436"/>
              <a:gd name="connsiteX4" fmla="*/ 886594 w 926971"/>
              <a:gd name="connsiteY4" fmla="*/ 153915 h 746436"/>
              <a:gd name="connsiteX5" fmla="*/ 926700 w 926971"/>
              <a:gd name="connsiteY5" fmla="*/ 346420 h 746436"/>
              <a:gd name="connsiteX6" fmla="*/ 870552 w 926971"/>
              <a:gd name="connsiteY6" fmla="*/ 530904 h 746436"/>
              <a:gd name="connsiteX7" fmla="*/ 765610 w 926971"/>
              <a:gd name="connsiteY7" fmla="*/ 512188 h 746436"/>
              <a:gd name="connsiteX8" fmla="*/ 639446 w 926971"/>
              <a:gd name="connsiteY8" fmla="*/ 686145 h 746436"/>
              <a:gd name="connsiteX9" fmla="*/ 340160 w 926971"/>
              <a:gd name="connsiteY9" fmla="*/ 745802 h 746436"/>
              <a:gd name="connsiteX10" fmla="*/ 304400 w 926971"/>
              <a:gd name="connsiteY10" fmla="*/ 655732 h 746436"/>
              <a:gd name="connsiteX11" fmla="*/ 330635 w 926971"/>
              <a:gd name="connsiteY11" fmla="*/ 565996 h 746436"/>
              <a:gd name="connsiteX12" fmla="*/ 166872 w 926971"/>
              <a:gd name="connsiteY12" fmla="*/ 484282 h 746436"/>
              <a:gd name="connsiteX13" fmla="*/ 74128 w 926971"/>
              <a:gd name="connsiteY13" fmla="*/ 359120 h 746436"/>
              <a:gd name="connsiteX14" fmla="*/ 6117 w 926971"/>
              <a:gd name="connsiteY14" fmla="*/ 235295 h 746436"/>
              <a:gd name="connsiteX15" fmla="*/ 80371 w 926971"/>
              <a:gd name="connsiteY15" fmla="*/ 134428 h 746436"/>
              <a:gd name="connsiteX16" fmla="*/ 152000 w 926971"/>
              <a:gd name="connsiteY16" fmla="*/ 128515 h 746436"/>
              <a:gd name="connsiteX17" fmla="*/ 236889 w 926971"/>
              <a:gd name="connsiteY17" fmla="*/ 89746 h 746436"/>
              <a:gd name="connsiteX18" fmla="*/ 287522 w 926971"/>
              <a:gd name="connsiteY18" fmla="*/ 28085 h 746436"/>
              <a:gd name="connsiteX19" fmla="*/ 327794 w 926971"/>
              <a:gd name="connsiteY19" fmla="*/ 11 h 746436"/>
              <a:gd name="connsiteX0" fmla="*/ 327794 w 933756"/>
              <a:gd name="connsiteY0" fmla="*/ 11 h 746436"/>
              <a:gd name="connsiteX1" fmla="*/ 424883 w 933756"/>
              <a:gd name="connsiteY1" fmla="*/ 9703 h 746436"/>
              <a:gd name="connsiteX2" fmla="*/ 518145 w 933756"/>
              <a:gd name="connsiteY2" fmla="*/ 8709 h 746436"/>
              <a:gd name="connsiteX3" fmla="*/ 774300 w 933756"/>
              <a:gd name="connsiteY3" fmla="*/ 81725 h 746436"/>
              <a:gd name="connsiteX4" fmla="*/ 886594 w 933756"/>
              <a:gd name="connsiteY4" fmla="*/ 153915 h 746436"/>
              <a:gd name="connsiteX5" fmla="*/ 926700 w 933756"/>
              <a:gd name="connsiteY5" fmla="*/ 346420 h 746436"/>
              <a:gd name="connsiteX6" fmla="*/ 749902 w 933756"/>
              <a:gd name="connsiteY6" fmla="*/ 232454 h 746436"/>
              <a:gd name="connsiteX7" fmla="*/ 765610 w 933756"/>
              <a:gd name="connsiteY7" fmla="*/ 512188 h 746436"/>
              <a:gd name="connsiteX8" fmla="*/ 639446 w 933756"/>
              <a:gd name="connsiteY8" fmla="*/ 686145 h 746436"/>
              <a:gd name="connsiteX9" fmla="*/ 340160 w 933756"/>
              <a:gd name="connsiteY9" fmla="*/ 745802 h 746436"/>
              <a:gd name="connsiteX10" fmla="*/ 304400 w 933756"/>
              <a:gd name="connsiteY10" fmla="*/ 655732 h 746436"/>
              <a:gd name="connsiteX11" fmla="*/ 330635 w 933756"/>
              <a:gd name="connsiteY11" fmla="*/ 565996 h 746436"/>
              <a:gd name="connsiteX12" fmla="*/ 166872 w 933756"/>
              <a:gd name="connsiteY12" fmla="*/ 484282 h 746436"/>
              <a:gd name="connsiteX13" fmla="*/ 74128 w 933756"/>
              <a:gd name="connsiteY13" fmla="*/ 359120 h 746436"/>
              <a:gd name="connsiteX14" fmla="*/ 6117 w 933756"/>
              <a:gd name="connsiteY14" fmla="*/ 235295 h 746436"/>
              <a:gd name="connsiteX15" fmla="*/ 80371 w 933756"/>
              <a:gd name="connsiteY15" fmla="*/ 134428 h 746436"/>
              <a:gd name="connsiteX16" fmla="*/ 152000 w 933756"/>
              <a:gd name="connsiteY16" fmla="*/ 128515 h 746436"/>
              <a:gd name="connsiteX17" fmla="*/ 236889 w 933756"/>
              <a:gd name="connsiteY17" fmla="*/ 89746 h 746436"/>
              <a:gd name="connsiteX18" fmla="*/ 287522 w 933756"/>
              <a:gd name="connsiteY18" fmla="*/ 28085 h 746436"/>
              <a:gd name="connsiteX19" fmla="*/ 327794 w 933756"/>
              <a:gd name="connsiteY19" fmla="*/ 11 h 746436"/>
              <a:gd name="connsiteX0" fmla="*/ 327794 w 932719"/>
              <a:gd name="connsiteY0" fmla="*/ 11 h 746436"/>
              <a:gd name="connsiteX1" fmla="*/ 424883 w 932719"/>
              <a:gd name="connsiteY1" fmla="*/ 9703 h 746436"/>
              <a:gd name="connsiteX2" fmla="*/ 518145 w 932719"/>
              <a:gd name="connsiteY2" fmla="*/ 8709 h 746436"/>
              <a:gd name="connsiteX3" fmla="*/ 774300 w 932719"/>
              <a:gd name="connsiteY3" fmla="*/ 81725 h 746436"/>
              <a:gd name="connsiteX4" fmla="*/ 886594 w 932719"/>
              <a:gd name="connsiteY4" fmla="*/ 153915 h 746436"/>
              <a:gd name="connsiteX5" fmla="*/ 926700 w 932719"/>
              <a:gd name="connsiteY5" fmla="*/ 346420 h 746436"/>
              <a:gd name="connsiteX6" fmla="*/ 765610 w 932719"/>
              <a:gd name="connsiteY6" fmla="*/ 512188 h 746436"/>
              <a:gd name="connsiteX7" fmla="*/ 639446 w 932719"/>
              <a:gd name="connsiteY7" fmla="*/ 686145 h 746436"/>
              <a:gd name="connsiteX8" fmla="*/ 340160 w 932719"/>
              <a:gd name="connsiteY8" fmla="*/ 745802 h 746436"/>
              <a:gd name="connsiteX9" fmla="*/ 304400 w 932719"/>
              <a:gd name="connsiteY9" fmla="*/ 655732 h 746436"/>
              <a:gd name="connsiteX10" fmla="*/ 330635 w 932719"/>
              <a:gd name="connsiteY10" fmla="*/ 565996 h 746436"/>
              <a:gd name="connsiteX11" fmla="*/ 166872 w 932719"/>
              <a:gd name="connsiteY11" fmla="*/ 484282 h 746436"/>
              <a:gd name="connsiteX12" fmla="*/ 74128 w 932719"/>
              <a:gd name="connsiteY12" fmla="*/ 359120 h 746436"/>
              <a:gd name="connsiteX13" fmla="*/ 6117 w 932719"/>
              <a:gd name="connsiteY13" fmla="*/ 235295 h 746436"/>
              <a:gd name="connsiteX14" fmla="*/ 80371 w 932719"/>
              <a:gd name="connsiteY14" fmla="*/ 134428 h 746436"/>
              <a:gd name="connsiteX15" fmla="*/ 152000 w 932719"/>
              <a:gd name="connsiteY15" fmla="*/ 128515 h 746436"/>
              <a:gd name="connsiteX16" fmla="*/ 236889 w 932719"/>
              <a:gd name="connsiteY16" fmla="*/ 89746 h 746436"/>
              <a:gd name="connsiteX17" fmla="*/ 287522 w 932719"/>
              <a:gd name="connsiteY17" fmla="*/ 28085 h 746436"/>
              <a:gd name="connsiteX18" fmla="*/ 327794 w 932719"/>
              <a:gd name="connsiteY18" fmla="*/ 11 h 746436"/>
              <a:gd name="connsiteX0" fmla="*/ 327794 w 890072"/>
              <a:gd name="connsiteY0" fmla="*/ 11 h 746436"/>
              <a:gd name="connsiteX1" fmla="*/ 424883 w 890072"/>
              <a:gd name="connsiteY1" fmla="*/ 9703 h 746436"/>
              <a:gd name="connsiteX2" fmla="*/ 518145 w 890072"/>
              <a:gd name="connsiteY2" fmla="*/ 8709 h 746436"/>
              <a:gd name="connsiteX3" fmla="*/ 774300 w 890072"/>
              <a:gd name="connsiteY3" fmla="*/ 81725 h 746436"/>
              <a:gd name="connsiteX4" fmla="*/ 886594 w 890072"/>
              <a:gd name="connsiteY4" fmla="*/ 153915 h 746436"/>
              <a:gd name="connsiteX5" fmla="*/ 653650 w 890072"/>
              <a:gd name="connsiteY5" fmla="*/ 232120 h 746436"/>
              <a:gd name="connsiteX6" fmla="*/ 765610 w 890072"/>
              <a:gd name="connsiteY6" fmla="*/ 512188 h 746436"/>
              <a:gd name="connsiteX7" fmla="*/ 639446 w 890072"/>
              <a:gd name="connsiteY7" fmla="*/ 686145 h 746436"/>
              <a:gd name="connsiteX8" fmla="*/ 340160 w 890072"/>
              <a:gd name="connsiteY8" fmla="*/ 745802 h 746436"/>
              <a:gd name="connsiteX9" fmla="*/ 304400 w 890072"/>
              <a:gd name="connsiteY9" fmla="*/ 655732 h 746436"/>
              <a:gd name="connsiteX10" fmla="*/ 330635 w 890072"/>
              <a:gd name="connsiteY10" fmla="*/ 565996 h 746436"/>
              <a:gd name="connsiteX11" fmla="*/ 166872 w 890072"/>
              <a:gd name="connsiteY11" fmla="*/ 484282 h 746436"/>
              <a:gd name="connsiteX12" fmla="*/ 74128 w 890072"/>
              <a:gd name="connsiteY12" fmla="*/ 359120 h 746436"/>
              <a:gd name="connsiteX13" fmla="*/ 6117 w 890072"/>
              <a:gd name="connsiteY13" fmla="*/ 235295 h 746436"/>
              <a:gd name="connsiteX14" fmla="*/ 80371 w 890072"/>
              <a:gd name="connsiteY14" fmla="*/ 134428 h 746436"/>
              <a:gd name="connsiteX15" fmla="*/ 152000 w 890072"/>
              <a:gd name="connsiteY15" fmla="*/ 128515 h 746436"/>
              <a:gd name="connsiteX16" fmla="*/ 236889 w 890072"/>
              <a:gd name="connsiteY16" fmla="*/ 89746 h 746436"/>
              <a:gd name="connsiteX17" fmla="*/ 287522 w 890072"/>
              <a:gd name="connsiteY17" fmla="*/ 28085 h 746436"/>
              <a:gd name="connsiteX18" fmla="*/ 327794 w 890072"/>
              <a:gd name="connsiteY18" fmla="*/ 11 h 746436"/>
              <a:gd name="connsiteX0" fmla="*/ 327794 w 886734"/>
              <a:gd name="connsiteY0" fmla="*/ 11 h 746436"/>
              <a:gd name="connsiteX1" fmla="*/ 424883 w 886734"/>
              <a:gd name="connsiteY1" fmla="*/ 9703 h 746436"/>
              <a:gd name="connsiteX2" fmla="*/ 518145 w 886734"/>
              <a:gd name="connsiteY2" fmla="*/ 8709 h 746436"/>
              <a:gd name="connsiteX3" fmla="*/ 685400 w 886734"/>
              <a:gd name="connsiteY3" fmla="*/ 94425 h 746436"/>
              <a:gd name="connsiteX4" fmla="*/ 886594 w 886734"/>
              <a:gd name="connsiteY4" fmla="*/ 153915 h 746436"/>
              <a:gd name="connsiteX5" fmla="*/ 653650 w 886734"/>
              <a:gd name="connsiteY5" fmla="*/ 232120 h 746436"/>
              <a:gd name="connsiteX6" fmla="*/ 765610 w 886734"/>
              <a:gd name="connsiteY6" fmla="*/ 512188 h 746436"/>
              <a:gd name="connsiteX7" fmla="*/ 639446 w 886734"/>
              <a:gd name="connsiteY7" fmla="*/ 686145 h 746436"/>
              <a:gd name="connsiteX8" fmla="*/ 340160 w 886734"/>
              <a:gd name="connsiteY8" fmla="*/ 745802 h 746436"/>
              <a:gd name="connsiteX9" fmla="*/ 304400 w 886734"/>
              <a:gd name="connsiteY9" fmla="*/ 655732 h 746436"/>
              <a:gd name="connsiteX10" fmla="*/ 330635 w 886734"/>
              <a:gd name="connsiteY10" fmla="*/ 565996 h 746436"/>
              <a:gd name="connsiteX11" fmla="*/ 166872 w 886734"/>
              <a:gd name="connsiteY11" fmla="*/ 484282 h 746436"/>
              <a:gd name="connsiteX12" fmla="*/ 74128 w 886734"/>
              <a:gd name="connsiteY12" fmla="*/ 359120 h 746436"/>
              <a:gd name="connsiteX13" fmla="*/ 6117 w 886734"/>
              <a:gd name="connsiteY13" fmla="*/ 235295 h 746436"/>
              <a:gd name="connsiteX14" fmla="*/ 80371 w 886734"/>
              <a:gd name="connsiteY14" fmla="*/ 134428 h 746436"/>
              <a:gd name="connsiteX15" fmla="*/ 152000 w 886734"/>
              <a:gd name="connsiteY15" fmla="*/ 128515 h 746436"/>
              <a:gd name="connsiteX16" fmla="*/ 236889 w 886734"/>
              <a:gd name="connsiteY16" fmla="*/ 89746 h 746436"/>
              <a:gd name="connsiteX17" fmla="*/ 287522 w 886734"/>
              <a:gd name="connsiteY17" fmla="*/ 28085 h 746436"/>
              <a:gd name="connsiteX18" fmla="*/ 327794 w 886734"/>
              <a:gd name="connsiteY18" fmla="*/ 11 h 746436"/>
              <a:gd name="connsiteX0" fmla="*/ 327794 w 765650"/>
              <a:gd name="connsiteY0" fmla="*/ 11 h 746436"/>
              <a:gd name="connsiteX1" fmla="*/ 424883 w 765650"/>
              <a:gd name="connsiteY1" fmla="*/ 9703 h 746436"/>
              <a:gd name="connsiteX2" fmla="*/ 518145 w 765650"/>
              <a:gd name="connsiteY2" fmla="*/ 8709 h 746436"/>
              <a:gd name="connsiteX3" fmla="*/ 685400 w 765650"/>
              <a:gd name="connsiteY3" fmla="*/ 94425 h 746436"/>
              <a:gd name="connsiteX4" fmla="*/ 653650 w 765650"/>
              <a:gd name="connsiteY4" fmla="*/ 232120 h 746436"/>
              <a:gd name="connsiteX5" fmla="*/ 765610 w 765650"/>
              <a:gd name="connsiteY5" fmla="*/ 512188 h 746436"/>
              <a:gd name="connsiteX6" fmla="*/ 639446 w 765650"/>
              <a:gd name="connsiteY6" fmla="*/ 686145 h 746436"/>
              <a:gd name="connsiteX7" fmla="*/ 340160 w 765650"/>
              <a:gd name="connsiteY7" fmla="*/ 745802 h 746436"/>
              <a:gd name="connsiteX8" fmla="*/ 304400 w 765650"/>
              <a:gd name="connsiteY8" fmla="*/ 655732 h 746436"/>
              <a:gd name="connsiteX9" fmla="*/ 330635 w 765650"/>
              <a:gd name="connsiteY9" fmla="*/ 565996 h 746436"/>
              <a:gd name="connsiteX10" fmla="*/ 166872 w 765650"/>
              <a:gd name="connsiteY10" fmla="*/ 484282 h 746436"/>
              <a:gd name="connsiteX11" fmla="*/ 74128 w 765650"/>
              <a:gd name="connsiteY11" fmla="*/ 359120 h 746436"/>
              <a:gd name="connsiteX12" fmla="*/ 6117 w 765650"/>
              <a:gd name="connsiteY12" fmla="*/ 235295 h 746436"/>
              <a:gd name="connsiteX13" fmla="*/ 80371 w 765650"/>
              <a:gd name="connsiteY13" fmla="*/ 134428 h 746436"/>
              <a:gd name="connsiteX14" fmla="*/ 152000 w 765650"/>
              <a:gd name="connsiteY14" fmla="*/ 128515 h 746436"/>
              <a:gd name="connsiteX15" fmla="*/ 236889 w 765650"/>
              <a:gd name="connsiteY15" fmla="*/ 89746 h 746436"/>
              <a:gd name="connsiteX16" fmla="*/ 287522 w 765650"/>
              <a:gd name="connsiteY16" fmla="*/ 28085 h 746436"/>
              <a:gd name="connsiteX17" fmla="*/ 327794 w 765650"/>
              <a:gd name="connsiteY17" fmla="*/ 11 h 74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5650" h="746436">
                <a:moveTo>
                  <a:pt x="327794" y="11"/>
                </a:moveTo>
                <a:cubicBezTo>
                  <a:pt x="371325" y="-407"/>
                  <a:pt x="392629" y="11428"/>
                  <a:pt x="424883" y="9703"/>
                </a:cubicBezTo>
                <a:lnTo>
                  <a:pt x="518145" y="8709"/>
                </a:lnTo>
                <a:cubicBezTo>
                  <a:pt x="613055" y="23523"/>
                  <a:pt x="662816" y="57190"/>
                  <a:pt x="685400" y="94425"/>
                </a:cubicBezTo>
                <a:cubicBezTo>
                  <a:pt x="707984" y="131660"/>
                  <a:pt x="640282" y="162493"/>
                  <a:pt x="653650" y="232120"/>
                </a:cubicBezTo>
                <a:cubicBezTo>
                  <a:pt x="667018" y="301747"/>
                  <a:pt x="767977" y="436517"/>
                  <a:pt x="765610" y="512188"/>
                </a:cubicBezTo>
                <a:cubicBezTo>
                  <a:pt x="763243" y="587859"/>
                  <a:pt x="710354" y="647209"/>
                  <a:pt x="639446" y="686145"/>
                </a:cubicBezTo>
                <a:cubicBezTo>
                  <a:pt x="568538" y="725081"/>
                  <a:pt x="396001" y="750871"/>
                  <a:pt x="340160" y="745802"/>
                </a:cubicBezTo>
                <a:cubicBezTo>
                  <a:pt x="284319" y="740733"/>
                  <a:pt x="305988" y="685700"/>
                  <a:pt x="304400" y="655732"/>
                </a:cubicBezTo>
                <a:cubicBezTo>
                  <a:pt x="302813" y="625764"/>
                  <a:pt x="353556" y="594571"/>
                  <a:pt x="330635" y="565996"/>
                </a:cubicBezTo>
                <a:cubicBezTo>
                  <a:pt x="307714" y="537421"/>
                  <a:pt x="209623" y="518761"/>
                  <a:pt x="166872" y="484282"/>
                </a:cubicBezTo>
                <a:cubicBezTo>
                  <a:pt x="124121" y="449803"/>
                  <a:pt x="100921" y="400618"/>
                  <a:pt x="74128" y="359120"/>
                </a:cubicBezTo>
                <a:cubicBezTo>
                  <a:pt x="47336" y="317622"/>
                  <a:pt x="-20620" y="276737"/>
                  <a:pt x="6117" y="235295"/>
                </a:cubicBezTo>
                <a:cubicBezTo>
                  <a:pt x="23460" y="215431"/>
                  <a:pt x="9053" y="173342"/>
                  <a:pt x="80371" y="134428"/>
                </a:cubicBezTo>
                <a:cubicBezTo>
                  <a:pt x="142347" y="126107"/>
                  <a:pt x="125914" y="135962"/>
                  <a:pt x="152000" y="128515"/>
                </a:cubicBezTo>
                <a:cubicBezTo>
                  <a:pt x="178086" y="121068"/>
                  <a:pt x="214302" y="106484"/>
                  <a:pt x="236889" y="89746"/>
                </a:cubicBezTo>
                <a:cubicBezTo>
                  <a:pt x="259476" y="73008"/>
                  <a:pt x="268973" y="50644"/>
                  <a:pt x="287522" y="28085"/>
                </a:cubicBezTo>
                <a:lnTo>
                  <a:pt x="327794" y="11"/>
                </a:lnTo>
                <a:close/>
              </a:path>
            </a:pathLst>
          </a:custGeom>
          <a:solidFill>
            <a:srgbClr val="1632F6">
              <a:alpha val="20000"/>
            </a:srgbClr>
          </a:solidFill>
          <a:ln w="25400" cmpd="sng">
            <a:solidFill>
              <a:srgbClr val="1632F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Chart 86">
            <a:extLst>
              <a:ext uri="{FF2B5EF4-FFF2-40B4-BE49-F238E27FC236}">
                <a16:creationId xmlns:a16="http://schemas.microsoft.com/office/drawing/2014/main" id="{697E0EBE-7F98-A34F-9111-877DE14B5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808886"/>
              </p:ext>
            </p:extLst>
          </p:nvPr>
        </p:nvGraphicFramePr>
        <p:xfrm>
          <a:off x="3849355" y="743271"/>
          <a:ext cx="913885" cy="763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5740244E-0F25-2F46-9804-0254B293A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299398"/>
              </p:ext>
            </p:extLst>
          </p:nvPr>
        </p:nvGraphicFramePr>
        <p:xfrm>
          <a:off x="1431995" y="3022020"/>
          <a:ext cx="950311" cy="794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9" name="Chart 88">
            <a:extLst>
              <a:ext uri="{FF2B5EF4-FFF2-40B4-BE49-F238E27FC236}">
                <a16:creationId xmlns:a16="http://schemas.microsoft.com/office/drawing/2014/main" id="{1D1228F7-2A81-D04D-98C2-CFA42C1B6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54282"/>
              </p:ext>
            </p:extLst>
          </p:nvPr>
        </p:nvGraphicFramePr>
        <p:xfrm>
          <a:off x="1115854" y="1542755"/>
          <a:ext cx="1600200" cy="133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0E23A21-0EF3-F24E-AF19-07CACD27CF92}"/>
              </a:ext>
            </a:extLst>
          </p:cNvPr>
          <p:cNvCxnSpPr>
            <a:cxnSpLocks/>
          </p:cNvCxnSpPr>
          <p:nvPr/>
        </p:nvCxnSpPr>
        <p:spPr>
          <a:xfrm>
            <a:off x="2164260" y="3579620"/>
            <a:ext cx="145567" cy="87358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7BC534F5-84EE-D34D-B35E-BFC7D9B13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03204"/>
              </p:ext>
            </p:extLst>
          </p:nvPr>
        </p:nvGraphicFramePr>
        <p:xfrm>
          <a:off x="4334160" y="3900332"/>
          <a:ext cx="664635" cy="555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1" name="Chart 90">
            <a:extLst>
              <a:ext uri="{FF2B5EF4-FFF2-40B4-BE49-F238E27FC236}">
                <a16:creationId xmlns:a16="http://schemas.microsoft.com/office/drawing/2014/main" id="{41411C54-E0BF-6745-A496-CDFD075C2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696336"/>
              </p:ext>
            </p:extLst>
          </p:nvPr>
        </p:nvGraphicFramePr>
        <p:xfrm>
          <a:off x="1013712" y="4307415"/>
          <a:ext cx="1064730" cy="889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3" name="Oval 92">
            <a:extLst>
              <a:ext uri="{FF2B5EF4-FFF2-40B4-BE49-F238E27FC236}">
                <a16:creationId xmlns:a16="http://schemas.microsoft.com/office/drawing/2014/main" id="{C70DB359-B617-9B4A-9979-57AC6B2E6010}"/>
              </a:ext>
            </a:extLst>
          </p:cNvPr>
          <p:cNvSpPr/>
          <p:nvPr/>
        </p:nvSpPr>
        <p:spPr>
          <a:xfrm>
            <a:off x="1206549" y="4413660"/>
            <a:ext cx="675612" cy="675612"/>
          </a:xfrm>
          <a:prstGeom prst="ellipse">
            <a:avLst/>
          </a:prstGeom>
          <a:noFill/>
          <a:ln w="254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7A5F373A-5003-3843-A45C-6A25D48CC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205119"/>
              </p:ext>
            </p:extLst>
          </p:nvPr>
        </p:nvGraphicFramePr>
        <p:xfrm>
          <a:off x="3100053" y="4899100"/>
          <a:ext cx="810332" cy="74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4" name="Oval 93">
            <a:extLst>
              <a:ext uri="{FF2B5EF4-FFF2-40B4-BE49-F238E27FC236}">
                <a16:creationId xmlns:a16="http://schemas.microsoft.com/office/drawing/2014/main" id="{C2B8451F-C6EB-4349-8630-FAA487357095}"/>
              </a:ext>
            </a:extLst>
          </p:cNvPr>
          <p:cNvSpPr/>
          <p:nvPr/>
        </p:nvSpPr>
        <p:spPr>
          <a:xfrm>
            <a:off x="2531934" y="4144628"/>
            <a:ext cx="146092" cy="14609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856E018-656E-3341-A2CB-3FF2C4876D46}"/>
              </a:ext>
            </a:extLst>
          </p:cNvPr>
          <p:cNvSpPr/>
          <p:nvPr/>
        </p:nvSpPr>
        <p:spPr>
          <a:xfrm>
            <a:off x="2359480" y="3714525"/>
            <a:ext cx="101808" cy="101808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07FC79C-297B-4544-AE28-9994F7957B7C}"/>
              </a:ext>
            </a:extLst>
          </p:cNvPr>
          <p:cNvSpPr/>
          <p:nvPr/>
        </p:nvSpPr>
        <p:spPr>
          <a:xfrm>
            <a:off x="2337338" y="3692383"/>
            <a:ext cx="146092" cy="14609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D269927-8553-4543-807C-E40C17406062}"/>
              </a:ext>
            </a:extLst>
          </p:cNvPr>
          <p:cNvSpPr/>
          <p:nvPr/>
        </p:nvSpPr>
        <p:spPr>
          <a:xfrm>
            <a:off x="2941327" y="3623177"/>
            <a:ext cx="101808" cy="101808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E7CBD4C-6ABB-2046-BAD4-83AF53F62200}"/>
              </a:ext>
            </a:extLst>
          </p:cNvPr>
          <p:cNvCxnSpPr>
            <a:cxnSpLocks/>
          </p:cNvCxnSpPr>
          <p:nvPr/>
        </p:nvCxnSpPr>
        <p:spPr>
          <a:xfrm flipV="1">
            <a:off x="3959876" y="1287834"/>
            <a:ext cx="107949" cy="84893"/>
          </a:xfrm>
          <a:prstGeom prst="line">
            <a:avLst/>
          </a:prstGeom>
          <a:ln>
            <a:solidFill>
              <a:srgbClr val="FE36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918AD65-7A8E-D942-9C1A-7BF882918452}"/>
              </a:ext>
            </a:extLst>
          </p:cNvPr>
          <p:cNvSpPr/>
          <p:nvPr/>
        </p:nvSpPr>
        <p:spPr>
          <a:xfrm>
            <a:off x="2919185" y="3601035"/>
            <a:ext cx="146092" cy="14609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48CB25F-8342-3E40-B46D-49E6DC39CEF2}"/>
              </a:ext>
            </a:extLst>
          </p:cNvPr>
          <p:cNvCxnSpPr>
            <a:cxnSpLocks/>
          </p:cNvCxnSpPr>
          <p:nvPr/>
        </p:nvCxnSpPr>
        <p:spPr>
          <a:xfrm>
            <a:off x="4401364" y="4046586"/>
            <a:ext cx="114121" cy="64400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F7DCCF9-6E4B-7B45-9E1A-D20F76507375}"/>
              </a:ext>
            </a:extLst>
          </p:cNvPr>
          <p:cNvSpPr/>
          <p:nvPr/>
        </p:nvSpPr>
        <p:spPr>
          <a:xfrm>
            <a:off x="4089431" y="3788125"/>
            <a:ext cx="101808" cy="101808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746E667-B1D0-434E-8E3B-08D1D9E3A8F3}"/>
              </a:ext>
            </a:extLst>
          </p:cNvPr>
          <p:cNvSpPr/>
          <p:nvPr/>
        </p:nvSpPr>
        <p:spPr>
          <a:xfrm>
            <a:off x="4067289" y="3765983"/>
            <a:ext cx="146092" cy="14609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EC20FE-1A32-B342-89A0-AC2E96259318}"/>
              </a:ext>
            </a:extLst>
          </p:cNvPr>
          <p:cNvSpPr txBox="1"/>
          <p:nvPr/>
        </p:nvSpPr>
        <p:spPr>
          <a:xfrm>
            <a:off x="5853783" y="591694"/>
            <a:ext cx="124572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FE36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Asia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Asia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America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America</a:t>
            </a:r>
          </a:p>
          <a:p>
            <a:r>
              <a:rPr lang="en-US" sz="1600" dirty="0">
                <a:solidFill>
                  <a:srgbClr val="1632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 America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9C68B9-679A-814A-8DC6-8B78330FC7B2}"/>
              </a:ext>
            </a:extLst>
          </p:cNvPr>
          <p:cNvSpPr txBox="1"/>
          <p:nvPr/>
        </p:nvSpPr>
        <p:spPr>
          <a:xfrm>
            <a:off x="5859450" y="4775003"/>
            <a:ext cx="145379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Biomes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FF29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Tropical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20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 Temp.</a:t>
            </a:r>
            <a:br>
              <a:rPr lang="en-US" sz="1600" dirty="0">
                <a:solidFill>
                  <a:srgbClr val="208B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AC0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71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Cold Temp.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CB1A39E-E472-4C4C-8343-198BDDAF4EBA}"/>
              </a:ext>
            </a:extLst>
          </p:cNvPr>
          <p:cNvCxnSpPr>
            <a:cxnSpLocks/>
          </p:cNvCxnSpPr>
          <p:nvPr/>
        </p:nvCxnSpPr>
        <p:spPr>
          <a:xfrm>
            <a:off x="2468062" y="2378692"/>
            <a:ext cx="158235" cy="4086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346A3C34-FDEB-4C4D-9D22-07307BCE6368}"/>
              </a:ext>
            </a:extLst>
          </p:cNvPr>
          <p:cNvSpPr/>
          <p:nvPr/>
        </p:nvSpPr>
        <p:spPr>
          <a:xfrm>
            <a:off x="1616987" y="3126200"/>
            <a:ext cx="583038" cy="583038"/>
          </a:xfrm>
          <a:prstGeom prst="ellipse">
            <a:avLst/>
          </a:prstGeom>
          <a:noFill/>
          <a:ln w="254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374E0FB-4950-1243-B628-226DA3F5D9CF}"/>
              </a:ext>
            </a:extLst>
          </p:cNvPr>
          <p:cNvSpPr/>
          <p:nvPr/>
        </p:nvSpPr>
        <p:spPr>
          <a:xfrm>
            <a:off x="1341770" y="1644425"/>
            <a:ext cx="1147435" cy="1147435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6823A57-DFB4-FF45-BB91-86D24C91FA13}"/>
              </a:ext>
            </a:extLst>
          </p:cNvPr>
          <p:cNvSpPr/>
          <p:nvPr/>
        </p:nvSpPr>
        <p:spPr>
          <a:xfrm>
            <a:off x="3237808" y="5002201"/>
            <a:ext cx="531484" cy="531484"/>
          </a:xfrm>
          <a:prstGeom prst="ellipse">
            <a:avLst/>
          </a:prstGeom>
          <a:noFill/>
          <a:ln w="25400">
            <a:solidFill>
              <a:srgbClr val="1632F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80E7323-C962-9844-9B9B-F8162572ADDC}"/>
              </a:ext>
            </a:extLst>
          </p:cNvPr>
          <p:cNvSpPr/>
          <p:nvPr/>
        </p:nvSpPr>
        <p:spPr>
          <a:xfrm>
            <a:off x="4501612" y="4011958"/>
            <a:ext cx="332192" cy="332192"/>
          </a:xfrm>
          <a:prstGeom prst="ellipse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9CD2B43-4923-1747-9F7B-5BBC6DBADDE3}"/>
              </a:ext>
            </a:extLst>
          </p:cNvPr>
          <p:cNvSpPr/>
          <p:nvPr/>
        </p:nvSpPr>
        <p:spPr>
          <a:xfrm>
            <a:off x="4025198" y="848930"/>
            <a:ext cx="554804" cy="554804"/>
          </a:xfrm>
          <a:prstGeom prst="ellipse">
            <a:avLst/>
          </a:prstGeom>
          <a:noFill/>
          <a:ln w="25400">
            <a:solidFill>
              <a:srgbClr val="FE36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08BC1CC-4C3F-DB4B-AA97-6B2B5D5210A7}"/>
              </a:ext>
            </a:extLst>
          </p:cNvPr>
          <p:cNvCxnSpPr>
            <a:cxnSpLocks/>
          </p:cNvCxnSpPr>
          <p:nvPr/>
        </p:nvCxnSpPr>
        <p:spPr>
          <a:xfrm flipV="1">
            <a:off x="3066103" y="5330194"/>
            <a:ext cx="182747" cy="44548"/>
          </a:xfrm>
          <a:prstGeom prst="line">
            <a:avLst/>
          </a:prstGeom>
          <a:ln>
            <a:solidFill>
              <a:srgbClr val="1632F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F27FB8-4091-7546-B5E5-DE66A23F5550}"/>
              </a:ext>
            </a:extLst>
          </p:cNvPr>
          <p:cNvGrpSpPr/>
          <p:nvPr/>
        </p:nvGrpSpPr>
        <p:grpSpPr>
          <a:xfrm>
            <a:off x="3361825" y="3640292"/>
            <a:ext cx="474380" cy="396366"/>
            <a:chOff x="7331126" y="4145799"/>
            <a:chExt cx="474380" cy="39636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E92280A-FB09-1E4C-B41D-3216F6C27643}"/>
                </a:ext>
              </a:extLst>
            </p:cNvPr>
            <p:cNvSpPr/>
            <p:nvPr/>
          </p:nvSpPr>
          <p:spPr>
            <a:xfrm>
              <a:off x="7516889" y="4293293"/>
              <a:ext cx="101808" cy="101808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E837738-5636-6048-B748-247E59F271B1}"/>
                </a:ext>
              </a:extLst>
            </p:cNvPr>
            <p:cNvSpPr/>
            <p:nvPr/>
          </p:nvSpPr>
          <p:spPr>
            <a:xfrm>
              <a:off x="7494747" y="4271151"/>
              <a:ext cx="146092" cy="1460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9" name="Chart 58">
              <a:extLst>
                <a:ext uri="{FF2B5EF4-FFF2-40B4-BE49-F238E27FC236}">
                  <a16:creationId xmlns:a16="http://schemas.microsoft.com/office/drawing/2014/main" id="{49CC34BE-E7AD-4A4E-BFF8-911575ABA4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4801948"/>
                </p:ext>
              </p:extLst>
            </p:nvPr>
          </p:nvGraphicFramePr>
          <p:xfrm>
            <a:off x="7331126" y="4145799"/>
            <a:ext cx="474380" cy="3963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DA1A897-64EB-C44E-8B0C-49710033D94C}"/>
                </a:ext>
              </a:extLst>
            </p:cNvPr>
            <p:cNvSpPr/>
            <p:nvPr/>
          </p:nvSpPr>
          <p:spPr>
            <a:xfrm>
              <a:off x="7516915" y="4293224"/>
              <a:ext cx="101808" cy="10180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920520"/>
      </p:ext>
    </p:extLst>
  </p:cSld>
  <p:clrMapOvr>
    <a:masterClrMapping/>
  </p:clrMapOvr>
</p:sld>
</file>

<file path=ppt/theme/theme1.xml><?xml version="1.0" encoding="utf-8"?>
<a:theme xmlns:a="http://schemas.openxmlformats.org/drawingml/2006/main" name="mjl_them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jl_theme" id="{85C8206B-6DBB-B241-A739-D03A283EF2F5}" vid="{75DFFD7E-43E8-654F-9B44-087136C5A3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mjl_theme</Template>
  <TotalTime>836</TotalTime>
  <Words>15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News Gothic MT</vt:lpstr>
      <vt:lpstr>mjl_theme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Landis, Michael</dc:creator>
  <cp:lastModifiedBy>Landis, Michael</cp:lastModifiedBy>
  <cp:revision>23</cp:revision>
  <cp:lastPrinted>2019-10-04T14:36:01Z</cp:lastPrinted>
  <dcterms:created xsi:type="dcterms:W3CDTF">2019-10-04T01:49:18Z</dcterms:created>
  <dcterms:modified xsi:type="dcterms:W3CDTF">2019-10-18T15:30:28Z</dcterms:modified>
</cp:coreProperties>
</file>