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6EF5-1497-42ED-813A-E3CF90792F2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hoffm/aclu-bail-re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ACLU Bail Reform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8" y="2449738"/>
            <a:ext cx="11959771" cy="4351338"/>
          </a:xfrm>
        </p:spPr>
        <p:txBody>
          <a:bodyPr/>
          <a:lstStyle/>
          <a:p>
            <a:r>
              <a:rPr lang="en-US" dirty="0"/>
              <a:t>Unaffordable bail h</a:t>
            </a:r>
            <a:r>
              <a:rPr lang="en-US" dirty="0">
                <a:sym typeface="Wingdings" panose="05000000000000000000" pitchFamily="2" charset="2"/>
              </a:rPr>
              <a:t>urts low-income people</a:t>
            </a:r>
          </a:p>
          <a:p>
            <a:pPr lvl="1"/>
            <a:r>
              <a:rPr lang="en-US" dirty="0"/>
              <a:t>Jailed pretrial </a:t>
            </a:r>
            <a:r>
              <a:rPr lang="en-US" dirty="0">
                <a:sym typeface="Wingdings" panose="05000000000000000000" pitchFamily="2" charset="2"/>
              </a:rPr>
              <a:t> Life disruption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Plead guilty  jail time, black mark</a:t>
            </a:r>
            <a:endParaRPr lang="en-US" dirty="0"/>
          </a:p>
          <a:p>
            <a:r>
              <a:rPr lang="en-US" dirty="0"/>
              <a:t>Goal: end cash bail for nonviolent misdemeanors</a:t>
            </a:r>
          </a:p>
          <a:p>
            <a:r>
              <a:rPr lang="en-US" dirty="0"/>
              <a:t>Lobby state legislature</a:t>
            </a:r>
          </a:p>
          <a:p>
            <a:r>
              <a:rPr lang="en-US" dirty="0"/>
              <a:t>Accurate up-to-date info on county jails would be useful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5" y="0"/>
            <a:ext cx="4634205" cy="22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9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4" y="39415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Coding project due Jan 5 2018</a:t>
            </a:r>
            <a:br>
              <a:rPr lang="en-US" b="1" dirty="0"/>
            </a:br>
            <a:r>
              <a:rPr lang="en-US" sz="2800" b="1" i="1" dirty="0"/>
              <a:t>(earlier if possible)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8" y="2449738"/>
            <a:ext cx="11959771" cy="4351338"/>
          </a:xfrm>
        </p:spPr>
        <p:txBody>
          <a:bodyPr/>
          <a:lstStyle/>
          <a:p>
            <a:r>
              <a:rPr lang="en-US" b="1" dirty="0"/>
              <a:t>Phase 1: </a:t>
            </a:r>
            <a:r>
              <a:rPr lang="en-US" dirty="0" err="1"/>
              <a:t>Webscraping</a:t>
            </a:r>
            <a:endParaRPr lang="en-US" dirty="0"/>
          </a:p>
          <a:p>
            <a:r>
              <a:rPr lang="en-US" b="1" dirty="0"/>
              <a:t>Phase 2: </a:t>
            </a:r>
            <a:r>
              <a:rPr lang="en-US" dirty="0"/>
              <a:t>ETL to SQLite database</a:t>
            </a:r>
          </a:p>
          <a:p>
            <a:r>
              <a:rPr lang="en-US" b="1" dirty="0"/>
              <a:t>Phase 3: </a:t>
            </a:r>
            <a:r>
              <a:rPr lang="en-US" dirty="0"/>
              <a:t>Visualization of Nov 2017 data</a:t>
            </a:r>
          </a:p>
          <a:p>
            <a:pPr lvl="1"/>
            <a:r>
              <a:rPr lang="en-US" dirty="0"/>
              <a:t>Days misdemeanors jailed before release for each county &amp; across counties</a:t>
            </a:r>
          </a:p>
          <a:p>
            <a:pPr lvl="1"/>
            <a:r>
              <a:rPr lang="en-US" dirty="0"/>
              <a:t>Economic argument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b="1" dirty="0">
                <a:hlinkClick r:id="rId2"/>
              </a:rPr>
              <a:t>github.com/</a:t>
            </a:r>
            <a:r>
              <a:rPr lang="en-US" sz="3600" b="1" dirty="0" err="1">
                <a:hlinkClick r:id="rId2"/>
              </a:rPr>
              <a:t>lahoffm</a:t>
            </a:r>
            <a:r>
              <a:rPr lang="en-US" sz="3600" b="1" dirty="0">
                <a:hlinkClick r:id="rId2"/>
              </a:rPr>
              <a:t>/</a:t>
            </a:r>
            <a:r>
              <a:rPr lang="en-US" sz="3600" b="1" dirty="0" err="1">
                <a:hlinkClick r:id="rId2"/>
              </a:rPr>
              <a:t>aclu</a:t>
            </a:r>
            <a:r>
              <a:rPr lang="en-US" sz="3600" b="1" dirty="0">
                <a:hlinkClick r:id="rId2"/>
              </a:rPr>
              <a:t>-bail-reform</a:t>
            </a:r>
            <a:r>
              <a:rPr lang="en-US" sz="3600" b="1" dirty="0"/>
              <a:t> </a:t>
            </a:r>
          </a:p>
        </p:txBody>
      </p:sp>
      <p:pic>
        <p:nvPicPr>
          <p:cNvPr id="1028" name="Picture 4" descr="http://www.codeforatlanta.org/assets/cfa-full-main-a3689d9f8f8cda6fc6f58ea42739bd3b083aabfb9a185423f9ce3bc53217a7d8.png">
            <a:extLst>
              <a:ext uri="{FF2B5EF4-FFF2-40B4-BE49-F238E27FC236}">
                <a16:creationId xmlns:a16="http://schemas.microsoft.com/office/drawing/2014/main" id="{CEDE10F4-3EAB-4F73-A8AA-94A203DF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2373430"/>
            <a:ext cx="1683658" cy="5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nidata.org/images/title.png">
            <a:extLst>
              <a:ext uri="{FF2B5EF4-FFF2-40B4-BE49-F238E27FC236}">
                <a16:creationId xmlns:a16="http://schemas.microsoft.com/office/drawing/2014/main" id="{ADA1E525-D10E-456C-AED4-68C85DC7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99" y="232229"/>
            <a:ext cx="3051629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9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ACLU Bail Reform project</vt:lpstr>
      <vt:lpstr>Coding project due Jan 5 2018 (earlier if possible)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</dc:creator>
  <cp:lastModifiedBy>Lukas Hoffmann</cp:lastModifiedBy>
  <cp:revision>97</cp:revision>
  <dcterms:created xsi:type="dcterms:W3CDTF">2017-09-23T14:15:47Z</dcterms:created>
  <dcterms:modified xsi:type="dcterms:W3CDTF">2017-12-05T17:12:19Z</dcterms:modified>
</cp:coreProperties>
</file>