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7A31-9BB0-4752-87DA-A468C4A9E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Artist Access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5E033-8681-4197-A57E-1060836F5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Daniel Osborne	</a:t>
            </a:r>
          </a:p>
          <a:p>
            <a:r>
              <a:rPr lang="en-US" dirty="0" err="1"/>
              <a:t>Vishva</a:t>
            </a:r>
            <a:r>
              <a:rPr lang="en-US" dirty="0"/>
              <a:t> </a:t>
            </a:r>
            <a:r>
              <a:rPr lang="en-US" dirty="0" err="1"/>
              <a:t>Kulatunga</a:t>
            </a:r>
            <a:r>
              <a:rPr lang="en-US" dirty="0"/>
              <a:t>	</a:t>
            </a:r>
          </a:p>
          <a:p>
            <a:r>
              <a:rPr lang="en-US" dirty="0"/>
              <a:t>Anjula </a:t>
            </a:r>
            <a:r>
              <a:rPr lang="en-US" dirty="0" err="1"/>
              <a:t>Epasinghe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3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26AA-675F-4BAA-B617-CCE93E6C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5A2D7-3850-4088-8BAE-1A4D64496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997" y="2603500"/>
            <a:ext cx="563631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016A-9712-4E3F-BACD-58B5DB6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383E-31F3-4CAB-B496-65D115DE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F9B7F-4C92-4C8B-8498-D4949A35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7" y="2500086"/>
            <a:ext cx="478155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DB2F4-519C-4040-B948-B7EFC528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21" y="2500086"/>
            <a:ext cx="5871482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9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E91F-61CF-4046-BE86-7668FAC0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ACC1-83AD-4303-992B-8D3991E8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Bootstrap was used for styling as well</a:t>
            </a:r>
          </a:p>
          <a:p>
            <a:r>
              <a:rPr lang="en-US" dirty="0"/>
              <a:t>&lt;div class="row"&gt;…&lt;/div&gt;</a:t>
            </a:r>
          </a:p>
          <a:p>
            <a:r>
              <a:rPr lang="en-US" dirty="0"/>
              <a:t>&lt;div class="col-12 col-sm-12 text-center"&gt;</a:t>
            </a:r>
          </a:p>
          <a:p>
            <a:r>
              <a:rPr lang="en-US" dirty="0"/>
              <a:t>&lt;div class=“text-white”&gt;</a:t>
            </a:r>
          </a:p>
        </p:txBody>
      </p:sp>
    </p:spTree>
    <p:extLst>
      <p:ext uri="{BB962C8B-B14F-4D97-AF65-F5344CB8AC3E}">
        <p14:creationId xmlns:p14="http://schemas.microsoft.com/office/powerpoint/2010/main" val="39157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354D-A17B-49A1-AE30-1429B672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for the title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/2.1.3/jquery.min.js"&gt;&lt;/script&gt;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C935A8-BB70-4640-831A-1DFCD686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Shizzle.js</a:t>
            </a:r>
          </a:p>
        </p:txBody>
      </p:sp>
    </p:spTree>
    <p:extLst>
      <p:ext uri="{BB962C8B-B14F-4D97-AF65-F5344CB8AC3E}">
        <p14:creationId xmlns:p14="http://schemas.microsoft.com/office/powerpoint/2010/main" val="317604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6D9B-FBBE-4AF1-AEF4-4E9EE130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37-899D-4EF2-BDC0-0CCAF63A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class="background-wrap"&gt;</a:t>
            </a:r>
          </a:p>
          <a:p>
            <a:pPr marL="0" indent="0">
              <a:buNone/>
            </a:pPr>
            <a:r>
              <a:rPr lang="en-US" dirty="0"/>
              <a:t>&lt;video id="video-</a:t>
            </a:r>
            <a:r>
              <a:rPr lang="en-US" dirty="0" err="1"/>
              <a:t>bg</a:t>
            </a:r>
            <a:r>
              <a:rPr lang="en-US" dirty="0"/>
              <a:t>-</a:t>
            </a:r>
            <a:r>
              <a:rPr lang="en-US" dirty="0" err="1"/>
              <a:t>elem</a:t>
            </a:r>
            <a:r>
              <a:rPr lang="en-US" dirty="0"/>
              <a:t>" preload="auto" </a:t>
            </a:r>
            <a:r>
              <a:rPr lang="en-US" dirty="0" err="1"/>
              <a:t>autoplay</a:t>
            </a:r>
            <a:r>
              <a:rPr lang="en-US" dirty="0"/>
              <a:t>="</a:t>
            </a:r>
            <a:r>
              <a:rPr lang="en-US" dirty="0" err="1"/>
              <a:t>autoplay</a:t>
            </a:r>
            <a:r>
              <a:rPr lang="en-US" dirty="0"/>
              <a:t>" loop="loop"&gt;</a:t>
            </a:r>
          </a:p>
          <a:p>
            <a:pPr marL="0" indent="0">
              <a:buNone/>
            </a:pPr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/>
              <a:t>="stars.mp4" type="video/mp4"</a:t>
            </a:r>
          </a:p>
          <a:p>
            <a:pPr marL="0" indent="0">
              <a:buNone/>
            </a:pPr>
            <a:r>
              <a:rPr lang="en-US" dirty="0"/>
              <a:t>&lt;/video&gt;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9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884D-DC6C-4A32-9E19-B350C0D4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C3B1-CD49-46C7-8B56-2BBF16D5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newsapi.org/</a:t>
            </a:r>
            <a:r>
              <a:rPr lang="en-US" dirty="0" err="1"/>
              <a:t>mtv</a:t>
            </a:r>
            <a:endParaRPr lang="en-US" dirty="0"/>
          </a:p>
          <a:p>
            <a:r>
              <a:rPr lang="en-US" dirty="0"/>
              <a:t>Spotify</a:t>
            </a:r>
          </a:p>
          <a:p>
            <a:r>
              <a:rPr lang="en-US" dirty="0"/>
              <a:t>TicketMaster.com		</a:t>
            </a:r>
          </a:p>
          <a:p>
            <a:r>
              <a:rPr lang="en-US" dirty="0"/>
              <a:t>openweathermap.org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0EF0-04B4-4A1F-A7FF-8131ABF7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Slideshow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408B-7090-40C4-A3B0-F23FCC8E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inherited from the class activity</a:t>
            </a:r>
          </a:p>
          <a:p>
            <a:r>
              <a:rPr lang="en-US" dirty="0"/>
              <a:t>Next and previous button added to switch slides at users will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EEA6A-B37E-4E41-AA29-D6E25D17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17" y="3508829"/>
            <a:ext cx="326725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F9BA-4BDC-4F3F-8F67-56BD1E34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challenging parts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E32C-71C1-42FB-B080-AE40FF04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Spotify API</a:t>
            </a:r>
          </a:p>
          <a:p>
            <a:r>
              <a:rPr lang="en-US" dirty="0"/>
              <a:t>Z index	</a:t>
            </a:r>
          </a:p>
        </p:txBody>
      </p:sp>
    </p:spTree>
    <p:extLst>
      <p:ext uri="{BB962C8B-B14F-4D97-AF65-F5344CB8AC3E}">
        <p14:creationId xmlns:p14="http://schemas.microsoft.com/office/powerpoint/2010/main" val="232107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154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Artist Access  </vt:lpstr>
      <vt:lpstr>HTML</vt:lpstr>
      <vt:lpstr>CSS</vt:lpstr>
      <vt:lpstr>Bootstrap</vt:lpstr>
      <vt:lpstr>Shizzle.js</vt:lpstr>
      <vt:lpstr>Video Background</vt:lpstr>
      <vt:lpstr>APIs</vt:lpstr>
      <vt:lpstr>Slideshow js code</vt:lpstr>
      <vt:lpstr>Most challenging parts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 Access</dc:title>
  <dc:creator>Anjula.Epasinghe@cix.csi.cuny.edu</dc:creator>
  <cp:lastModifiedBy>Anjula.Epasinghe@cix.csi.cuny.edu</cp:lastModifiedBy>
  <cp:revision>6</cp:revision>
  <dcterms:created xsi:type="dcterms:W3CDTF">2018-03-26T18:32:16Z</dcterms:created>
  <dcterms:modified xsi:type="dcterms:W3CDTF">2018-03-26T21:01:01Z</dcterms:modified>
</cp:coreProperties>
</file>