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7"/>
  </p:sldMasterIdLst>
  <p:notesMasterIdLst>
    <p:notesMasterId r:id="rId24"/>
  </p:notesMasterIdLst>
  <p:handoutMasterIdLst>
    <p:handoutMasterId r:id="rId25"/>
  </p:handoutMasterIdLst>
  <p:sldIdLst>
    <p:sldId id="256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embeddedFontLst>
    <p:embeddedFont>
      <p:font typeface="AA Zuehlke" panose="02000503060000020004" pitchFamily="2" charset="0"/>
      <p:regular r:id="rId26"/>
      <p:italic r:id="rId27"/>
    </p:embeddedFont>
    <p:embeddedFont>
      <p:font typeface="AA Zuehlke Medium" panose="02000603060000020004" pitchFamily="2" charset="0"/>
      <p:regular r:id="rId28"/>
      <p:italic r:id="rId29"/>
    </p:embeddedFont>
  </p:embeddedFontLst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2F2"/>
    <a:srgbClr val="CCFF00"/>
    <a:srgbClr val="00CC66"/>
    <a:srgbClr val="0099CC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45" autoAdjust="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font" Target="fonts/font3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font" Target="fonts/font2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22/11/2019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22/11/2019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1983520e-3abb-46c3-8350-16ba74dbd2f5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Milenko Laptošević</a:t>
            </a:r>
          </a:p>
        </p:txBody>
      </p:sp>
      <p:sp>
        <p:nvSpPr>
          <p:cNvPr id="5" name="text" descr="{&quot;templafy&quot;:{&quot;id&quot;:&quot;45c190a0-50e1-43ca-8fec-1f112e9ace99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Conditional Rendering</a:t>
            </a:r>
          </a:p>
        </p:txBody>
      </p:sp>
      <p:sp>
        <p:nvSpPr>
          <p:cNvPr id="6" name="date" descr="{&quot;templafy&quot;:{&quot;id&quot;:&quot;69a5678c-6212-4ca9-9da0-ee6815b77c93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26/08/2019</a:t>
            </a:r>
          </a:p>
        </p:txBody>
      </p:sp>
      <p:sp>
        <p:nvSpPr>
          <p:cNvPr id="7" name="text" descr="{&quot;templafy&quot;:{&quot;id&quot;:&quot;98b5d2e8-ab4f-4d4c-89aa-473388d524cc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0f2972e9-142c-4def-92fe-797ab4975432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847c8706-e74e-492c-bfbc-e5c4e6458979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7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1" y="1796784"/>
            <a:ext cx="11379199" cy="3040751"/>
          </a:xfrm>
        </p:spPr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When we want to share data between sibling components</a:t>
            </a:r>
          </a:p>
          <a:p>
            <a:r>
              <a:rPr lang="en-GB" dirty="0"/>
              <a:t>It’s done by storing data in parent component </a:t>
            </a:r>
          </a:p>
          <a:p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2 components: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Change in input in </a:t>
            </a:r>
            <a:r>
              <a:rPr lang="en-GB" i="1" dirty="0" err="1"/>
              <a:t>DinarPanel</a:t>
            </a:r>
            <a:r>
              <a:rPr lang="en-GB" dirty="0"/>
              <a:t> is not reflected in </a:t>
            </a:r>
            <a:r>
              <a:rPr lang="en-GB" i="1" dirty="0" err="1"/>
              <a:t>EuroPanel</a:t>
            </a:r>
            <a:r>
              <a:rPr lang="en-GB" dirty="0"/>
              <a:t>.</a:t>
            </a:r>
          </a:p>
          <a:p>
            <a:r>
              <a:rPr lang="en-GB" dirty="0"/>
              <a:t>How to make ‘connected’?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2C525A-09EC-437A-9CD5-A31FB52B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2348880"/>
            <a:ext cx="4600575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08FB00-2329-4029-A2B7-316C32170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03" y="2148855"/>
            <a:ext cx="3324225" cy="15621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655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Create parent component, with state amount and rendering of </a:t>
            </a:r>
            <a:r>
              <a:rPr lang="en-GB" i="1" dirty="0" err="1"/>
              <a:t>DinarPanel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EuroPanel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02E0-FA8E-4270-A742-3C532135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2605087"/>
            <a:ext cx="344805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E72CE-1B16-4799-85EE-62D87E06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2605087"/>
            <a:ext cx="4429125" cy="34766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39777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Adapt </a:t>
            </a:r>
            <a:r>
              <a:rPr lang="en-GB" i="1" dirty="0" err="1"/>
              <a:t>EuroPanel</a:t>
            </a:r>
            <a:r>
              <a:rPr lang="en-GB" dirty="0"/>
              <a:t> to use </a:t>
            </a:r>
            <a:r>
              <a:rPr lang="en-GB" i="1" dirty="0" err="1"/>
              <a:t>ParentPanel’s</a:t>
            </a:r>
            <a:r>
              <a:rPr lang="en-GB" dirty="0"/>
              <a:t> </a:t>
            </a:r>
            <a:r>
              <a:rPr lang="en-GB" dirty="0" err="1"/>
              <a:t>ammout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change amount we need function for that on </a:t>
            </a:r>
            <a:r>
              <a:rPr lang="en-GB" i="1" dirty="0" err="1"/>
              <a:t>ParentPanel</a:t>
            </a:r>
            <a:r>
              <a:rPr lang="en-GB" i="1" dirty="0"/>
              <a:t>: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adapt </a:t>
            </a:r>
            <a:r>
              <a:rPr lang="en-GB" i="1" dirty="0" err="1"/>
              <a:t>DinarPanel</a:t>
            </a:r>
            <a:r>
              <a:rPr lang="en-GB" dirty="0"/>
              <a:t> to use that function when input is changed: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70682-FDEF-4534-9F19-FC44A068A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4" y="1789354"/>
            <a:ext cx="39909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87516-B1FD-47B9-BEA1-ECBAEFD6D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04" y="3779887"/>
            <a:ext cx="435292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69810-E98F-4C9E-AA78-E6743A2A3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0" y="4851284"/>
            <a:ext cx="9620250" cy="13430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22727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At the end, pass amount to </a:t>
            </a:r>
            <a:r>
              <a:rPr lang="en-GB" i="1" dirty="0" err="1"/>
              <a:t>DinarPanel</a:t>
            </a:r>
            <a:r>
              <a:rPr lang="en-GB" dirty="0"/>
              <a:t> and </a:t>
            </a:r>
            <a:r>
              <a:rPr lang="en-GB" i="1" dirty="0" err="1"/>
              <a:t>EuroPanel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C3CEE-4F62-4CCB-B252-49FAB181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2372110"/>
            <a:ext cx="6981825" cy="177165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16265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2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Le5iQ2jK67uNHqr6heTYNw=="},{"name":"PresentationTitle","value":"d+T2Rt+RkaRwuAkZUjMifNOqEssHcfLwg6jE3Easmjw="}]}]]></Templafy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6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1983520e-3abb-46c3-8350-16ba74dbd2f5","elementConfiguration":{"binding":"UserProfile.Name","disableUpdates":false,"type":"text"}},{"type":"shape","id":"45c190a0-50e1-43ca-8fec-1f112e9ace99","elementConfiguration":{"binding":"Form.PresentationTitle","disableUpdates":false,"type":"text"}},{"type":"shape","id":"69a5678c-6212-4ca9-9da0-ee6815b77c93","elementConfiguration":{"binding":"Form.Date","disableUpdates":false,"type":"date"}},{"type":"shape","id":"98b5d2e8-ab4f-4d4c-89aa-473388d524cc","elementConfiguration":{"binding":"Form.Privacy_Information.PrivacyInformation","disableUpdates":false,"type":"text"}},{"type":"shape","id":"0f2972e9-142c-4def-92fe-797ab4975432","elementConfiguration":{"binding":"UserProfile.OFFICE.Company-spelling","disableUpdates":false,"type":"text"}},{"type":"shape","id":"847c8706-e74e-492c-bfbc-e5c4e6458979","elementConfiguration":{"binding":"Form.Date","format":"{{DateFormats.CustomD}}","disableUpdates":false,"type":"date"}}],"transformationConfigurations":[],"templateName":"Empty Zuehlke Template - EN","templateDescription":"Empty presentation 16:9 format EN-UK ","enableDocumentContentUpdater":true,"version":"1.0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Props1.xml><?xml version="1.0" encoding="utf-8"?>
<ds:datastoreItem xmlns:ds="http://schemas.openxmlformats.org/officeDocument/2006/customXml" ds:itemID="{842D172F-72A1-4859-BC77-2CA436BA65BB}">
  <ds:schemaRefs/>
</ds:datastoreItem>
</file>

<file path=customXml/itemProps10.xml><?xml version="1.0" encoding="utf-8"?>
<ds:datastoreItem xmlns:ds="http://schemas.openxmlformats.org/officeDocument/2006/customXml" ds:itemID="{E0C4D9C2-E20F-4916-AD29-99D65A4614B2}">
  <ds:schemaRefs/>
</ds:datastoreItem>
</file>

<file path=customXml/itemProps11.xml><?xml version="1.0" encoding="utf-8"?>
<ds:datastoreItem xmlns:ds="http://schemas.openxmlformats.org/officeDocument/2006/customXml" ds:itemID="{7D7B921B-8E0C-4F2F-AB74-037A0339DFFA}">
  <ds:schemaRefs/>
</ds:datastoreItem>
</file>

<file path=customXml/itemProps12.xml><?xml version="1.0" encoding="utf-8"?>
<ds:datastoreItem xmlns:ds="http://schemas.openxmlformats.org/officeDocument/2006/customXml" ds:itemID="{9117BA10-B137-4884-BAD1-8347BA164335}">
  <ds:schemaRefs/>
</ds:datastoreItem>
</file>

<file path=customXml/itemProps13.xml><?xml version="1.0" encoding="utf-8"?>
<ds:datastoreItem xmlns:ds="http://schemas.openxmlformats.org/officeDocument/2006/customXml" ds:itemID="{A8DB02A8-497C-4207-AEE9-392EB5B1936D}">
  <ds:schemaRefs/>
</ds:datastoreItem>
</file>

<file path=customXml/itemProps14.xml><?xml version="1.0" encoding="utf-8"?>
<ds:datastoreItem xmlns:ds="http://schemas.openxmlformats.org/officeDocument/2006/customXml" ds:itemID="{379B938F-A239-42CF-94EA-A08045AE6FD9}">
  <ds:schemaRefs/>
</ds:datastoreItem>
</file>

<file path=customXml/itemProps15.xml><?xml version="1.0" encoding="utf-8"?>
<ds:datastoreItem xmlns:ds="http://schemas.openxmlformats.org/officeDocument/2006/customXml" ds:itemID="{A5AC6536-8698-4BD4-B045-FAC2CBEA886E}">
  <ds:schemaRefs/>
</ds:datastoreItem>
</file>

<file path=customXml/itemProps16.xml><?xml version="1.0" encoding="utf-8"?>
<ds:datastoreItem xmlns:ds="http://schemas.openxmlformats.org/officeDocument/2006/customXml" ds:itemID="{588C20F5-313A-4376-81C3-2D721DD4DD0F}">
  <ds:schemaRefs/>
</ds:datastoreItem>
</file>

<file path=customXml/itemProps2.xml><?xml version="1.0" encoding="utf-8"?>
<ds:datastoreItem xmlns:ds="http://schemas.openxmlformats.org/officeDocument/2006/customXml" ds:itemID="{29A6839F-64E4-4D1C-A41F-5EB5AB2AE888}">
  <ds:schemaRefs/>
</ds:datastoreItem>
</file>

<file path=customXml/itemProps3.xml><?xml version="1.0" encoding="utf-8"?>
<ds:datastoreItem xmlns:ds="http://schemas.openxmlformats.org/officeDocument/2006/customXml" ds:itemID="{31B8BA4C-0408-476B-BA13-072F4C740F6C}">
  <ds:schemaRefs/>
</ds:datastoreItem>
</file>

<file path=customXml/itemProps4.xml><?xml version="1.0" encoding="utf-8"?>
<ds:datastoreItem xmlns:ds="http://schemas.openxmlformats.org/officeDocument/2006/customXml" ds:itemID="{25CE08FD-F7B6-4F54-8EBC-75735FE238C3}">
  <ds:schemaRefs/>
</ds:datastoreItem>
</file>

<file path=customXml/itemProps5.xml><?xml version="1.0" encoding="utf-8"?>
<ds:datastoreItem xmlns:ds="http://schemas.openxmlformats.org/officeDocument/2006/customXml" ds:itemID="{63E9D574-2E31-4DA0-8ED5-E65D3AD4E5C7}">
  <ds:schemaRefs/>
</ds:datastoreItem>
</file>

<file path=customXml/itemProps6.xml><?xml version="1.0" encoding="utf-8"?>
<ds:datastoreItem xmlns:ds="http://schemas.openxmlformats.org/officeDocument/2006/customXml" ds:itemID="{067CD289-AAE9-47C2-A22E-4A438035E00B}">
  <ds:schemaRefs/>
</ds:datastoreItem>
</file>

<file path=customXml/itemProps7.xml><?xml version="1.0" encoding="utf-8"?>
<ds:datastoreItem xmlns:ds="http://schemas.openxmlformats.org/officeDocument/2006/customXml" ds:itemID="{03575653-F8BF-4601-9883-AE65C74334E5}">
  <ds:schemaRefs/>
</ds:datastoreItem>
</file>

<file path=customXml/itemProps8.xml><?xml version="1.0" encoding="utf-8"?>
<ds:datastoreItem xmlns:ds="http://schemas.openxmlformats.org/officeDocument/2006/customXml" ds:itemID="{CE5C4FF1-B320-4954-A1AF-EE52FB8658BE}">
  <ds:schemaRefs/>
</ds:datastoreItem>
</file>

<file path=customXml/itemProps9.xml><?xml version="1.0" encoding="utf-8"?>
<ds:datastoreItem xmlns:ds="http://schemas.openxmlformats.org/officeDocument/2006/customXml" ds:itemID="{CC472C16-D918-4FD1-A8DC-961ED60C4BA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110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Symbol</vt:lpstr>
      <vt:lpstr>AA Zuehlke</vt:lpstr>
      <vt:lpstr>AA Zuehlke Medium</vt:lpstr>
      <vt:lpstr>Zuehlke</vt:lpstr>
      <vt:lpstr>Lifting state up</vt:lpstr>
      <vt:lpstr>Lifting state up</vt:lpstr>
      <vt:lpstr>Lifting state up</vt:lpstr>
      <vt:lpstr>Lifting state up</vt:lpstr>
      <vt:lpstr>Lifting state up</vt:lpstr>
      <vt:lpstr>Lifting state up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Laptosevic, Milenko</cp:lastModifiedBy>
  <cp:revision>30</cp:revision>
  <dcterms:created xsi:type="dcterms:W3CDTF">2018-08-08T10:52:37Z</dcterms:created>
  <dcterms:modified xsi:type="dcterms:W3CDTF">2019-11-22T07:35:49Z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2019-03-18T14:12:32.7945098Z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636789048175192425</vt:lpwstr>
  </property>
  <property fmtid="{D5CDD505-2E9C-101B-9397-08002B2CF9AE}" pid="6" name="TemplafyLanguageCode">
    <vt:lpwstr>en-GB</vt:lpwstr>
  </property>
</Properties>
</file>