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3"/>
  </p:sldMasterIdLst>
  <p:notesMasterIdLst>
    <p:notesMasterId r:id="rId19"/>
  </p:notesMasterIdLst>
  <p:handoutMasterIdLst>
    <p:handoutMasterId r:id="rId20"/>
  </p:handoutMasterIdLst>
  <p:sldIdLst>
    <p:sldId id="256" r:id="rId14"/>
    <p:sldId id="258" r:id="rId15"/>
    <p:sldId id="259" r:id="rId16"/>
    <p:sldId id="260" r:id="rId17"/>
    <p:sldId id="261" r:id="rId18"/>
  </p:sldIdLst>
  <p:sldSz cx="12192000" cy="6858000"/>
  <p:notesSz cx="6858000" cy="9144000"/>
  <p:embeddedFontLst>
    <p:embeddedFont>
      <p:font typeface="AA Zuehlke" panose="02000503060000020004" pitchFamily="2" charset="0"/>
      <p:regular r:id="rId21"/>
      <p:italic r:id="rId22"/>
    </p:embeddedFont>
    <p:embeddedFont>
      <p:font typeface="AA Zuehlke Medium" panose="02000603060000020004" pitchFamily="2" charset="0"/>
      <p:regular r:id="rId23"/>
      <p:italic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2F2"/>
    <a:srgbClr val="CCFF00"/>
    <a:srgbClr val="00CC66"/>
    <a:srgbClr val="0099CC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45" autoAdjust="0"/>
  </p:normalViewPr>
  <p:slideViewPr>
    <p:cSldViewPr showGuides="1">
      <p:cViewPr varScale="1">
        <p:scale>
          <a:sx n="54" d="100"/>
          <a:sy n="54" d="100"/>
        </p:scale>
        <p:origin x="102" y="1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4.fntdata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26/08/2019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26/08/2019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1983520e-3abb-46c3-8350-16ba74dbd2f5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Milenko Laptošević</a:t>
            </a:r>
          </a:p>
        </p:txBody>
      </p:sp>
      <p:sp>
        <p:nvSpPr>
          <p:cNvPr id="5" name="text" descr="{&quot;templafy&quot;:{&quot;id&quot;:&quot;45c190a0-50e1-43ca-8fec-1f112e9ace99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Conditional Rendering</a:t>
            </a:r>
          </a:p>
        </p:txBody>
      </p:sp>
      <p:sp>
        <p:nvSpPr>
          <p:cNvPr id="6" name="date" descr="{&quot;templafy&quot;:{&quot;id&quot;:&quot;69a5678c-6212-4ca9-9da0-ee6815b77c93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26/08/2019</a:t>
            </a:r>
          </a:p>
        </p:txBody>
      </p:sp>
      <p:sp>
        <p:nvSpPr>
          <p:cNvPr id="7" name="text" descr="{&quot;templafy&quot;:{&quot;id&quot;:&quot;98b5d2e8-ab4f-4d4c-89aa-473388d524cc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0f2972e9-142c-4def-92fe-797ab4975432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847c8706-e74e-492c-bfbc-e5c4e6458979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9900"/>
                </a:solidFill>
              </a:rPr>
              <a:t>Lists and keys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1" y="1796784"/>
            <a:ext cx="11379199" cy="3040751"/>
          </a:xfrm>
        </p:spPr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Lists and keys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List is one of primary data structures in JavaScript.</a:t>
            </a:r>
          </a:p>
          <a:p>
            <a:r>
              <a:rPr lang="en-GB" dirty="0"/>
              <a:t>List initialization is done with [ ]</a:t>
            </a:r>
          </a:p>
          <a:p>
            <a:r>
              <a:rPr lang="en-GB" dirty="0"/>
              <a:t>Map is List method, that transforming to new List</a:t>
            </a:r>
          </a:p>
          <a:p>
            <a:r>
              <a:rPr lang="en-GB" dirty="0"/>
              <a:t>How transformation is done is passed as argument of Map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5FDCE-F654-4F56-8DCC-5C6399CBE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2348880"/>
            <a:ext cx="3009900" cy="24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863612-6C73-4EA0-B458-7A2300F8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875" y="4001901"/>
            <a:ext cx="4581525" cy="101917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Lists and keys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Map can be also used and with lambda function:</a:t>
            </a:r>
          </a:p>
          <a:p>
            <a:endParaRPr lang="en-GB" dirty="0"/>
          </a:p>
          <a:p>
            <a:r>
              <a:rPr lang="en-GB" dirty="0"/>
              <a:t>Same principal can be used for components!</a:t>
            </a:r>
          </a:p>
          <a:p>
            <a:r>
              <a:rPr lang="en-GB" dirty="0"/>
              <a:t>We have user data: </a:t>
            </a:r>
          </a:p>
          <a:p>
            <a:endParaRPr lang="en-GB" dirty="0"/>
          </a:p>
          <a:p>
            <a:r>
              <a:rPr lang="en-GB" dirty="0"/>
              <a:t>And User component: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2041F-7221-47CD-AB5E-768A9FA1F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48" y="2348880"/>
            <a:ext cx="521970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A7B77-1CA2-4017-A8FF-8F4CAC3B7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913" y="3315486"/>
            <a:ext cx="3267075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3D901-7DD6-4705-BA8D-A7F9DA06D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988" y="4605785"/>
            <a:ext cx="3048000" cy="14097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6247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Lists and keys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Then creating list of user components from user data is done:</a:t>
            </a:r>
          </a:p>
          <a:p>
            <a:endParaRPr lang="en-GB" dirty="0"/>
          </a:p>
          <a:p>
            <a:r>
              <a:rPr lang="en-GB" dirty="0"/>
              <a:t>Good approach for rendering lists is to have 2 components, one as container and other that renders list item.</a:t>
            </a:r>
          </a:p>
          <a:p>
            <a:r>
              <a:rPr lang="en-GB" dirty="0"/>
              <a:t>In out case it would be </a:t>
            </a:r>
            <a:r>
              <a:rPr lang="en-GB" i="1" dirty="0" err="1"/>
              <a:t>UserList</a:t>
            </a:r>
            <a:r>
              <a:rPr lang="en-GB" dirty="0"/>
              <a:t> component as container, and </a:t>
            </a:r>
            <a:r>
              <a:rPr lang="en-GB" i="1" dirty="0"/>
              <a:t>User</a:t>
            </a:r>
            <a:r>
              <a:rPr lang="en-GB" dirty="0"/>
              <a:t> and list item.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B25F5-6B15-45AB-B479-1DB37EE0C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798" y="2420888"/>
            <a:ext cx="6248400" cy="2762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4546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Lists and keys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When rendering lists, it is good practice to put key on item list.</a:t>
            </a:r>
          </a:p>
          <a:p>
            <a:r>
              <a:rPr lang="en-GB" dirty="0"/>
              <a:t>It help React to render only list item that is changed.</a:t>
            </a:r>
          </a:p>
          <a:p>
            <a:r>
              <a:rPr lang="en-GB" dirty="0"/>
              <a:t>It needs to be passed to component, not added inside render method of component.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AC7DB-EBFE-4309-96D8-0CD781D99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3" y="3600057"/>
            <a:ext cx="7334250" cy="219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7EC82C-43A2-48C5-9777-FEEB6AC99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573" y="4175578"/>
            <a:ext cx="2990850" cy="140017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558362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1983520e-3abb-46c3-8350-16ba74dbd2f5","elementConfiguration":{"binding":"UserProfile.Name","disableUpdates":false,"type":"text"}},{"type":"shape","id":"45c190a0-50e1-43ca-8fec-1f112e9ace99","elementConfiguration":{"binding":"Form.PresentationTitle","disableUpdates":false,"type":"text"}},{"type":"shape","id":"69a5678c-6212-4ca9-9da0-ee6815b77c93","elementConfiguration":{"binding":"Form.Date","disableUpdates":false,"type":"date"}},{"type":"shape","id":"98b5d2e8-ab4f-4d4c-89aa-473388d524cc","elementConfiguration":{"binding":"Form.Privacy_Information.PrivacyInformation","disableUpdates":false,"type":"text"}},{"type":"shape","id":"0f2972e9-142c-4def-92fe-797ab4975432","elementConfiguration":{"binding":"UserProfile.OFFICE.Company-spelling","disableUpdates":false,"type":"text"}},{"type":"shape","id":"847c8706-e74e-492c-bfbc-e5c4e6458979","elementConfiguration":{"binding":"Form.Date","format":"{{DateFormats.CustomD}}","disableUpdates":false,"type":"date"}}],"transformationConfigurations":[],"templateName":"Empty Zuehlke Template - EN","templateDescription":"Empty presentation 16:9 format EN-UK ","enableDocumentContentUpdater":true,"version":"1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6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Le5iQ2jK67uNHqr6heTYNw=="},{"name":"PresentationTitle","value":"d+T2Rt+RkaRwuAkZUjMifNOqEssHcfLwg6jE3Easmjw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Props1.xml><?xml version="1.0" encoding="utf-8"?>
<ds:datastoreItem xmlns:ds="http://schemas.openxmlformats.org/officeDocument/2006/customXml" ds:itemID="{842D172F-72A1-4859-BC77-2CA436BA65BB}">
  <ds:schemaRefs/>
</ds:datastoreItem>
</file>

<file path=customXml/itemProps10.xml><?xml version="1.0" encoding="utf-8"?>
<ds:datastoreItem xmlns:ds="http://schemas.openxmlformats.org/officeDocument/2006/customXml" ds:itemID="{F20286E7-AFB5-46A1-AB96-65679B3AA1BC}">
  <ds:schemaRefs/>
</ds:datastoreItem>
</file>

<file path=customXml/itemProps11.xml><?xml version="1.0" encoding="utf-8"?>
<ds:datastoreItem xmlns:ds="http://schemas.openxmlformats.org/officeDocument/2006/customXml" ds:itemID="{BD025234-7289-4C27-A571-406150FB03C1}">
  <ds:schemaRefs/>
</ds:datastoreItem>
</file>

<file path=customXml/itemProps12.xml><?xml version="1.0" encoding="utf-8"?>
<ds:datastoreItem xmlns:ds="http://schemas.openxmlformats.org/officeDocument/2006/customXml" ds:itemID="{A3E538A7-2C3B-49DF-84C6-ED98848AC263}">
  <ds:schemaRefs/>
</ds:datastoreItem>
</file>

<file path=customXml/itemProps2.xml><?xml version="1.0" encoding="utf-8"?>
<ds:datastoreItem xmlns:ds="http://schemas.openxmlformats.org/officeDocument/2006/customXml" ds:itemID="{25CE08FD-F7B6-4F54-8EBC-75735FE238C3}">
  <ds:schemaRefs/>
</ds:datastoreItem>
</file>

<file path=customXml/itemProps3.xml><?xml version="1.0" encoding="utf-8"?>
<ds:datastoreItem xmlns:ds="http://schemas.openxmlformats.org/officeDocument/2006/customXml" ds:itemID="{067CD289-AAE9-47C2-A22E-4A438035E00B}">
  <ds:schemaRefs/>
</ds:datastoreItem>
</file>

<file path=customXml/itemProps4.xml><?xml version="1.0" encoding="utf-8"?>
<ds:datastoreItem xmlns:ds="http://schemas.openxmlformats.org/officeDocument/2006/customXml" ds:itemID="{03575653-F8BF-4601-9883-AE65C74334E5}">
  <ds:schemaRefs/>
</ds:datastoreItem>
</file>

<file path=customXml/itemProps5.xml><?xml version="1.0" encoding="utf-8"?>
<ds:datastoreItem xmlns:ds="http://schemas.openxmlformats.org/officeDocument/2006/customXml" ds:itemID="{CC472C16-D918-4FD1-A8DC-961ED60C4BA4}">
  <ds:schemaRefs/>
</ds:datastoreItem>
</file>

<file path=customXml/itemProps6.xml><?xml version="1.0" encoding="utf-8"?>
<ds:datastoreItem xmlns:ds="http://schemas.openxmlformats.org/officeDocument/2006/customXml" ds:itemID="{9117BA10-B137-4884-BAD1-8347BA164335}">
  <ds:schemaRefs/>
</ds:datastoreItem>
</file>

<file path=customXml/itemProps7.xml><?xml version="1.0" encoding="utf-8"?>
<ds:datastoreItem xmlns:ds="http://schemas.openxmlformats.org/officeDocument/2006/customXml" ds:itemID="{28E46F5B-E3C9-44DA-B3E9-F046D4CF000B}">
  <ds:schemaRefs/>
</ds:datastoreItem>
</file>

<file path=customXml/itemProps8.xml><?xml version="1.0" encoding="utf-8"?>
<ds:datastoreItem xmlns:ds="http://schemas.openxmlformats.org/officeDocument/2006/customXml" ds:itemID="{A2EC8419-F379-4773-AEAA-B1F6C6DDAFFF}">
  <ds:schemaRefs/>
</ds:datastoreItem>
</file>

<file path=customXml/itemProps9.xml><?xml version="1.0" encoding="utf-8"?>
<ds:datastoreItem xmlns:ds="http://schemas.openxmlformats.org/officeDocument/2006/customXml" ds:itemID="{B7278D1B-6F9E-4B26-A3F7-EE67F897F0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173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 Zuehlke</vt:lpstr>
      <vt:lpstr>AA Zuehlke Medium</vt:lpstr>
      <vt:lpstr>Symbol</vt:lpstr>
      <vt:lpstr>Zuehlke</vt:lpstr>
      <vt:lpstr>Lists and keys</vt:lpstr>
      <vt:lpstr>Lists and keys</vt:lpstr>
      <vt:lpstr>Lists and keys</vt:lpstr>
      <vt:lpstr>Lists and keys</vt:lpstr>
      <vt:lpstr>Lists and keys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Laptosevic, Milenko</cp:lastModifiedBy>
  <cp:revision>32</cp:revision>
  <dcterms:created xsi:type="dcterms:W3CDTF">2018-08-08T10:52:37Z</dcterms:created>
  <dcterms:modified xsi:type="dcterms:W3CDTF">2019-08-26T07:20:57Z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2019-03-18T14:12:32.7945098Z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636789048175192425</vt:lpwstr>
  </property>
  <property fmtid="{D5CDD505-2E9C-101B-9397-08002B2CF9AE}" pid="6" name="TemplafyLanguageCode">
    <vt:lpwstr>en-GB</vt:lpwstr>
  </property>
</Properties>
</file>