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7"/>
  </p:sldMasterIdLst>
  <p:notesMasterIdLst>
    <p:notesMasterId r:id="rId25"/>
  </p:notesMasterIdLst>
  <p:handoutMasterIdLst>
    <p:handoutMasterId r:id="rId26"/>
  </p:handoutMasterIdLst>
  <p:sldIdLst>
    <p:sldId id="256" r:id="rId18"/>
    <p:sldId id="258" r:id="rId19"/>
    <p:sldId id="259" r:id="rId20"/>
    <p:sldId id="260" r:id="rId21"/>
    <p:sldId id="261" r:id="rId22"/>
    <p:sldId id="262" r:id="rId23"/>
    <p:sldId id="263" r:id="rId24"/>
  </p:sldIdLst>
  <p:sldSz cx="12192000" cy="6858000"/>
  <p:notesSz cx="6858000" cy="9144000"/>
  <p:embeddedFontLst>
    <p:embeddedFont>
      <p:font typeface="AA Zuehlke" panose="02000503060000020004" pitchFamily="2" charset="0"/>
      <p:regular r:id="rId27"/>
      <p:italic r:id="rId28"/>
    </p:embeddedFont>
    <p:embeddedFont>
      <p:font typeface="AA Zuehlke Medium" panose="02000603060000020004" pitchFamily="2" charset="0"/>
      <p:regular r:id="rId29"/>
      <p:italic r:id="rId30"/>
    </p:embeddedFont>
  </p:embeddedFontLst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2F2F2"/>
    <a:srgbClr val="CCFF00"/>
    <a:srgbClr val="00CC66"/>
    <a:srgbClr val="0099CC"/>
    <a:srgbClr val="0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45" autoAdjust="0"/>
  </p:normalViewPr>
  <p:slideViewPr>
    <p:cSldViewPr showGuides="1">
      <p:cViewPr varScale="1">
        <p:scale>
          <a:sx n="54" d="100"/>
          <a:sy n="54" d="100"/>
        </p:scale>
        <p:origin x="102" y="14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font" Target="fonts/font2.fntdata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26/08/2019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26/08/2019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7539-737D-467C-B632-4CD9BCD1E74E}"/>
              </a:ext>
            </a:extLst>
          </p:cNvPr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1136560" y="6577488"/>
            <a:ext cx="72008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r" defTabSz="914400" rtl="0" eaLnBrk="1" latinLnBrk="0" hangingPunct="1"/>
            <a:r>
              <a:rPr lang="de-CH" sz="800" kern="1200" baseline="300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</a:t>
            </a:r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7F725-7AF3-43A9-B933-69011AFB8695}"/>
              </a:ext>
            </a:extLst>
          </p:cNvPr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704512" y="6577488"/>
            <a:ext cx="36003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 algn="r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de-CH" sz="8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pPr lvl="0" algn="r"/>
              <a:t>‹#›</a:t>
            </a:fld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4" name="date" descr="{&quot;templafy&quot;:{&quot;id&quot;:&quot;0d140096-3498-4353-bf43-85f1393ccdd4&quot;}}" title="UserProfile.Name">
            <a:extLst>
              <a:ext uri="{FF2B5EF4-FFF2-40B4-BE49-F238E27FC236}">
                <a16:creationId xmlns:a16="http://schemas.microsoft.com/office/drawing/2014/main" id="{FE4B4C34-2357-456E-89C5-976A5B53F00A}"/>
              </a:ext>
            </a:extLst>
          </p:cNvPr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6814943" y="6381328"/>
            <a:ext cx="2737441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B92C-1154-46B8-96AF-991712EA91B8}"/>
              </a:ext>
            </a:extLst>
          </p:cNvPr>
          <p:cNvSpPr txBox="1"/>
          <p:nvPr userDrawn="1"/>
        </p:nvSpPr>
        <p:spPr>
          <a:xfrm>
            <a:off x="6725022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2533-6A89-4B49-B9F1-F288794641A8}"/>
              </a:ext>
            </a:extLst>
          </p:cNvPr>
          <p:cNvSpPr txBox="1"/>
          <p:nvPr userDrawn="1"/>
        </p:nvSpPr>
        <p:spPr>
          <a:xfrm>
            <a:off x="11090841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4" name="text" descr="{&quot;templafy&quot;:{&quot;id&quot;:&quot;1983520e-3abb-46c3-8350-16ba74dbd2f5&quot;}}" title="UserProfile.Name">
            <a:extLst>
              <a:ext uri="{FF2B5EF4-FFF2-40B4-BE49-F238E27FC236}">
                <a16:creationId xmlns:a16="http://schemas.microsoft.com/office/drawing/2014/main" id="{6E17DF81-F387-445C-8350-C5F293C919C2}"/>
              </a:ext>
            </a:extLst>
          </p:cNvPr>
          <p:cNvSpPr txBox="1"/>
          <p:nvPr userDrawn="1"/>
        </p:nvSpPr>
        <p:spPr>
          <a:xfrm>
            <a:off x="6816080" y="6577488"/>
            <a:ext cx="2474561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Milenko Laptošević</a:t>
            </a:r>
          </a:p>
        </p:txBody>
      </p:sp>
      <p:sp>
        <p:nvSpPr>
          <p:cNvPr id="5" name="text" descr="{&quot;templafy&quot;:{&quot;id&quot;:&quot;45c190a0-50e1-43ca-8fec-1f112e9ace99&quot;}}" title="Form.PresentationTitle">
            <a:extLst>
              <a:ext uri="{FF2B5EF4-FFF2-40B4-BE49-F238E27FC236}">
                <a16:creationId xmlns:a16="http://schemas.microsoft.com/office/drawing/2014/main" id="{6520A1AB-3D02-4AC8-8631-3459546E44A9}"/>
              </a:ext>
            </a:extLst>
          </p:cNvPr>
          <p:cNvSpPr txBox="1"/>
          <p:nvPr userDrawn="1"/>
        </p:nvSpPr>
        <p:spPr>
          <a:xfrm>
            <a:off x="406400" y="6577488"/>
            <a:ext cx="4695077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Conditional Rendering</a:t>
            </a:r>
          </a:p>
        </p:txBody>
      </p:sp>
      <p:sp>
        <p:nvSpPr>
          <p:cNvPr id="6" name="date" descr="{&quot;templafy&quot;:{&quot;id&quot;:&quot;69a5678c-6212-4ca9-9da0-ee6815b77c93&quot;}}" title="Form.Date">
            <a:extLst>
              <a:ext uri="{FF2B5EF4-FFF2-40B4-BE49-F238E27FC236}">
                <a16:creationId xmlns:a16="http://schemas.microsoft.com/office/drawing/2014/main" id="{B755282C-8C80-47D3-9084-6E334A324A24}"/>
              </a:ext>
            </a:extLst>
          </p:cNvPr>
          <p:cNvSpPr txBox="1"/>
          <p:nvPr userDrawn="1"/>
        </p:nvSpPr>
        <p:spPr>
          <a:xfrm>
            <a:off x="5466979" y="6577488"/>
            <a:ext cx="1212704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26/08/2019</a:t>
            </a:r>
          </a:p>
        </p:txBody>
      </p:sp>
      <p:sp>
        <p:nvSpPr>
          <p:cNvPr id="7" name="text" descr="{&quot;templafy&quot;:{&quot;id&quot;:&quot;98b5d2e8-ab4f-4d4c-89aa-473388d524cc&quot;}}" title="Form.Privacy_Information.PrivacyInformation">
            <a:extLst>
              <a:ext uri="{FF2B5EF4-FFF2-40B4-BE49-F238E27FC236}">
                <a16:creationId xmlns:a16="http://schemas.microsoft.com/office/drawing/2014/main" id="{6DF12F97-7ADA-4341-86C4-E8E39D1E92A8}"/>
              </a:ext>
            </a:extLst>
          </p:cNvPr>
          <p:cNvSpPr txBox="1"/>
          <p:nvPr userDrawn="1"/>
        </p:nvSpPr>
        <p:spPr>
          <a:xfrm>
            <a:off x="9624392" y="6577488"/>
            <a:ext cx="1008112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GB" sz="800" dirty="0" err="1">
              <a:latin typeface="AA Zuehlke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75B8C-CF3C-426D-BAD1-7317CD9AA32F}"/>
              </a:ext>
            </a:extLst>
          </p:cNvPr>
          <p:cNvSpPr txBox="1"/>
          <p:nvPr userDrawn="1"/>
        </p:nvSpPr>
        <p:spPr>
          <a:xfrm>
            <a:off x="10658793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8" name="TextBox 17" descr="{&quot;templafy&quot;:{&quot;id&quot;:&quot;0f2972e9-142c-4def-92fe-797ab4975432&quot;}}">
            <a:extLst>
              <a:ext uri="{FF2B5EF4-FFF2-40B4-BE49-F238E27FC236}">
                <a16:creationId xmlns:a16="http://schemas.microsoft.com/office/drawing/2014/main" id="{E95F98A3-798B-49F0-9A8A-70AD0C40601B}"/>
              </a:ext>
            </a:extLst>
          </p:cNvPr>
          <p:cNvSpPr txBox="1">
            <a:spLocks/>
          </p:cNvSpPr>
          <p:nvPr userDrawn="1">
            <p:custDataLst>
              <p:tags r:id="rId38"/>
            </p:custDataLst>
          </p:nvPr>
        </p:nvSpPr>
        <p:spPr>
          <a:xfrm>
            <a:off x="11254287" y="6577488"/>
            <a:ext cx="29408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Zuhlke</a:t>
            </a:r>
          </a:p>
        </p:txBody>
      </p:sp>
      <p:sp>
        <p:nvSpPr>
          <p:cNvPr id="20" name="TextBox 19" descr="{&quot;templafy&quot;:{&quot;id&quot;:&quot;847c8706-e74e-492c-bfbc-e5c4e6458979&quot;}}">
            <a:extLst>
              <a:ext uri="{FF2B5EF4-FFF2-40B4-BE49-F238E27FC236}">
                <a16:creationId xmlns:a16="http://schemas.microsoft.com/office/drawing/2014/main" id="{B59B2D8B-A010-4F5D-8533-1ABB51B9495D}"/>
              </a:ext>
            </a:extLst>
          </p:cNvPr>
          <p:cNvSpPr txBox="1">
            <a:spLocks/>
          </p:cNvSpPr>
          <p:nvPr userDrawn="1">
            <p:custDataLst>
              <p:tags r:id="rId39"/>
            </p:custDataLst>
          </p:nvPr>
        </p:nvSpPr>
        <p:spPr>
          <a:xfrm>
            <a:off x="11553138" y="6577488"/>
            <a:ext cx="235681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tabLst>
          <a:tab pos="269875" algn="l"/>
        </a:tabLst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8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2C3A96-BC36-43C2-BD6A-E8F00921C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1" y="1796784"/>
            <a:ext cx="11379199" cy="3040751"/>
          </a:xfrm>
        </p:spPr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When we want to share data between sibling components</a:t>
            </a:r>
          </a:p>
          <a:p>
            <a:r>
              <a:rPr lang="en-GB" dirty="0"/>
              <a:t>It’s done by storing data in parent component </a:t>
            </a:r>
          </a:p>
          <a:p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2 components: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Change in input in </a:t>
            </a:r>
            <a:r>
              <a:rPr lang="en-GB" i="1" dirty="0" err="1"/>
              <a:t>DinarPanel</a:t>
            </a:r>
            <a:r>
              <a:rPr lang="en-GB" dirty="0"/>
              <a:t> is not reflected in </a:t>
            </a:r>
            <a:r>
              <a:rPr lang="en-GB" i="1" dirty="0" err="1"/>
              <a:t>EuroPanel</a:t>
            </a:r>
            <a:r>
              <a:rPr lang="en-GB" dirty="0"/>
              <a:t>.</a:t>
            </a:r>
          </a:p>
          <a:p>
            <a:r>
              <a:rPr lang="en-GB" dirty="0"/>
              <a:t>How to make ‘connected’?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2C525A-09EC-437A-9CD5-A31FB52B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2348880"/>
            <a:ext cx="4600575" cy="1362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08FB00-2329-4029-A2B7-316C32170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03" y="2148855"/>
            <a:ext cx="3324225" cy="156210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6556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Create parent component, with state amount and rendering of </a:t>
            </a:r>
            <a:r>
              <a:rPr lang="en-GB" i="1" dirty="0" err="1"/>
              <a:t>DinarPanel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 err="1"/>
              <a:t>EuroPanel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02E0-FA8E-4270-A742-3C5321355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2" y="2605087"/>
            <a:ext cx="3448050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E72CE-1B16-4799-85EE-62D87E06E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8" y="2605087"/>
            <a:ext cx="4429125" cy="347662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39777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Adapt </a:t>
            </a:r>
            <a:r>
              <a:rPr lang="en-GB" i="1" dirty="0" err="1"/>
              <a:t>EuroPanel</a:t>
            </a:r>
            <a:r>
              <a:rPr lang="en-GB" dirty="0"/>
              <a:t> to use </a:t>
            </a:r>
            <a:r>
              <a:rPr lang="en-GB" i="1" dirty="0" err="1"/>
              <a:t>ParentPanel’s</a:t>
            </a:r>
            <a:r>
              <a:rPr lang="en-GB" dirty="0"/>
              <a:t> </a:t>
            </a:r>
            <a:r>
              <a:rPr lang="en-GB" dirty="0" err="1"/>
              <a:t>ammout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change amount we need function for that on </a:t>
            </a:r>
            <a:r>
              <a:rPr lang="en-GB" i="1" dirty="0" err="1"/>
              <a:t>ParentPanel</a:t>
            </a:r>
            <a:r>
              <a:rPr lang="en-GB" i="1" dirty="0"/>
              <a:t>: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adapt </a:t>
            </a:r>
            <a:r>
              <a:rPr lang="en-GB" i="1" dirty="0" err="1"/>
              <a:t>DinarPanel</a:t>
            </a:r>
            <a:r>
              <a:rPr lang="en-GB" dirty="0"/>
              <a:t> to use that function when input is changed: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B70682-FDEF-4534-9F19-FC44A068A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104" y="1789354"/>
            <a:ext cx="3990975" cy="157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87516-B1FD-47B9-BEA1-ECBAEFD6D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104" y="3779887"/>
            <a:ext cx="4352925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69810-E98F-4C9E-AA78-E6743A2A3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440" y="4851284"/>
            <a:ext cx="9620250" cy="134302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22727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At the end, pass amount to </a:t>
            </a:r>
            <a:r>
              <a:rPr lang="en-GB" i="1" dirty="0" err="1"/>
              <a:t>DinarPanel</a:t>
            </a:r>
            <a:r>
              <a:rPr lang="en-GB" dirty="0"/>
              <a:t> and </a:t>
            </a:r>
            <a:r>
              <a:rPr lang="en-GB" i="1" dirty="0" err="1"/>
              <a:t>EuroPanel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C3CEE-4F62-4CCB-B252-49FAB1810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2372110"/>
            <a:ext cx="6981825" cy="177165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21626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Lifting state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r>
              <a:rPr lang="en-GB" dirty="0"/>
              <a:t>TODO: example of data flow</a:t>
            </a:r>
          </a:p>
          <a:p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211497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28407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16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1983520e-3abb-46c3-8350-16ba74dbd2f5","elementConfiguration":{"binding":"UserProfile.Name","disableUpdates":false,"type":"text"}},{"type":"shape","id":"45c190a0-50e1-43ca-8fec-1f112e9ace99","elementConfiguration":{"binding":"Form.PresentationTitle","disableUpdates":false,"type":"text"}},{"type":"shape","id":"69a5678c-6212-4ca9-9da0-ee6815b77c93","elementConfiguration":{"binding":"Form.Date","disableUpdates":false,"type":"date"}},{"type":"shape","id":"98b5d2e8-ab4f-4d4c-89aa-473388d524cc","elementConfiguration":{"binding":"Form.Privacy_Information.PrivacyInformation","disableUpdates":false,"type":"text"}},{"type":"shape","id":"0f2972e9-142c-4def-92fe-797ab4975432","elementConfiguration":{"binding":"UserProfile.OFFICE.Company-spelling","disableUpdates":false,"type":"text"}},{"type":"shape","id":"847c8706-e74e-492c-bfbc-e5c4e6458979","elementConfiguration":{"binding":"Form.Date","format":"{{DateFormats.CustomD}}","disableUpdates":false,"type":"date"}}],"transformationConfigurations":[],"templateName":"Empty Zuehlke Template - EN","templateDescription":"Empty presentation 16:9 format EN-UK ","enableDocumentContentUpdater":true,"version":"1.0"}]]></Templafy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746835488477258","enableDocumentContentUpdater":true,"version":"1.0"}]]></TemplafySlideTemplateConfiguration>
</file>

<file path=customXml/item4.xml><?xml version="1.0" encoding="utf-8"?>
<TemplafyFormConfiguration><![CDATA[{"formFields":[{"required":true,"type":"datePicker","name":"Date","label":"Date","helpTexts":{"prefix":"","postfix":""},"spacing":{},"fullyQualifiedName":"Date"},{"dataSource":"PrivacyInformation","displayColumn":"privacyInformation","hideIfNoUserInteractionRequired":false,"distinct":true,"filter":{"column":"iana","otherFieldName":"Language","fullyQualifiedOtherFieldName":"Language","otherFieldColumn":"iana","formReference":"userProfile","operator":"equals"},"required":false,"autoSelectFirstOption":false,"type":"dropDown","name":"Privacy_Information","label":"Privacy","helpTexts":{"prefix":"","postfix":""},"spacing":{},"fullyQualifiedName":"Privacy_Information"},{"required":true,"placeholder":"","lines":0,"type":"textBox","name":"PresentationTitle","label":"Presentation Title","helpTexts":{"prefix":"","postfix":""},"spacing":{},"fullyQualifiedName":"PresentationTitle"}],"formDataEntries":[{"name":"Date","value":"Le5iQ2jK67uNHqr6heTYNw=="},{"name":"PresentationTitle","value":"d+T2Rt+RkaRwuAkZUjMifNOqEssHcfLwg6jE3Easmjw="}]}]]></Templafy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067CD289-AAE9-47C2-A22E-4A438035E00B}">
  <ds:schemaRefs/>
</ds:datastoreItem>
</file>

<file path=customXml/itemProps10.xml><?xml version="1.0" encoding="utf-8"?>
<ds:datastoreItem xmlns:ds="http://schemas.openxmlformats.org/officeDocument/2006/customXml" ds:itemID="{7D7B921B-8E0C-4F2F-AB74-037A0339DFFA}">
  <ds:schemaRefs/>
</ds:datastoreItem>
</file>

<file path=customXml/itemProps11.xml><?xml version="1.0" encoding="utf-8"?>
<ds:datastoreItem xmlns:ds="http://schemas.openxmlformats.org/officeDocument/2006/customXml" ds:itemID="{CE5C4FF1-B320-4954-A1AF-EE52FB8658BE}">
  <ds:schemaRefs/>
</ds:datastoreItem>
</file>

<file path=customXml/itemProps12.xml><?xml version="1.0" encoding="utf-8"?>
<ds:datastoreItem xmlns:ds="http://schemas.openxmlformats.org/officeDocument/2006/customXml" ds:itemID="{31B8BA4C-0408-476B-BA13-072F4C740F6C}">
  <ds:schemaRefs/>
</ds:datastoreItem>
</file>

<file path=customXml/itemProps13.xml><?xml version="1.0" encoding="utf-8"?>
<ds:datastoreItem xmlns:ds="http://schemas.openxmlformats.org/officeDocument/2006/customXml" ds:itemID="{588C20F5-313A-4376-81C3-2D721DD4DD0F}">
  <ds:schemaRefs/>
</ds:datastoreItem>
</file>

<file path=customXml/itemProps14.xml><?xml version="1.0" encoding="utf-8"?>
<ds:datastoreItem xmlns:ds="http://schemas.openxmlformats.org/officeDocument/2006/customXml" ds:itemID="{379B938F-A239-42CF-94EA-A08045AE6FD9}">
  <ds:schemaRefs/>
</ds:datastoreItem>
</file>

<file path=customXml/itemProps15.xml><?xml version="1.0" encoding="utf-8"?>
<ds:datastoreItem xmlns:ds="http://schemas.openxmlformats.org/officeDocument/2006/customXml" ds:itemID="{E0C4D9C2-E20F-4916-AD29-99D65A4614B2}">
  <ds:schemaRefs/>
</ds:datastoreItem>
</file>

<file path=customXml/itemProps16.xml><?xml version="1.0" encoding="utf-8"?>
<ds:datastoreItem xmlns:ds="http://schemas.openxmlformats.org/officeDocument/2006/customXml" ds:itemID="{63E9D574-2E31-4DA0-8ED5-E65D3AD4E5C7}">
  <ds:schemaRefs/>
</ds:datastoreItem>
</file>

<file path=customXml/itemProps2.xml><?xml version="1.0" encoding="utf-8"?>
<ds:datastoreItem xmlns:ds="http://schemas.openxmlformats.org/officeDocument/2006/customXml" ds:itemID="{25CE08FD-F7B6-4F54-8EBC-75735FE238C3}">
  <ds:schemaRefs/>
</ds:datastoreItem>
</file>

<file path=customXml/itemProps3.xml><?xml version="1.0" encoding="utf-8"?>
<ds:datastoreItem xmlns:ds="http://schemas.openxmlformats.org/officeDocument/2006/customXml" ds:itemID="{842D172F-72A1-4859-BC77-2CA436BA65BB}">
  <ds:schemaRefs/>
</ds:datastoreItem>
</file>

<file path=customXml/itemProps4.xml><?xml version="1.0" encoding="utf-8"?>
<ds:datastoreItem xmlns:ds="http://schemas.openxmlformats.org/officeDocument/2006/customXml" ds:itemID="{9117BA10-B137-4884-BAD1-8347BA164335}">
  <ds:schemaRefs/>
</ds:datastoreItem>
</file>

<file path=customXml/itemProps5.xml><?xml version="1.0" encoding="utf-8"?>
<ds:datastoreItem xmlns:ds="http://schemas.openxmlformats.org/officeDocument/2006/customXml" ds:itemID="{CC472C16-D918-4FD1-A8DC-961ED60C4BA4}">
  <ds:schemaRefs/>
</ds:datastoreItem>
</file>

<file path=customXml/itemProps6.xml><?xml version="1.0" encoding="utf-8"?>
<ds:datastoreItem xmlns:ds="http://schemas.openxmlformats.org/officeDocument/2006/customXml" ds:itemID="{03575653-F8BF-4601-9883-AE65C74334E5}">
  <ds:schemaRefs/>
</ds:datastoreItem>
</file>

<file path=customXml/itemProps7.xml><?xml version="1.0" encoding="utf-8"?>
<ds:datastoreItem xmlns:ds="http://schemas.openxmlformats.org/officeDocument/2006/customXml" ds:itemID="{29A6839F-64E4-4D1C-A41F-5EB5AB2AE888}">
  <ds:schemaRefs/>
</ds:datastoreItem>
</file>

<file path=customXml/itemProps8.xml><?xml version="1.0" encoding="utf-8"?>
<ds:datastoreItem xmlns:ds="http://schemas.openxmlformats.org/officeDocument/2006/customXml" ds:itemID="{A5AC6536-8698-4BD4-B045-FAC2CBEA886E}">
  <ds:schemaRefs/>
</ds:datastoreItem>
</file>

<file path=customXml/itemProps9.xml><?xml version="1.0" encoding="utf-8"?>
<ds:datastoreItem xmlns:ds="http://schemas.openxmlformats.org/officeDocument/2006/customXml" ds:itemID="{A8DB02A8-497C-4207-AEE9-392EB5B1936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0</TotalTime>
  <Words>119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AA Zuehlke</vt:lpstr>
      <vt:lpstr>AA Zuehlke Medium</vt:lpstr>
      <vt:lpstr>Symbol</vt:lpstr>
      <vt:lpstr>Zuehlke</vt:lpstr>
      <vt:lpstr>Lifting state up</vt:lpstr>
      <vt:lpstr>Lifting state up</vt:lpstr>
      <vt:lpstr>Lifting state up</vt:lpstr>
      <vt:lpstr>Lifting state up</vt:lpstr>
      <vt:lpstr>Lifting state up</vt:lpstr>
      <vt:lpstr>Lifting state up</vt:lpstr>
      <vt:lpstr>Lifting state up</vt:lpstr>
    </vt:vector>
  </TitlesOfParts>
  <Company>Zuehlke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Martin / JSR-JPG</dc:creator>
  <dc:description>Template is part of Tempalfy-Zuehlke</dc:description>
  <cp:lastModifiedBy>Laptosevic, Milenko</cp:lastModifiedBy>
  <cp:revision>29</cp:revision>
  <dcterms:created xsi:type="dcterms:W3CDTF">2018-08-08T10:52:37Z</dcterms:created>
  <dcterms:modified xsi:type="dcterms:W3CDTF">2019-08-26T06:51:27Z</dcterms:modified>
  <cp:category>Date last change: 23-08-2019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2019-03-18T14:12:32.7945098Z</vt:lpwstr>
  </property>
  <property fmtid="{D5CDD505-2E9C-101B-9397-08002B2CF9AE}" pid="3" name="TemplafyTenantId">
    <vt:lpwstr>zuehlke</vt:lpwstr>
  </property>
  <property fmtid="{D5CDD505-2E9C-101B-9397-08002B2CF9AE}" pid="4" name="TemplafyTemplateId">
    <vt:lpwstr>636746835477028291</vt:lpwstr>
  </property>
  <property fmtid="{D5CDD505-2E9C-101B-9397-08002B2CF9AE}" pid="5" name="TemplafyUserProfileId">
    <vt:lpwstr>636789048175192425</vt:lpwstr>
  </property>
  <property fmtid="{D5CDD505-2E9C-101B-9397-08002B2CF9AE}" pid="6" name="TemplafyLanguageCode">
    <vt:lpwstr>en-GB</vt:lpwstr>
  </property>
</Properties>
</file>