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3"/>
  </p:sldMasterIdLst>
  <p:notesMasterIdLst>
    <p:notesMasterId r:id="rId19"/>
  </p:notesMasterIdLst>
  <p:handoutMasterIdLst>
    <p:handoutMasterId r:id="rId20"/>
  </p:handoutMasterIdLst>
  <p:sldIdLst>
    <p:sldId id="256" r:id="rId14"/>
    <p:sldId id="258" r:id="rId15"/>
    <p:sldId id="259" r:id="rId16"/>
    <p:sldId id="260" r:id="rId17"/>
    <p:sldId id="261" r:id="rId18"/>
  </p:sldIdLst>
  <p:sldSz cx="12192000" cy="6858000"/>
  <p:notesSz cx="6858000" cy="9144000"/>
  <p:embeddedFontLst>
    <p:embeddedFont>
      <p:font typeface="AA Zuehlke" panose="02000503060000020004" pitchFamily="2" charset="0"/>
      <p:regular r:id="rId21"/>
      <p:italic r:id="rId22"/>
    </p:embeddedFont>
    <p:embeddedFont>
      <p:font typeface="AA Zuehlke Medium" panose="02000603060000020004" pitchFamily="2" charset="0"/>
      <p:regular r:id="rId23"/>
      <p:italic r:id="rId24"/>
    </p:embeddedFont>
  </p:embeddedFontLst>
  <p:custDataLst>
    <p:tags r:id="rId2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2F2F2"/>
    <a:srgbClr val="CCFF00"/>
    <a:srgbClr val="00CC66"/>
    <a:srgbClr val="0099CC"/>
    <a:srgbClr val="000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FB837D-C827-4EFA-A057-4D05807E0F7C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45" autoAdjust="0"/>
  </p:normalViewPr>
  <p:slideViewPr>
    <p:cSldViewPr showGuides="1">
      <p:cViewPr varScale="1">
        <p:scale>
          <a:sx n="115" d="100"/>
          <a:sy n="115" d="100"/>
        </p:scale>
        <p:origin x="14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6" d="100"/>
          <a:sy n="96" d="100"/>
        </p:scale>
        <p:origin x="3558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1.xml"/><Relationship Id="rId18" Type="http://schemas.openxmlformats.org/officeDocument/2006/relationships/slide" Target="slides/slide5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4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handoutMaster" Target="handoutMasters/handoutMaster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font" Target="fonts/font4.fntdata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en-GB" smtClean="0">
                <a:latin typeface="AA Zuehlke" pitchFamily="2" charset="0"/>
              </a:rPr>
              <a:t>21/11/2019</a:t>
            </a:fld>
            <a:endParaRPr lang="en-GB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en-GB" smtClean="0">
                <a:latin typeface="AA Zuehlke" pitchFamily="2" charset="0"/>
              </a:rPr>
              <a:t>‹#›</a:t>
            </a:fld>
            <a:endParaRPr lang="en-GB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GB" noProof="0" smtClean="0"/>
              <a:pPr/>
              <a:t>21/11/2019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6401" y="5061216"/>
            <a:ext cx="11379199" cy="1390384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6401" y="1796783"/>
            <a:ext cx="11379199" cy="3040751"/>
          </a:xfrm>
        </p:spPr>
        <p:txBody>
          <a:bodyPr tIns="720000"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AA542CC6-B114-4486-B67E-DC30FBD6F191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8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Slide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06400" y="406400"/>
            <a:ext cx="11379199" cy="6045200"/>
          </a:xfrm>
        </p:spPr>
        <p:txBody>
          <a:bodyPr tIns="720000" bIns="0"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60275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Orange" preserve="1" userDrawn="1">
  <p:cSld name="Chapter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359056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 userDrawn="1">
          <p15:clr>
            <a:srgbClr val="FBAE40"/>
          </p15:clr>
        </p15:guide>
        <p15:guide id="3" pos="684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Bright Blue" preserve="1" userDrawn="1">
  <p:cSld name="Chapter Slide Br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66CC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2698539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Blue" preserve="1" userDrawn="1">
  <p:cSld name="Chapt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0099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1228862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Green" preserve="1" userDrawn="1">
  <p:cSld name="Chapt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00CC6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2168405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Bright Green" preserve="1" userDrawn="1">
  <p:cSld name="Chapter Slide Br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CC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1276850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er Quote Slide" preserve="1" userDrawn="1">
  <p:cSld name="Customer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6C1-F30F-4F96-9A7E-56AAFA9EE5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61FF-BC11-4E05-AD87-1E37DED13E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6400" y="1525266"/>
            <a:ext cx="11379200" cy="14760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GB" noProof="0"/>
              <a:t>Add Customer Quote as image file and adjust to left or right alignment manually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022DBF-8F9A-41E9-8DC0-CEE6E9EFDD3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06400" y="4975600"/>
            <a:ext cx="11379200" cy="14760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GB" noProof="0"/>
              <a:t>Add Customer Quote as image file and adjust to left or right alignment manually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AD0934-E481-4D61-A7F1-9122DB03D28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06401" y="3250433"/>
            <a:ext cx="11379200" cy="1476000"/>
          </a:xfrm>
        </p:spPr>
        <p:txBody>
          <a:bodyPr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GB" noProof="0"/>
              <a:t>Add Customer Quote as image file and adjust to left or right alignment manually</a:t>
            </a:r>
          </a:p>
        </p:txBody>
      </p:sp>
    </p:spTree>
    <p:extLst>
      <p:ext uri="{BB962C8B-B14F-4D97-AF65-F5344CB8AC3E}">
        <p14:creationId xmlns:p14="http://schemas.microsoft.com/office/powerpoint/2010/main" val="1918048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0" userDrawn="1">
          <p15:clr>
            <a:srgbClr val="FBAE40"/>
          </p15:clr>
        </p15:guide>
        <p15:guide id="2" orient="horz" pos="1892" userDrawn="1">
          <p15:clr>
            <a:srgbClr val="FBAE40"/>
          </p15:clr>
        </p15:guide>
        <p15:guide id="3" orient="horz" pos="2048" userDrawn="1">
          <p15:clr>
            <a:srgbClr val="FBAE40"/>
          </p15:clr>
        </p15:guide>
        <p15:guide id="4" orient="horz" pos="2978" userDrawn="1">
          <p15:clr>
            <a:srgbClr val="FBAE40"/>
          </p15:clr>
        </p15:guide>
        <p15:guide id="5" orient="horz" pos="313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small" preserve="1" userDrawn="1">
  <p:cSld name="Team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0"/>
            <a:ext cx="7794000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399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A0300808-DBDE-4DFA-8509-9F0277D0E42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756282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F2AE850C-1E84-4FC5-924F-B64A4896FF9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06165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81992707-D939-4706-B786-C9CF93F3AEA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456048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B7596F18-3EC6-486C-8671-ED97B31F175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805930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6400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6400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35CC0936-D4E9-4B96-9B7C-4BA77F46C1C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56282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138F48BD-C347-4187-8EB9-2CA6B7ACB9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56282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F3BA275B-70B9-49D7-A229-10FB42FC40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06000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84AB8825-B71E-40E1-B6C2-76677600E79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06000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FAF531CB-6478-4640-BE14-D4CA2F6B432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55718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789C2C2-673C-4369-9D7F-DFC9FE0CD40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55718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4D466899-6565-41E5-85B8-447A1A06C1C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05600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32A4D7E5-37B4-421D-BE13-FE47F6A9A8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805600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pic>
        <p:nvPicPr>
          <p:cNvPr id="28" name="Logo">
            <a:extLst>
              <a:ext uri="{FF2B5EF4-FFF2-40B4-BE49-F238E27FC236}">
                <a16:creationId xmlns:a16="http://schemas.microsoft.com/office/drawing/2014/main" id="{D61B8700-E7CD-4B2E-9C80-9A63F24E8419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55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extended" preserve="1" userDrawn="1">
  <p:cSld name="Team Slide exte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7">
            <a:extLst>
              <a:ext uri="{FF2B5EF4-FFF2-40B4-BE49-F238E27FC236}">
                <a16:creationId xmlns:a16="http://schemas.microsoft.com/office/drawing/2014/main" id="{6C40968E-3C40-44C2-8306-20A3CC6E7419}"/>
              </a:ext>
            </a:extLst>
          </p:cNvPr>
          <p:cNvSpPr>
            <a:spLocks/>
          </p:cNvSpPr>
          <p:nvPr userDrawn="1"/>
        </p:nvSpPr>
        <p:spPr>
          <a:xfrm>
            <a:off x="2386399" y="2068343"/>
            <a:ext cx="9399200" cy="19800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GB" sz="2200" noProof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0"/>
            <a:ext cx="7794000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399" y="2068343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88834" y="2118352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88833" y="2359072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1C1324FA-10AC-4E1D-9BDC-58FBC59AA7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88833" y="2793799"/>
            <a:ext cx="9167709" cy="11256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Text extract employee profile</a:t>
            </a:r>
          </a:p>
        </p:txBody>
      </p:sp>
      <p:sp>
        <p:nvSpPr>
          <p:cNvPr id="31" name="Rechteck 7">
            <a:extLst>
              <a:ext uri="{FF2B5EF4-FFF2-40B4-BE49-F238E27FC236}">
                <a16:creationId xmlns:a16="http://schemas.microsoft.com/office/drawing/2014/main" id="{ED6FDC33-CC26-490E-88A0-B348078DBF74}"/>
              </a:ext>
            </a:extLst>
          </p:cNvPr>
          <p:cNvSpPr>
            <a:spLocks/>
          </p:cNvSpPr>
          <p:nvPr userDrawn="1"/>
        </p:nvSpPr>
        <p:spPr>
          <a:xfrm>
            <a:off x="2386400" y="4470114"/>
            <a:ext cx="9399200" cy="19800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GB" sz="2200" noProof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B11D4E95-1B31-4AFB-837B-BBE33DBEDEF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06400" y="447011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B21D82C4-654E-4CFB-8893-3C62E72BFF9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88835" y="4520123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62536A01-4B09-4C8A-A0AA-3AAAFC537DB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88834" y="4760843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20184D63-2E43-4560-ADD0-4CC5C7EFC4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88834" y="5195570"/>
            <a:ext cx="9167709" cy="11256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Text extract employee profile</a:t>
            </a:r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1C42ACD0-E05A-45BA-A1FA-58DFC1B3B04D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5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plain" preserve="1" userDrawn="1">
  <p:cSld name="Closing Slid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0"/>
            <a:ext cx="7794000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399" y="2068343"/>
            <a:ext cx="2250000" cy="2250000"/>
          </a:xfrm>
        </p:spPr>
        <p:txBody>
          <a:bodyPr tIns="792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73288" y="2729680"/>
            <a:ext cx="8712313" cy="5539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73287" y="3278417"/>
            <a:ext cx="8712313" cy="11079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Phone</a:t>
            </a:r>
            <a:br>
              <a:rPr lang="en-GB" noProof="0"/>
            </a:br>
            <a:r>
              <a:rPr lang="en-GB" noProof="0"/>
              <a:t>E-Mail</a:t>
            </a:r>
            <a:br>
              <a:rPr lang="en-GB" noProof="0"/>
            </a:br>
            <a:r>
              <a:rPr lang="en-GB" noProof="0"/>
              <a:t>LinkedIn</a:t>
            </a:r>
            <a:br>
              <a:rPr lang="en-GB" noProof="0"/>
            </a:br>
            <a:r>
              <a:rPr lang="en-GB" noProof="0"/>
              <a:t>Twitter</a:t>
            </a:r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DCF1DDF6-17A2-45CD-9AA3-91B56041285F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145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big" preserve="1" userDrawn="1">
  <p:cSld name="Title Slide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6401" y="5061216"/>
            <a:ext cx="11379199" cy="1390384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6401" y="406400"/>
            <a:ext cx="11379199" cy="4431135"/>
          </a:xfrm>
        </p:spPr>
        <p:txBody>
          <a:bodyPr tIns="720000"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CECA6-9198-43E1-9D84-84732DF30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54531" y="406400"/>
            <a:ext cx="1018800" cy="10188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none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"/>
            </a:lvl1pPr>
            <a:lvl2pPr marL="360362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2pPr>
            <a:lvl3pPr marL="628650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3pPr>
            <a:lvl4pPr marL="898525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4pPr>
            <a:lvl5pPr marL="1170000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5pPr>
          </a:lstStyle>
          <a:p>
            <a:pPr lvl="0"/>
            <a:r>
              <a:rPr lang="en-GB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with Image" preserve="1" userDrawn="1">
  <p:cSld name="Closing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64281" y="2068343"/>
            <a:ext cx="2250000" cy="2250000"/>
          </a:xfrm>
        </p:spPr>
        <p:txBody>
          <a:bodyPr tIns="792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4280" y="4546295"/>
            <a:ext cx="5221319" cy="5539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64280" y="5095032"/>
            <a:ext cx="5221319" cy="135656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Phone</a:t>
            </a:r>
            <a:br>
              <a:rPr lang="en-GB" noProof="0"/>
            </a:br>
            <a:r>
              <a:rPr lang="en-GB" noProof="0"/>
              <a:t>E-Mail</a:t>
            </a:r>
            <a:br>
              <a:rPr lang="en-GB" noProof="0"/>
            </a:br>
            <a:r>
              <a:rPr lang="en-GB" noProof="0"/>
              <a:t>LinkedIn</a:t>
            </a:r>
            <a:br>
              <a:rPr lang="en-GB" noProof="0"/>
            </a:br>
            <a:r>
              <a:rPr lang="en-GB" noProof="0"/>
              <a:t>Twitter</a:t>
            </a:r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D7EF675D-338D-4993-AD9E-F4A5866E09D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6401" y="406400"/>
            <a:ext cx="5783629" cy="6045200"/>
          </a:xfrm>
        </p:spPr>
        <p:txBody>
          <a:bodyPr tIns="108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C0BC8DD0-9369-41ED-AB35-1CE3C39B2F24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232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with Text" preserve="1" userDrawn="1">
  <p:cSld name="Closing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64281" y="2068343"/>
            <a:ext cx="2250000" cy="2250000"/>
          </a:xfrm>
        </p:spPr>
        <p:txBody>
          <a:bodyPr tIns="792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4280" y="4546295"/>
            <a:ext cx="5221319" cy="5539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64280" y="5095032"/>
            <a:ext cx="5221319" cy="135656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Phone</a:t>
            </a:r>
            <a:br>
              <a:rPr lang="en-GB" noProof="0"/>
            </a:br>
            <a:r>
              <a:rPr lang="en-GB" noProof="0"/>
              <a:t>E-Mail</a:t>
            </a:r>
            <a:br>
              <a:rPr lang="en-GB" noProof="0"/>
            </a:br>
            <a:r>
              <a:rPr lang="en-GB" noProof="0"/>
              <a:t>LinkedIn</a:t>
            </a:r>
            <a:br>
              <a:rPr lang="en-GB" noProof="0"/>
            </a:br>
            <a:r>
              <a:rPr lang="en-GB" noProof="0"/>
              <a:t>Twitter</a:t>
            </a:r>
          </a:p>
        </p:txBody>
      </p:sp>
      <p:sp>
        <p:nvSpPr>
          <p:cNvPr id="7" name="Rechteck 7">
            <a:extLst>
              <a:ext uri="{FF2B5EF4-FFF2-40B4-BE49-F238E27FC236}">
                <a16:creationId xmlns:a16="http://schemas.microsoft.com/office/drawing/2014/main" id="{8B5291E0-BC2E-43F2-A2C6-081202264C88}"/>
              </a:ext>
            </a:extLst>
          </p:cNvPr>
          <p:cNvSpPr>
            <a:spLocks/>
          </p:cNvSpPr>
          <p:nvPr userDrawn="1"/>
        </p:nvSpPr>
        <p:spPr>
          <a:xfrm>
            <a:off x="406401" y="406400"/>
            <a:ext cx="5783629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13994C2F-F5E6-403D-9107-C842DC654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406400"/>
            <a:ext cx="5783628" cy="6045200"/>
          </a:xfrm>
        </p:spPr>
        <p:txBody>
          <a:bodyPr lIns="288000" tIns="180000" rIns="288000" bIns="180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1AB60E7E-1EBB-47C7-9BBF-4AFCA93434A9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53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ogo Slide" preserve="1" userDrawn="1">
  <p:cSld name="1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8EE2D9D-B09B-4A48-8118-12C3DF5D4BE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671682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Logos Slide" preserve="1" userDrawn="1">
  <p:cSld name="2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5F227242-415A-43A5-8AD8-DD725C99E36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333558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C463D638-F60E-43FB-AD1C-F3613FC5BC2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87158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432803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Logos Slide" preserve="1" userDrawn="1">
  <p:cSld name="3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DF915D6A-53FA-478C-88DD-D80CECB1058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5FE0B70F-3B92-4265-873F-FBA7B533FA67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0905D8F1-FF05-4AE6-8509-17B0AC579A0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782718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Logos Slide" preserve="1" userDrawn="1">
  <p:cSld name="4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D167F0D7-3612-41C4-B6B1-41D3CDB0BAA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333558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55E7F20E-918A-41F4-95EA-56916FC813A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87158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78C3B1B6-BC48-4EF6-8B42-CD17E5D1D84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3335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16D1531D-6289-416C-9FCB-370E02A0EB9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871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254404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59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Logos Slide" preserve="1" userDrawn="1">
  <p:cSld name="5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78C3B1B6-BC48-4EF6-8B42-CD17E5D1D84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3335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16D1531D-6289-416C-9FCB-370E02A0EB9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871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3EC3F131-CDAB-4883-88F7-0E3017BD1B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818E0748-3C8D-4FE5-AA16-3260CE1A60A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F10996-3E88-4831-9BB7-3DD6F429928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599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2683873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594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Logos Slide" preserve="1" userDrawn="1">
  <p:cSld name="6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3EC3F131-CDAB-4883-88F7-0E3017BD1B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818E0748-3C8D-4FE5-AA16-3260CE1A60A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F10996-3E88-4831-9BB7-3DD6F429928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599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177DBC43-DF4D-44D6-B818-BDFB3CCB4F03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06399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CCB23B9E-5EB8-4DAD-9006-646B92DB82FA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3600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F508FE84-18B3-453E-BDC1-377A00EB17B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259999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4164095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59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Logos Slide" preserve="1" userDrawn="1">
  <p:cSld name="7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00E9229-7CCE-4F98-9409-3145BDF896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A379F39-5415-4B84-83D4-63CB3D8C7D6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34BE1BC-F22F-4FE9-9FAF-B535282BAAB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13600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599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DB9BEE2-478B-4642-8BF7-C2A907ED4AD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063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22280557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 Logos Slide" preserve="1" userDrawn="1">
  <p:cSld name="8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00E9229-7CCE-4F98-9409-3145BDF896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A379F39-5415-4B84-83D4-63CB3D8C7D6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34BE1BC-F22F-4FE9-9FAF-B535282BAAB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13600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599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DB9BEE2-478B-4642-8BF7-C2A907ED4AD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063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361617EB-0690-4C3B-B9DD-F652B52B8BD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2599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250008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BB23-E5A0-4C7A-B094-332E677706A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6398" y="1789353"/>
            <a:ext cx="11379200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Logos Slide" preserve="1" userDrawn="1">
  <p:cSld name="9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00E9229-7CCE-4F98-9409-3145BDF896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A379F39-5415-4B84-83D4-63CB3D8C7D6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34BE1BC-F22F-4FE9-9FAF-B535282BAAB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13600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599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DB9BEE2-478B-4642-8BF7-C2A907ED4AD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063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FF773C9C-D4EC-4A88-AA70-6D8EA2685F01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113600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361617EB-0690-4C3B-B9DD-F652B52B8BD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2599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36181339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Logos Slide" preserve="1" userDrawn="1">
  <p:cSld name="16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4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085577" y="178935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299458" y="178935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D52236F-B513-4A7C-B876-6F453E438A5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92517" y="178935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8B58CD-7EEA-47CE-9A40-D5070E41598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06399" y="299543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F205B0C2-025E-4943-9091-02D13C5F4F57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085577" y="299543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1511EB7A-0567-4353-95CA-39F4C0EE58E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299458" y="299543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1" name="Inhaltsplatzhalter 3">
            <a:extLst>
              <a:ext uri="{FF2B5EF4-FFF2-40B4-BE49-F238E27FC236}">
                <a16:creationId xmlns:a16="http://schemas.microsoft.com/office/drawing/2014/main" id="{FDA51486-A8CC-450C-991B-49916F2F638D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192517" y="299543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4C4E5124-33C7-420B-8639-B5B9FB8BCCF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06399" y="420151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3" name="Inhaltsplatzhalter 3">
            <a:extLst>
              <a:ext uri="{FF2B5EF4-FFF2-40B4-BE49-F238E27FC236}">
                <a16:creationId xmlns:a16="http://schemas.microsoft.com/office/drawing/2014/main" id="{AD0AED3B-C1AD-4969-B243-4671DE259AD6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085577" y="420151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7D7473B3-3226-4D39-99CD-A0FE166900FF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3299458" y="420151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87CF6ED1-9B34-4C07-ABF6-0D6A67381BC6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6192517" y="420151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B703E29C-EA2E-436F-A7B5-B525FA211220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06399" y="540759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1CF5560E-93AE-4477-B3FF-E856FE55AC39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085577" y="540759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8" name="Inhaltsplatzhalter 3">
            <a:extLst>
              <a:ext uri="{FF2B5EF4-FFF2-40B4-BE49-F238E27FC236}">
                <a16:creationId xmlns:a16="http://schemas.microsoft.com/office/drawing/2014/main" id="{3237C85D-618E-4A33-949C-03F647770BE6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3299458" y="540759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719941A5-1D52-4346-8A11-7E36A5D8737D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6192517" y="540759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9610062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 Logos Slide" preserve="1" userDrawn="1">
  <p:cSld name="25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4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661577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033987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D52236F-B513-4A7C-B876-6F453E438A5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347781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8B58CD-7EEA-47CE-9A40-D5070E41598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06399" y="275691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4C4E5124-33C7-420B-8639-B5B9FB8BCCF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06399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B703E29C-EA2E-436F-A7B5-B525FA211220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06399" y="4692037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F8952502-4AF2-4EC7-A32D-29C8297B8FBD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2720193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1" name="Inhaltsplatzhalter 3">
            <a:extLst>
              <a:ext uri="{FF2B5EF4-FFF2-40B4-BE49-F238E27FC236}">
                <a16:creationId xmlns:a16="http://schemas.microsoft.com/office/drawing/2014/main" id="{DC8CC19F-1C5D-4D19-992B-F4BE8BF6BA7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406399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55985F10-B041-46DA-B1D4-F46873E02897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9661577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3" name="Inhaltsplatzhalter 3">
            <a:extLst>
              <a:ext uri="{FF2B5EF4-FFF2-40B4-BE49-F238E27FC236}">
                <a16:creationId xmlns:a16="http://schemas.microsoft.com/office/drawing/2014/main" id="{C21F0D21-72F6-4F25-AADA-F0CDC57E3D7A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5033987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4" name="Inhaltsplatzhalter 3">
            <a:extLst>
              <a:ext uri="{FF2B5EF4-FFF2-40B4-BE49-F238E27FC236}">
                <a16:creationId xmlns:a16="http://schemas.microsoft.com/office/drawing/2014/main" id="{EC55DB76-F999-4C81-8E7B-C830913C686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7347781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5" name="Inhaltsplatzhalter 3">
            <a:extLst>
              <a:ext uri="{FF2B5EF4-FFF2-40B4-BE49-F238E27FC236}">
                <a16:creationId xmlns:a16="http://schemas.microsoft.com/office/drawing/2014/main" id="{6832D891-A616-4E34-A1EF-D43AA13F2CAB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2720193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6" name="Inhaltsplatzhalter 3">
            <a:extLst>
              <a:ext uri="{FF2B5EF4-FFF2-40B4-BE49-F238E27FC236}">
                <a16:creationId xmlns:a16="http://schemas.microsoft.com/office/drawing/2014/main" id="{F0D1AE33-7CDF-4C0E-9955-6034CD6E05B3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9661577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7" name="Inhaltsplatzhalter 3">
            <a:extLst>
              <a:ext uri="{FF2B5EF4-FFF2-40B4-BE49-F238E27FC236}">
                <a16:creationId xmlns:a16="http://schemas.microsoft.com/office/drawing/2014/main" id="{73428375-2E55-424B-88E9-C71290F5FD4B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5033987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8" name="Inhaltsplatzhalter 3">
            <a:extLst>
              <a:ext uri="{FF2B5EF4-FFF2-40B4-BE49-F238E27FC236}">
                <a16:creationId xmlns:a16="http://schemas.microsoft.com/office/drawing/2014/main" id="{3FC1E8B6-1CD4-4930-94F4-C690C3426BAF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7347781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9" name="Inhaltsplatzhalter 3">
            <a:extLst>
              <a:ext uri="{FF2B5EF4-FFF2-40B4-BE49-F238E27FC236}">
                <a16:creationId xmlns:a16="http://schemas.microsoft.com/office/drawing/2014/main" id="{ED2D5ED9-6B7A-497B-A099-28B77302176A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2720193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0" name="Inhaltsplatzhalter 3">
            <a:extLst>
              <a:ext uri="{FF2B5EF4-FFF2-40B4-BE49-F238E27FC236}">
                <a16:creationId xmlns:a16="http://schemas.microsoft.com/office/drawing/2014/main" id="{686478F9-E504-4BF1-BE9B-972827A41731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9661577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1" name="Inhaltsplatzhalter 3">
            <a:extLst>
              <a:ext uri="{FF2B5EF4-FFF2-40B4-BE49-F238E27FC236}">
                <a16:creationId xmlns:a16="http://schemas.microsoft.com/office/drawing/2014/main" id="{21E0C807-8A62-44A2-8137-C2E189C21F8E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5033987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2" name="Inhaltsplatzhalter 3">
            <a:extLst>
              <a:ext uri="{FF2B5EF4-FFF2-40B4-BE49-F238E27FC236}">
                <a16:creationId xmlns:a16="http://schemas.microsoft.com/office/drawing/2014/main" id="{34ED92C7-5ED7-4835-AE59-46E495526EDA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7347781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3" name="Inhaltsplatzhalter 3">
            <a:extLst>
              <a:ext uri="{FF2B5EF4-FFF2-40B4-BE49-F238E27FC236}">
                <a16:creationId xmlns:a16="http://schemas.microsoft.com/office/drawing/2014/main" id="{533785EC-91F6-42E6-89EC-E2693E14171C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2720193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4" name="Inhaltsplatzhalter 3">
            <a:extLst>
              <a:ext uri="{FF2B5EF4-FFF2-40B4-BE49-F238E27FC236}">
                <a16:creationId xmlns:a16="http://schemas.microsoft.com/office/drawing/2014/main" id="{B22121CD-9AA6-4160-8076-D3E27BEA2E3D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9661577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5" name="Inhaltsplatzhalter 3">
            <a:extLst>
              <a:ext uri="{FF2B5EF4-FFF2-40B4-BE49-F238E27FC236}">
                <a16:creationId xmlns:a16="http://schemas.microsoft.com/office/drawing/2014/main" id="{82FB9130-E35B-4031-BAE4-1C6885327C31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5033987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6" name="Inhaltsplatzhalter 3">
            <a:extLst>
              <a:ext uri="{FF2B5EF4-FFF2-40B4-BE49-F238E27FC236}">
                <a16:creationId xmlns:a16="http://schemas.microsoft.com/office/drawing/2014/main" id="{49EDD3EE-1A4E-4E30-A0EC-019820B94C5E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7347781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7" name="Inhaltsplatzhalter 3">
            <a:extLst>
              <a:ext uri="{FF2B5EF4-FFF2-40B4-BE49-F238E27FC236}">
                <a16:creationId xmlns:a16="http://schemas.microsoft.com/office/drawing/2014/main" id="{A2B9C023-DF0B-4988-A51C-6021C240E455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2720193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39446422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 Logos Slide" preserve="1" userDrawn="1">
  <p:cSld name="30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8" y="1789354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27342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66870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D52236F-B513-4A7C-B876-6F453E438A5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97106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8B58CD-7EEA-47CE-9A40-D5070E41598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06399" y="275691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4C4E5124-33C7-420B-8639-B5B9FB8BCCF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0639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B703E29C-EA2E-436F-A7B5-B525FA211220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06399" y="4692037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F8952502-4AF2-4EC7-A32D-29C8297B8FBD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2336634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1" name="Inhaltsplatzhalter 3">
            <a:extLst>
              <a:ext uri="{FF2B5EF4-FFF2-40B4-BE49-F238E27FC236}">
                <a16:creationId xmlns:a16="http://schemas.microsoft.com/office/drawing/2014/main" id="{DC8CC19F-1C5D-4D19-992B-F4BE8BF6BA7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40639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55985F10-B041-46DA-B1D4-F46873E02897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812735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3" name="Inhaltsplatzhalter 3">
            <a:extLst>
              <a:ext uri="{FF2B5EF4-FFF2-40B4-BE49-F238E27FC236}">
                <a16:creationId xmlns:a16="http://schemas.microsoft.com/office/drawing/2014/main" id="{C21F0D21-72F6-4F25-AADA-F0CDC57E3D7A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426687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4" name="Inhaltsplatzhalter 3">
            <a:extLst>
              <a:ext uri="{FF2B5EF4-FFF2-40B4-BE49-F238E27FC236}">
                <a16:creationId xmlns:a16="http://schemas.microsoft.com/office/drawing/2014/main" id="{EC55DB76-F999-4C81-8E7B-C830913C686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619711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5" name="Inhaltsplatzhalter 3">
            <a:extLst>
              <a:ext uri="{FF2B5EF4-FFF2-40B4-BE49-F238E27FC236}">
                <a16:creationId xmlns:a16="http://schemas.microsoft.com/office/drawing/2014/main" id="{6832D891-A616-4E34-A1EF-D43AA13F2CAB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233663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6" name="Inhaltsplatzhalter 3">
            <a:extLst>
              <a:ext uri="{FF2B5EF4-FFF2-40B4-BE49-F238E27FC236}">
                <a16:creationId xmlns:a16="http://schemas.microsoft.com/office/drawing/2014/main" id="{F0D1AE33-7CDF-4C0E-9955-6034CD6E05B3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812735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7" name="Inhaltsplatzhalter 3">
            <a:extLst>
              <a:ext uri="{FF2B5EF4-FFF2-40B4-BE49-F238E27FC236}">
                <a16:creationId xmlns:a16="http://schemas.microsoft.com/office/drawing/2014/main" id="{73428375-2E55-424B-88E9-C71290F5FD4B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426687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8" name="Inhaltsplatzhalter 3">
            <a:extLst>
              <a:ext uri="{FF2B5EF4-FFF2-40B4-BE49-F238E27FC236}">
                <a16:creationId xmlns:a16="http://schemas.microsoft.com/office/drawing/2014/main" id="{3FC1E8B6-1CD4-4930-94F4-C690C3426BAF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9711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9" name="Inhaltsplatzhalter 3">
            <a:extLst>
              <a:ext uri="{FF2B5EF4-FFF2-40B4-BE49-F238E27FC236}">
                <a16:creationId xmlns:a16="http://schemas.microsoft.com/office/drawing/2014/main" id="{ED2D5ED9-6B7A-497B-A099-28B77302176A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233663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0" name="Inhaltsplatzhalter 3">
            <a:extLst>
              <a:ext uri="{FF2B5EF4-FFF2-40B4-BE49-F238E27FC236}">
                <a16:creationId xmlns:a16="http://schemas.microsoft.com/office/drawing/2014/main" id="{686478F9-E504-4BF1-BE9B-972827A41731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812735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1" name="Inhaltsplatzhalter 3">
            <a:extLst>
              <a:ext uri="{FF2B5EF4-FFF2-40B4-BE49-F238E27FC236}">
                <a16:creationId xmlns:a16="http://schemas.microsoft.com/office/drawing/2014/main" id="{21E0C807-8A62-44A2-8137-C2E189C21F8E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426687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2" name="Inhaltsplatzhalter 3">
            <a:extLst>
              <a:ext uri="{FF2B5EF4-FFF2-40B4-BE49-F238E27FC236}">
                <a16:creationId xmlns:a16="http://schemas.microsoft.com/office/drawing/2014/main" id="{34ED92C7-5ED7-4835-AE59-46E495526EDA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619711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3" name="Inhaltsplatzhalter 3">
            <a:extLst>
              <a:ext uri="{FF2B5EF4-FFF2-40B4-BE49-F238E27FC236}">
                <a16:creationId xmlns:a16="http://schemas.microsoft.com/office/drawing/2014/main" id="{533785EC-91F6-42E6-89EC-E2693E14171C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233663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4" name="Inhaltsplatzhalter 3">
            <a:extLst>
              <a:ext uri="{FF2B5EF4-FFF2-40B4-BE49-F238E27FC236}">
                <a16:creationId xmlns:a16="http://schemas.microsoft.com/office/drawing/2014/main" id="{B22121CD-9AA6-4160-8076-D3E27BEA2E3D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812735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5" name="Inhaltsplatzhalter 3">
            <a:extLst>
              <a:ext uri="{FF2B5EF4-FFF2-40B4-BE49-F238E27FC236}">
                <a16:creationId xmlns:a16="http://schemas.microsoft.com/office/drawing/2014/main" id="{82FB9130-E35B-4031-BAE4-1C6885327C31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426687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6" name="Inhaltsplatzhalter 3">
            <a:extLst>
              <a:ext uri="{FF2B5EF4-FFF2-40B4-BE49-F238E27FC236}">
                <a16:creationId xmlns:a16="http://schemas.microsoft.com/office/drawing/2014/main" id="{49EDD3EE-1A4E-4E30-A0EC-019820B94C5E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619711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7" name="Inhaltsplatzhalter 3">
            <a:extLst>
              <a:ext uri="{FF2B5EF4-FFF2-40B4-BE49-F238E27FC236}">
                <a16:creationId xmlns:a16="http://schemas.microsoft.com/office/drawing/2014/main" id="{A2B9C023-DF0B-4988-A51C-6021C240E455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233663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8" name="Inhaltsplatzhalter 3">
            <a:extLst>
              <a:ext uri="{FF2B5EF4-FFF2-40B4-BE49-F238E27FC236}">
                <a16:creationId xmlns:a16="http://schemas.microsoft.com/office/drawing/2014/main" id="{8276E4C3-A5B7-4A5A-8BAC-3E750120BA82}"/>
              </a:ext>
            </a:extLst>
          </p:cNvPr>
          <p:cNvSpPr>
            <a:spLocks noGrp="1"/>
          </p:cNvSpPr>
          <p:nvPr>
            <p:ph sz="quarter" idx="58" hasCustomPrompt="1"/>
          </p:nvPr>
        </p:nvSpPr>
        <p:spPr>
          <a:xfrm>
            <a:off x="10057577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9" name="Inhaltsplatzhalter 3">
            <a:extLst>
              <a:ext uri="{FF2B5EF4-FFF2-40B4-BE49-F238E27FC236}">
                <a16:creationId xmlns:a16="http://schemas.microsoft.com/office/drawing/2014/main" id="{EE9F3141-0D92-4C1D-ACD5-6445D24F977F}"/>
              </a:ext>
            </a:extLst>
          </p:cNvPr>
          <p:cNvSpPr>
            <a:spLocks noGrp="1"/>
          </p:cNvSpPr>
          <p:nvPr>
            <p:ph sz="quarter" idx="59" hasCustomPrompt="1"/>
          </p:nvPr>
        </p:nvSpPr>
        <p:spPr>
          <a:xfrm>
            <a:off x="10057600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50" name="Inhaltsplatzhalter 3">
            <a:extLst>
              <a:ext uri="{FF2B5EF4-FFF2-40B4-BE49-F238E27FC236}">
                <a16:creationId xmlns:a16="http://schemas.microsoft.com/office/drawing/2014/main" id="{196880A4-9BEF-444A-B1F4-11BEBEB51A1E}"/>
              </a:ext>
            </a:extLst>
          </p:cNvPr>
          <p:cNvSpPr>
            <a:spLocks noGrp="1"/>
          </p:cNvSpPr>
          <p:nvPr>
            <p:ph sz="quarter" idx="60" hasCustomPrompt="1"/>
          </p:nvPr>
        </p:nvSpPr>
        <p:spPr>
          <a:xfrm>
            <a:off x="10057600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51" name="Inhaltsplatzhalter 3">
            <a:extLst>
              <a:ext uri="{FF2B5EF4-FFF2-40B4-BE49-F238E27FC236}">
                <a16:creationId xmlns:a16="http://schemas.microsoft.com/office/drawing/2014/main" id="{E7FF0DAA-A991-4BC9-A353-2BF686600B87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10057600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52" name="Inhaltsplatzhalter 3">
            <a:extLst>
              <a:ext uri="{FF2B5EF4-FFF2-40B4-BE49-F238E27FC236}">
                <a16:creationId xmlns:a16="http://schemas.microsoft.com/office/drawing/2014/main" id="{7FB4FCAF-A3B2-4E15-A680-E18C188A4C88}"/>
              </a:ext>
            </a:extLst>
          </p:cNvPr>
          <p:cNvSpPr>
            <a:spLocks noGrp="1"/>
          </p:cNvSpPr>
          <p:nvPr>
            <p:ph sz="quarter" idx="62" hasCustomPrompt="1"/>
          </p:nvPr>
        </p:nvSpPr>
        <p:spPr>
          <a:xfrm>
            <a:off x="10057600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86238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1"/>
            <a:ext cx="7794000" cy="361959"/>
          </a:xfrm>
        </p:spPr>
        <p:txBody>
          <a:bodyPr wrap="none"/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E32AA8-9E8F-4746-A735-C0ADA7039D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43F5D1C7-E7C4-4059-9798-13962341F780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1CAD-E019-4266-9063-996E3FC7A76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6397" y="1789353"/>
            <a:ext cx="11379200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9517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B22FC-D939-4439-8668-AAD473519C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6399" y="1789354"/>
            <a:ext cx="5639271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CCF029-1F53-4080-B74A-5057E1D3CF5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146328" y="1789355"/>
            <a:ext cx="5639271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8715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6C1-F30F-4F96-9A7E-56AAFA9EE5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 horizontal" preserve="1" userDrawn="1">
  <p:cSld name="Image and Tex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699462"/>
            <a:ext cx="11379199" cy="1752137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06400" y="406400"/>
            <a:ext cx="11379199" cy="4293062"/>
          </a:xfrm>
        </p:spPr>
        <p:txBody>
          <a:bodyPr tIns="72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1" y="4699462"/>
            <a:ext cx="11379198" cy="1752137"/>
          </a:xfrm>
        </p:spPr>
        <p:txBody>
          <a:bodyPr lIns="288000" tIns="180000" rIns="288000" bIns="180000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586614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 vertical large Image" preserve="1" userDrawn="1">
  <p:cSld name="Image and Text vertical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2" y="406400"/>
            <a:ext cx="4879972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5286374" y="406400"/>
            <a:ext cx="6499225" cy="6045200"/>
          </a:xfrm>
        </p:spPr>
        <p:txBody>
          <a:bodyPr tIns="108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</a:t>
            </a:r>
            <a:b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by clicking on icon</a:t>
            </a:r>
            <a:endParaRPr lang="en-GB" noProof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406400"/>
            <a:ext cx="4879972" cy="6045200"/>
          </a:xfrm>
        </p:spPr>
        <p:txBody>
          <a:bodyPr lIns="288000" tIns="180000" rIns="288000" bIns="180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27308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 vertical small Image" preserve="1" userDrawn="1">
  <p:cSld name="Image and Text vertical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1" y="406400"/>
            <a:ext cx="5783629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190030" y="406400"/>
            <a:ext cx="5595569" cy="6045200"/>
          </a:xfrm>
        </p:spPr>
        <p:txBody>
          <a:bodyPr tIns="108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</a:t>
            </a:r>
            <a:b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by clicking on icon</a:t>
            </a:r>
            <a:endParaRPr lang="en-GB" noProof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406400"/>
            <a:ext cx="5783628" cy="6045200"/>
          </a:xfrm>
        </p:spPr>
        <p:txBody>
          <a:bodyPr lIns="288000" tIns="180000" rIns="288000" bIns="180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995571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06400" y="406400"/>
            <a:ext cx="11379200" cy="6700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Add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789355"/>
            <a:ext cx="11379200" cy="46622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D7539-737D-467C-B632-4CD9BCD1E74E}"/>
              </a:ext>
            </a:extLst>
          </p:cNvPr>
          <p:cNvSpPr txBox="1">
            <a:spLocks/>
          </p:cNvSpPr>
          <p:nvPr userDrawn="1">
            <p:custDataLst>
              <p:tags r:id="rId35"/>
            </p:custDataLst>
          </p:nvPr>
        </p:nvSpPr>
        <p:spPr>
          <a:xfrm>
            <a:off x="11136560" y="6577488"/>
            <a:ext cx="72008" cy="144000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/>
          <a:p>
            <a:pPr marL="0" algn="r" defTabSz="914400" rtl="0" eaLnBrk="1" latinLnBrk="0" hangingPunct="1"/>
            <a:r>
              <a:rPr lang="de-CH" sz="800" kern="1200" baseline="300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©</a:t>
            </a:r>
            <a:endParaRPr lang="de-CH" sz="800" kern="1200" noProof="1">
              <a:solidFill>
                <a:schemeClr val="tx1"/>
              </a:solidFill>
              <a:latin typeface="AA Zuehlke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7F725-7AF3-43A9-B933-69011AFB8695}"/>
              </a:ext>
            </a:extLst>
          </p:cNvPr>
          <p:cNvSpPr txBox="1">
            <a:spLocks/>
          </p:cNvSpPr>
          <p:nvPr userDrawn="1">
            <p:custDataLst>
              <p:tags r:id="rId36"/>
            </p:custDataLst>
          </p:nvPr>
        </p:nvSpPr>
        <p:spPr>
          <a:xfrm>
            <a:off x="10704512" y="6577488"/>
            <a:ext cx="360039" cy="144000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 algn="r"/>
            <a:r>
              <a:rPr lang="de-CH" sz="800" kern="12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Slide </a:t>
            </a:r>
            <a:fld id="{18ED68E9-AE82-468C-AB22-19F1C12EDF07}" type="slidenum">
              <a:rPr lang="de-CH" sz="800" kern="1200" noProof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pPr lvl="0" algn="r"/>
              <a:t>‹#›</a:t>
            </a:fld>
            <a:endParaRPr lang="de-CH" sz="800" kern="1200" noProof="1">
              <a:solidFill>
                <a:schemeClr val="tx1"/>
              </a:solidFill>
              <a:latin typeface="AA Zuehlke" pitchFamily="2" charset="0"/>
              <a:ea typeface="+mn-ea"/>
              <a:cs typeface="+mn-cs"/>
            </a:endParaRPr>
          </a:p>
        </p:txBody>
      </p:sp>
      <p:sp>
        <p:nvSpPr>
          <p:cNvPr id="14" name="date" descr="{&quot;templafy&quot;:{&quot;id&quot;:&quot;0d140096-3498-4353-bf43-85f1393ccdd4&quot;}}" title="UserProfile.Name">
            <a:extLst>
              <a:ext uri="{FF2B5EF4-FFF2-40B4-BE49-F238E27FC236}">
                <a16:creationId xmlns:a16="http://schemas.microsoft.com/office/drawing/2014/main" id="{FE4B4C34-2357-456E-89C5-976A5B53F00A}"/>
              </a:ext>
            </a:extLst>
          </p:cNvPr>
          <p:cNvSpPr txBox="1">
            <a:spLocks/>
          </p:cNvSpPr>
          <p:nvPr userDrawn="1">
            <p:custDataLst>
              <p:tags r:id="rId37"/>
            </p:custDataLst>
          </p:nvPr>
        </p:nvSpPr>
        <p:spPr>
          <a:xfrm>
            <a:off x="6814943" y="6381328"/>
            <a:ext cx="2737441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2FB92C-1154-46B8-96AF-991712EA91B8}"/>
              </a:ext>
            </a:extLst>
          </p:cNvPr>
          <p:cNvSpPr txBox="1"/>
          <p:nvPr userDrawn="1"/>
        </p:nvSpPr>
        <p:spPr>
          <a:xfrm>
            <a:off x="6725022" y="6577488"/>
            <a:ext cx="45719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GB" sz="800" dirty="0">
                <a:latin typeface="AA Zuehlke" pitchFamily="2" charset="0"/>
              </a:rPr>
              <a:t>|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C42533-6A89-4B49-B9F1-F288794641A8}"/>
              </a:ext>
            </a:extLst>
          </p:cNvPr>
          <p:cNvSpPr txBox="1"/>
          <p:nvPr userDrawn="1"/>
        </p:nvSpPr>
        <p:spPr>
          <a:xfrm>
            <a:off x="11090841" y="6577488"/>
            <a:ext cx="45719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800" dirty="0">
                <a:latin typeface="AA Zuehlke" pitchFamily="2" charset="0"/>
              </a:rPr>
              <a:t>|</a:t>
            </a:r>
          </a:p>
        </p:txBody>
      </p:sp>
      <p:sp>
        <p:nvSpPr>
          <p:cNvPr id="4" name="text" descr="{&quot;templafy&quot;:{&quot;id&quot;:&quot;1983520e-3abb-46c3-8350-16ba74dbd2f5&quot;}}" title="UserProfile.Name">
            <a:extLst>
              <a:ext uri="{FF2B5EF4-FFF2-40B4-BE49-F238E27FC236}">
                <a16:creationId xmlns:a16="http://schemas.microsoft.com/office/drawing/2014/main" id="{6E17DF81-F387-445C-8350-C5F293C919C2}"/>
              </a:ext>
            </a:extLst>
          </p:cNvPr>
          <p:cNvSpPr txBox="1"/>
          <p:nvPr userDrawn="1"/>
        </p:nvSpPr>
        <p:spPr>
          <a:xfrm>
            <a:off x="6816080" y="6577488"/>
            <a:ext cx="2474561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GB" sz="800" dirty="0" err="1">
                <a:latin typeface="AA Zuehlke" pitchFamily="2" charset="0"/>
              </a:rPr>
              <a:t>Milenko Laptošević</a:t>
            </a:r>
          </a:p>
        </p:txBody>
      </p:sp>
      <p:sp>
        <p:nvSpPr>
          <p:cNvPr id="5" name="text" descr="{&quot;templafy&quot;:{&quot;id&quot;:&quot;45c190a0-50e1-43ca-8fec-1f112e9ace99&quot;}}" title="Form.PresentationTitle">
            <a:extLst>
              <a:ext uri="{FF2B5EF4-FFF2-40B4-BE49-F238E27FC236}">
                <a16:creationId xmlns:a16="http://schemas.microsoft.com/office/drawing/2014/main" id="{6520A1AB-3D02-4AC8-8631-3459546E44A9}"/>
              </a:ext>
            </a:extLst>
          </p:cNvPr>
          <p:cNvSpPr txBox="1"/>
          <p:nvPr userDrawn="1"/>
        </p:nvSpPr>
        <p:spPr>
          <a:xfrm>
            <a:off x="406400" y="6577488"/>
            <a:ext cx="4695077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GB" sz="800" dirty="0" err="1">
                <a:latin typeface="AA Zuehlke" pitchFamily="2" charset="0"/>
              </a:rPr>
              <a:t>Conditional Rendering</a:t>
            </a:r>
          </a:p>
        </p:txBody>
      </p:sp>
      <p:sp>
        <p:nvSpPr>
          <p:cNvPr id="6" name="date" descr="{&quot;templafy&quot;:{&quot;id&quot;:&quot;69a5678c-6212-4ca9-9da0-ee6815b77c93&quot;}}" title="Form.Date">
            <a:extLst>
              <a:ext uri="{FF2B5EF4-FFF2-40B4-BE49-F238E27FC236}">
                <a16:creationId xmlns:a16="http://schemas.microsoft.com/office/drawing/2014/main" id="{B755282C-8C80-47D3-9084-6E334A324A24}"/>
              </a:ext>
            </a:extLst>
          </p:cNvPr>
          <p:cNvSpPr txBox="1"/>
          <p:nvPr userDrawn="1"/>
        </p:nvSpPr>
        <p:spPr>
          <a:xfrm>
            <a:off x="5466979" y="6577488"/>
            <a:ext cx="1212704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GB" sz="800" dirty="0" err="1">
                <a:latin typeface="AA Zuehlke" pitchFamily="2" charset="0"/>
              </a:rPr>
              <a:t>26/08/2019</a:t>
            </a:r>
          </a:p>
        </p:txBody>
      </p:sp>
      <p:sp>
        <p:nvSpPr>
          <p:cNvPr id="7" name="text" descr="{&quot;templafy&quot;:{&quot;id&quot;:&quot;98b5d2e8-ab4f-4d4c-89aa-473388d524cc&quot;}}" title="Form.Privacy_Information.PrivacyInformation">
            <a:extLst>
              <a:ext uri="{FF2B5EF4-FFF2-40B4-BE49-F238E27FC236}">
                <a16:creationId xmlns:a16="http://schemas.microsoft.com/office/drawing/2014/main" id="{6DF12F97-7ADA-4341-86C4-E8E39D1E92A8}"/>
              </a:ext>
            </a:extLst>
          </p:cNvPr>
          <p:cNvSpPr txBox="1"/>
          <p:nvPr userDrawn="1"/>
        </p:nvSpPr>
        <p:spPr>
          <a:xfrm>
            <a:off x="9624392" y="6577488"/>
            <a:ext cx="1008112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endParaRPr lang="en-GB" sz="800" dirty="0" err="1">
              <a:latin typeface="AA Zuehlke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75B8C-CF3C-426D-BAD1-7317CD9AA32F}"/>
              </a:ext>
            </a:extLst>
          </p:cNvPr>
          <p:cNvSpPr txBox="1"/>
          <p:nvPr userDrawn="1"/>
        </p:nvSpPr>
        <p:spPr>
          <a:xfrm>
            <a:off x="10658793" y="6577488"/>
            <a:ext cx="45719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800" dirty="0">
                <a:latin typeface="AA Zuehlke" pitchFamily="2" charset="0"/>
              </a:rPr>
              <a:t>|</a:t>
            </a:r>
          </a:p>
        </p:txBody>
      </p:sp>
      <p:sp>
        <p:nvSpPr>
          <p:cNvPr id="18" name="TextBox 17" descr="{&quot;templafy&quot;:{&quot;id&quot;:&quot;0f2972e9-142c-4def-92fe-797ab4975432&quot;}}">
            <a:extLst>
              <a:ext uri="{FF2B5EF4-FFF2-40B4-BE49-F238E27FC236}">
                <a16:creationId xmlns:a16="http://schemas.microsoft.com/office/drawing/2014/main" id="{E95F98A3-798B-49F0-9A8A-70AD0C40601B}"/>
              </a:ext>
            </a:extLst>
          </p:cNvPr>
          <p:cNvSpPr txBox="1">
            <a:spLocks/>
          </p:cNvSpPr>
          <p:nvPr userDrawn="1">
            <p:custDataLst>
              <p:tags r:id="rId38"/>
            </p:custDataLst>
          </p:nvPr>
        </p:nvSpPr>
        <p:spPr>
          <a:xfrm>
            <a:off x="11254287" y="6577488"/>
            <a:ext cx="294089" cy="144000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/>
          <a:p>
            <a:pPr marL="0" algn="l" defTabSz="914400" rtl="0" eaLnBrk="1" latinLnBrk="0" hangingPunct="1"/>
            <a:r>
              <a:rPr lang="de-CH" sz="800" kern="12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Zuhlke</a:t>
            </a:r>
          </a:p>
        </p:txBody>
      </p:sp>
      <p:sp>
        <p:nvSpPr>
          <p:cNvPr id="20" name="TextBox 19" descr="{&quot;templafy&quot;:{&quot;id&quot;:&quot;847c8706-e74e-492c-bfbc-e5c4e6458979&quot;}}">
            <a:extLst>
              <a:ext uri="{FF2B5EF4-FFF2-40B4-BE49-F238E27FC236}">
                <a16:creationId xmlns:a16="http://schemas.microsoft.com/office/drawing/2014/main" id="{B59B2D8B-A010-4F5D-8533-1ABB51B9495D}"/>
              </a:ext>
            </a:extLst>
          </p:cNvPr>
          <p:cNvSpPr txBox="1">
            <a:spLocks/>
          </p:cNvSpPr>
          <p:nvPr userDrawn="1">
            <p:custDataLst>
              <p:tags r:id="rId39"/>
            </p:custDataLst>
          </p:nvPr>
        </p:nvSpPr>
        <p:spPr>
          <a:xfrm>
            <a:off x="11553138" y="6577488"/>
            <a:ext cx="235681" cy="144000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/>
          <a:p>
            <a:pPr marL="0" algn="l" defTabSz="914400" rtl="0" eaLnBrk="1" latinLnBrk="0" hangingPunct="1"/>
            <a:r>
              <a:rPr lang="de-CH" sz="800" kern="12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2019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7" r:id="rId2"/>
    <p:sldLayoutId id="2147483676" r:id="rId3"/>
    <p:sldLayoutId id="2147483684" r:id="rId4"/>
    <p:sldLayoutId id="2147483679" r:id="rId5"/>
    <p:sldLayoutId id="2147483654" r:id="rId6"/>
    <p:sldLayoutId id="2147483681" r:id="rId7"/>
    <p:sldLayoutId id="2147483682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3" r:id="rId25"/>
    <p:sldLayoutId id="2147483701" r:id="rId26"/>
    <p:sldLayoutId id="2147483704" r:id="rId27"/>
    <p:sldLayoutId id="2147483706" r:id="rId28"/>
    <p:sldLayoutId id="2147483705" r:id="rId29"/>
    <p:sldLayoutId id="2147483702" r:id="rId30"/>
    <p:sldLayoutId id="2147483707" r:id="rId31"/>
    <p:sldLayoutId id="2147483708" r:id="rId32"/>
    <p:sldLayoutId id="2147483709" r:id="rId33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700" kern="1200">
          <a:solidFill>
            <a:schemeClr val="tx1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8000"/>
        </a:lnSpc>
        <a:spcBef>
          <a:spcPts val="1320"/>
        </a:spcBef>
        <a:buSzPct val="75000"/>
        <a:buFont typeface="AA Zuehlke" panose="02000503060000020004" pitchFamily="2" charset="0"/>
        <a:buChar char="•"/>
        <a:tabLst>
          <a:tab pos="269875" algn="l"/>
        </a:tabLst>
        <a:defRPr sz="24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1pPr>
      <a:lvl2pPr marL="538163" indent="-268288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Symbol" panose="05050102010706020507" pitchFamily="18" charset="2"/>
        <a:buChar char="-"/>
        <a:tabLst>
          <a:tab pos="269875" algn="l"/>
        </a:tabLst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808038" indent="-269875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SzPct val="75000"/>
        <a:buFont typeface="Symbol" panose="05050102010706020507" pitchFamily="18" charset="2"/>
        <a:buChar char="-"/>
        <a:tabLst>
          <a:tab pos="269875" algn="l"/>
        </a:tabLst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1076325" indent="-268288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SzPct val="75000"/>
        <a:buFont typeface="Symbol" panose="05050102010706020507" pitchFamily="18" charset="2"/>
        <a:buChar char="-"/>
        <a:tabLst>
          <a:tab pos="269875" algn="l"/>
        </a:tabLst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440000" indent="-27000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SzPct val="75000"/>
        <a:buFont typeface="Symbol" panose="05050102010706020507" pitchFamily="18" charset="2"/>
        <a:buChar char="-"/>
        <a:tabLst>
          <a:tab pos="269875" algn="l"/>
        </a:tabLst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1710000" indent="-270000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6pPr>
      <a:lvl7pPr marL="1980000" indent="-269875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7pPr>
      <a:lvl8pPr marL="2250000" indent="-269875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8pPr>
      <a:lvl9pPr marL="2520000" indent="-269875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orient="horz" pos="256" userDrawn="1">
          <p15:clr>
            <a:srgbClr val="F26B43"/>
          </p15:clr>
        </p15:guide>
        <p15:guide id="3" pos="7424" userDrawn="1">
          <p15:clr>
            <a:srgbClr val="F26B43"/>
          </p15:clr>
        </p15:guide>
        <p15:guide id="4" orient="horz" pos="4064" userDrawn="1">
          <p15:clr>
            <a:srgbClr val="F26B43"/>
          </p15:clr>
        </p15:guide>
        <p15:guide id="5" orient="horz" pos="112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5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4.png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3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BD28-175E-4805-B1D9-31819461B4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>
                <a:solidFill>
                  <a:srgbClr val="FF9900"/>
                </a:solidFill>
              </a:rPr>
              <a:t>Conditional Rendering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82C3A96-BC36-43C2-BD6A-E8F00921C1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6401" y="1796784"/>
            <a:ext cx="11379199" cy="3040751"/>
          </a:xfrm>
        </p:spPr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6577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9900"/>
                </a:solidFill>
              </a:rPr>
              <a:t>Conditional Rendering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r>
              <a:rPr lang="en-GB" dirty="0"/>
              <a:t>When we need to render component/part of component depending on condition</a:t>
            </a:r>
          </a:p>
          <a:p>
            <a:r>
              <a:rPr lang="en-GB" dirty="0"/>
              <a:t>What needs to be rendered:</a:t>
            </a:r>
          </a:p>
          <a:p>
            <a:r>
              <a:rPr lang="en-GB" dirty="0"/>
              <a:t>What is condition: </a:t>
            </a:r>
          </a:p>
          <a:p>
            <a:r>
              <a:rPr lang="en-GB" dirty="0"/>
              <a:t>How to do check:</a:t>
            </a:r>
          </a:p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8EFA11-CFEC-4056-AF10-86D5A5811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832" y="2276872"/>
            <a:ext cx="4810125" cy="419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1D9C0F-B450-4C46-A5A2-C4980C55C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3832" y="2912368"/>
            <a:ext cx="4448175" cy="228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82C00E-BA24-4BC7-AFB8-993A2E633B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3832" y="3429000"/>
            <a:ext cx="3714750" cy="1362075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117646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9900"/>
                </a:solidFill>
              </a:rPr>
              <a:t>Conditional Rendering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r>
              <a:rPr lang="en-GB" dirty="0"/>
              <a:t>How component looks like: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Also we can use directly React components: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DE4954-FE85-4920-93D0-AE8446E4A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400" y="1795236"/>
            <a:ext cx="5181600" cy="2476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6171F2-BC27-4FE9-A271-CD81D89BB4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3400" y="4984627"/>
            <a:ext cx="4191000" cy="1200150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16116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9900"/>
                </a:solidFill>
              </a:rPr>
              <a:t>Conditional Rendering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r>
              <a:rPr lang="en-GB" dirty="0"/>
              <a:t>Can be also done </a:t>
            </a:r>
            <a:r>
              <a:rPr lang="en-GB"/>
              <a:t>with ternary </a:t>
            </a:r>
            <a:r>
              <a:rPr lang="en-GB" dirty="0"/>
              <a:t>operator:</a:t>
            </a:r>
          </a:p>
          <a:p>
            <a:endParaRPr lang="en-GB" dirty="0"/>
          </a:p>
          <a:p>
            <a:r>
              <a:rPr lang="en-GB" dirty="0"/>
              <a:t>Only render if condition is fulfilled: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8FAC25-1CE5-42D0-9343-AD8549B36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520" y="2348880"/>
            <a:ext cx="7362825" cy="285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1F32A1-65C1-4340-AF66-9C339ECDB9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9576" y="3431502"/>
            <a:ext cx="5572125" cy="990600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238830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9900"/>
                </a:solidFill>
              </a:rPr>
              <a:t>Conditional Rendering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r>
              <a:rPr lang="en-GB" b="1" dirty="0"/>
              <a:t>Condition should be variable changeable by React, state or props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Conditionally rendering part of component: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B8D84-23EF-4552-9689-B1B8BAFA4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9456" y="3588074"/>
            <a:ext cx="7905750" cy="2143125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077524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20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284075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2770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2770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2770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2770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666666"/>
      </a:dk2>
      <a:lt2>
        <a:srgbClr val="CCCCCC"/>
      </a:lt2>
      <a:accent1>
        <a:srgbClr val="FF9900"/>
      </a:accent1>
      <a:accent2>
        <a:srgbClr val="CCFF00"/>
      </a:accent2>
      <a:accent3>
        <a:srgbClr val="00CC66"/>
      </a:accent3>
      <a:accent4>
        <a:srgbClr val="66CCFF"/>
      </a:accent4>
      <a:accent5>
        <a:srgbClr val="0099CC"/>
      </a:accent5>
      <a:accent6>
        <a:srgbClr val="CCCCCC"/>
      </a:accent6>
      <a:hlink>
        <a:srgbClr val="0099CC"/>
      </a:hlink>
      <a:folHlink>
        <a:srgbClr val="0099CC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666666"/>
        </a:dk2>
        <a:lt2>
          <a:srgbClr val="CCCCCC"/>
        </a:lt2>
        <a:accent1>
          <a:srgbClr val="FF9900"/>
        </a:accent1>
        <a:accent2>
          <a:srgbClr val="CCFF00"/>
        </a:accent2>
        <a:accent3>
          <a:srgbClr val="00CC66"/>
        </a:accent3>
        <a:accent4>
          <a:srgbClr val="66CCFF"/>
        </a:accent4>
        <a:accent5>
          <a:srgbClr val="0099CC"/>
        </a:accent5>
        <a:accent6>
          <a:srgbClr val="CCCCCC"/>
        </a:accent6>
        <a:hlink>
          <a:srgbClr val="0099CC"/>
        </a:hlink>
        <a:folHlink>
          <a:srgbClr val="0099CC"/>
        </a:folHlink>
      </a:clrScheme>
    </a:extraClrScheme>
  </a:extraClrSchemeLst>
  <a:extLst>
    <a:ext uri="{05A4C25C-085E-4340-85A3-A5531E510DB2}">
      <thm15:themeFamily xmlns:thm15="http://schemas.microsoft.com/office/thememl/2012/main" name="Zuehlke_en-uk_20180223(1).potx" id="{FE81361C-F24A-464F-8829-DCD768B1946A}" vid="{81F56144-8DC4-437A-A149-8FE93C80FC2E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4D4D4D"/>
      </a:dk1>
      <a:lt1>
        <a:srgbClr val="FFFFFF"/>
      </a:lt1>
      <a:dk2>
        <a:srgbClr val="666666"/>
      </a:dk2>
      <a:lt2>
        <a:srgbClr val="CCCCCC"/>
      </a:lt2>
      <a:accent1>
        <a:srgbClr val="FF9900"/>
      </a:accent1>
      <a:accent2>
        <a:srgbClr val="CCFF00"/>
      </a:accent2>
      <a:accent3>
        <a:srgbClr val="00CC66"/>
      </a:accent3>
      <a:accent4>
        <a:srgbClr val="66CCFF"/>
      </a:accent4>
      <a:accent5>
        <a:srgbClr val="0099CC"/>
      </a:accent5>
      <a:accent6>
        <a:srgbClr val="CCCCCC"/>
      </a:accent6>
      <a:hlink>
        <a:srgbClr val="0099CC"/>
      </a:hlink>
      <a:folHlink>
        <a:srgbClr val="0099CC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4D4D4D"/>
      </a:dk1>
      <a:lt1>
        <a:srgbClr val="FFFFFF"/>
      </a:lt1>
      <a:dk2>
        <a:srgbClr val="666666"/>
      </a:dk2>
      <a:lt2>
        <a:srgbClr val="CCCCCC"/>
      </a:lt2>
      <a:accent1>
        <a:srgbClr val="FF9900"/>
      </a:accent1>
      <a:accent2>
        <a:srgbClr val="CCFF00"/>
      </a:accent2>
      <a:accent3>
        <a:srgbClr val="00CC66"/>
      </a:accent3>
      <a:accent4>
        <a:srgbClr val="66CCFF"/>
      </a:accent4>
      <a:accent5>
        <a:srgbClr val="0099CC"/>
      </a:accent5>
      <a:accent6>
        <a:srgbClr val="CCCCCC"/>
      </a:accent6>
      <a:hlink>
        <a:srgbClr val="0099CC"/>
      </a:hlink>
      <a:folHlink>
        <a:srgbClr val="0099CC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TemplateConfiguration><![CDATA[{"elementsMetadata":[],"documentContentValidatorConfiguration":{"enableDocumentContentValidator":false,"documentContentValidatorVersion":0},"slideId":"636746835489847964","enableDocumentContentUpdater":true,"version":"1.0"}]]></TemplafySlideTemplate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TemplateConfiguration><![CDATA[{"elementsMetadata":[],"documentContentValidatorConfiguration":{"enableDocumentContentValidator":false,"documentContentValidatorVersion":0},"slideId":"636746835489847964","enableDocumentContentUpdater":true,"version":"1.0"}]]></TemplafySlideTemplateConfiguration>
</file>

<file path=customXml/item4.xml><?xml version="1.0" encoding="utf-8"?>
<TemplafyTemplateConfiguration><![CDATA[{"elementsMetadata":[{"type":"shape","id":"1983520e-3abb-46c3-8350-16ba74dbd2f5","elementConfiguration":{"binding":"UserProfile.Name","disableUpdates":false,"type":"text"}},{"type":"shape","id":"45c190a0-50e1-43ca-8fec-1f112e9ace99","elementConfiguration":{"binding":"Form.PresentationTitle","disableUpdates":false,"type":"text"}},{"type":"shape","id":"69a5678c-6212-4ca9-9da0-ee6815b77c93","elementConfiguration":{"binding":"Form.Date","disableUpdates":false,"type":"date"}},{"type":"shape","id":"98b5d2e8-ab4f-4d4c-89aa-473388d524cc","elementConfiguration":{"binding":"Form.Privacy_Information.PrivacyInformation","disableUpdates":false,"type":"text"}},{"type":"shape","id":"0f2972e9-142c-4def-92fe-797ab4975432","elementConfiguration":{"binding":"UserProfile.OFFICE.Company-spelling","disableUpdates":false,"type":"text"}},{"type":"shape","id":"847c8706-e74e-492c-bfbc-e5c4e6458979","elementConfiguration":{"binding":"Form.Date","format":"{{DateFormats.CustomD}}","disableUpdates":false,"type":"date"}}],"transformationConfigurations":[],"templateName":"Empty Zuehlke Template - EN","templateDescription":"Empty presentation 16:9 format EN-UK ","enableDocumentContentUpdater":true,"version":"1.0"}]]></TemplafyTemplateConfiguration>
</file>

<file path=customXml/item5.xml><?xml version="1.0" encoding="utf-8"?>
<TemplafySlideTemplateConfiguration><![CDATA[{"elementsMetadata":[],"documentContentValidatorConfiguration":{"enableDocumentContentValidator":false,"documentContentValidatorVersion":0},"slideId":"636746835488477258","enableDocumentContentUpdater":true,"version":"1.0"}]]></TemplafySlideTemplateConfiguration>
</file>

<file path=customXml/item6.xml><?xml version="1.0" encoding="utf-8"?>
<TemplafyFormConfiguration><![CDATA[{"formFields":[{"required":true,"type":"datePicker","name":"Date","label":"Date","helpTexts":{"prefix":"","postfix":""},"spacing":{},"fullyQualifiedName":"Date"},{"dataSource":"PrivacyInformation","displayColumn":"privacyInformation","hideIfNoUserInteractionRequired":false,"distinct":true,"filter":{"column":"iana","otherFieldName":"Language","fullyQualifiedOtherFieldName":"Language","otherFieldColumn":"iana","formReference":"userProfile","operator":"equals"},"required":false,"autoSelectFirstOption":false,"type":"dropDown","name":"Privacy_Information","label":"Privacy","helpTexts":{"prefix":"","postfix":""},"spacing":{},"fullyQualifiedName":"Privacy_Information"},{"required":true,"placeholder":"","lines":0,"type":"textBox","name":"PresentationTitle","label":"Presentation Title","helpTexts":{"prefix":"","postfix":""},"spacing":{},"fullyQualifiedName":"PresentationTitle"}],"formDataEntries":[{"name":"Date","value":"Le5iQ2jK67uNHqr6heTYNw=="},{"name":"PresentationTitle","value":"d+T2Rt+RkaRwuAkZUjMifNOqEssHcfLwg6jE3Easmjw="}]}]]></Templafy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elementsMetadata":[],"documentContentValidatorConfiguration":{"enableDocumentContentValidator":false,"documentContentValidatorVersion":0},"slideId":"636746835489847964","enableDocumentContentUpdater":true,"version":"1.0"}]]></TemplafySlideTemplateConfiguration>
</file>

<file path=customXml/item9.xml><?xml version="1.0" encoding="utf-8"?>
<TemplafySlideTemplateConfiguration><![CDATA[{"elementsMetadata":[],"documentContentValidatorConfiguration":{"enableDocumentContentValidator":false,"documentContentValidatorVersion":0},"slideId":"636746835489847964","enableDocumentContentUpdater":true,"version":"1.0"}]]></TemplafySlideTemplateConfiguration>
</file>

<file path=customXml/itemProps1.xml><?xml version="1.0" encoding="utf-8"?>
<ds:datastoreItem xmlns:ds="http://schemas.openxmlformats.org/officeDocument/2006/customXml" ds:itemID="{067CD289-AAE9-47C2-A22E-4A438035E00B}">
  <ds:schemaRefs/>
</ds:datastoreItem>
</file>

<file path=customXml/itemProps10.xml><?xml version="1.0" encoding="utf-8"?>
<ds:datastoreItem xmlns:ds="http://schemas.openxmlformats.org/officeDocument/2006/customXml" ds:itemID="{03575653-F8BF-4601-9883-AE65C74334E5}">
  <ds:schemaRefs/>
</ds:datastoreItem>
</file>

<file path=customXml/itemProps11.xml><?xml version="1.0" encoding="utf-8"?>
<ds:datastoreItem xmlns:ds="http://schemas.openxmlformats.org/officeDocument/2006/customXml" ds:itemID="{EE9F0844-169C-4B8E-884B-A4D19152AE2F}">
  <ds:schemaRefs/>
</ds:datastoreItem>
</file>

<file path=customXml/itemProps12.xml><?xml version="1.0" encoding="utf-8"?>
<ds:datastoreItem xmlns:ds="http://schemas.openxmlformats.org/officeDocument/2006/customXml" ds:itemID="{F21BF591-313E-41A2-AAB4-19B8C6D15BAF}">
  <ds:schemaRefs/>
</ds:datastoreItem>
</file>

<file path=customXml/itemProps2.xml><?xml version="1.0" encoding="utf-8"?>
<ds:datastoreItem xmlns:ds="http://schemas.openxmlformats.org/officeDocument/2006/customXml" ds:itemID="{C8B5B191-4BFA-499A-924A-562A2EAE003C}">
  <ds:schemaRefs/>
</ds:datastoreItem>
</file>

<file path=customXml/itemProps3.xml><?xml version="1.0" encoding="utf-8"?>
<ds:datastoreItem xmlns:ds="http://schemas.openxmlformats.org/officeDocument/2006/customXml" ds:itemID="{EB2F5DCB-66C3-4DA5-B3DB-48401C301203}">
  <ds:schemaRefs/>
</ds:datastoreItem>
</file>

<file path=customXml/itemProps4.xml><?xml version="1.0" encoding="utf-8"?>
<ds:datastoreItem xmlns:ds="http://schemas.openxmlformats.org/officeDocument/2006/customXml" ds:itemID="{25CE08FD-F7B6-4F54-8EBC-75735FE238C3}">
  <ds:schemaRefs/>
</ds:datastoreItem>
</file>

<file path=customXml/itemProps5.xml><?xml version="1.0" encoding="utf-8"?>
<ds:datastoreItem xmlns:ds="http://schemas.openxmlformats.org/officeDocument/2006/customXml" ds:itemID="{842D172F-72A1-4859-BC77-2CA436BA65BB}">
  <ds:schemaRefs/>
</ds:datastoreItem>
</file>

<file path=customXml/itemProps6.xml><?xml version="1.0" encoding="utf-8"?>
<ds:datastoreItem xmlns:ds="http://schemas.openxmlformats.org/officeDocument/2006/customXml" ds:itemID="{9117BA10-B137-4884-BAD1-8347BA164335}">
  <ds:schemaRefs/>
</ds:datastoreItem>
</file>

<file path=customXml/itemProps7.xml><?xml version="1.0" encoding="utf-8"?>
<ds:datastoreItem xmlns:ds="http://schemas.openxmlformats.org/officeDocument/2006/customXml" ds:itemID="{F014930A-EA88-4887-B758-B1E8C1392FF5}">
  <ds:schemaRefs/>
</ds:datastoreItem>
</file>

<file path=customXml/itemProps8.xml><?xml version="1.0" encoding="utf-8"?>
<ds:datastoreItem xmlns:ds="http://schemas.openxmlformats.org/officeDocument/2006/customXml" ds:itemID="{CC472C16-D918-4FD1-A8DC-961ED60C4BA4}">
  <ds:schemaRefs/>
</ds:datastoreItem>
</file>

<file path=customXml/itemProps9.xml><?xml version="1.0" encoding="utf-8"?>
<ds:datastoreItem xmlns:ds="http://schemas.openxmlformats.org/officeDocument/2006/customXml" ds:itemID="{D99BFE6C-6DE9-422B-8DE5-DFDA19368F9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Empty_Presentation_16-9_en-uk</Template>
  <TotalTime>0</TotalTime>
  <Words>84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Symbol</vt:lpstr>
      <vt:lpstr>AA Zuehlke</vt:lpstr>
      <vt:lpstr>AA Zuehlke Medium</vt:lpstr>
      <vt:lpstr>Zuehlke</vt:lpstr>
      <vt:lpstr>Conditional Rendering</vt:lpstr>
      <vt:lpstr>Conditional Rendering</vt:lpstr>
      <vt:lpstr>Conditional Rendering</vt:lpstr>
      <vt:lpstr>Conditional Rendering</vt:lpstr>
      <vt:lpstr>Conditional Rendering</vt:lpstr>
    </vt:vector>
  </TitlesOfParts>
  <Company>Zuehlke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Elisabeth Martin / JSR-JPG</dc:creator>
  <dc:description>Template is part of Tempalfy-Zuehlke</dc:description>
  <cp:lastModifiedBy>Laptosevic, Milenko</cp:lastModifiedBy>
  <cp:revision>26</cp:revision>
  <dcterms:created xsi:type="dcterms:W3CDTF">2018-08-08T10:52:37Z</dcterms:created>
  <dcterms:modified xsi:type="dcterms:W3CDTF">2019-11-21T18:40:37Z</dcterms:modified>
  <cp:category>Date last change: 23-08-2019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2019-03-18T14:12:32.7945098Z</vt:lpwstr>
  </property>
  <property fmtid="{D5CDD505-2E9C-101B-9397-08002B2CF9AE}" pid="3" name="TemplafyTenantId">
    <vt:lpwstr>zuehlke</vt:lpwstr>
  </property>
  <property fmtid="{D5CDD505-2E9C-101B-9397-08002B2CF9AE}" pid="4" name="TemplafyTemplateId">
    <vt:lpwstr>636746835477028291</vt:lpwstr>
  </property>
  <property fmtid="{D5CDD505-2E9C-101B-9397-08002B2CF9AE}" pid="5" name="TemplafyUserProfileId">
    <vt:lpwstr>636789048175192425</vt:lpwstr>
  </property>
  <property fmtid="{D5CDD505-2E9C-101B-9397-08002B2CF9AE}" pid="6" name="TemplafyLanguageCode">
    <vt:lpwstr>en-GB</vt:lpwstr>
  </property>
</Properties>
</file>