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E901C-9F9B-3D97-C0A3-861AE012E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F9C93B-A036-2626-E0D5-27C3B46BE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4ADE34-35B9-A37D-EBEA-024A4ED03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8ED5-6591-4699-AEF3-48030F763127}" type="datetimeFigureOut">
              <a:rPr lang="es-AR" smtClean="0"/>
              <a:t>8/11/2024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3BF5C-0FF4-0BCA-176D-EF401414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738D4A-B862-F5D3-9835-DD0BD4F5B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6235-C8BB-45A9-9548-F0AB30276E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617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43F9C-2017-EE58-1F0C-A6C8CC719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4C9B70-76FA-FE23-EFA6-8D496492B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BE7F40-B640-30A2-C1F5-D4AED238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8ED5-6591-4699-AEF3-48030F763127}" type="datetimeFigureOut">
              <a:rPr lang="es-AR" smtClean="0"/>
              <a:t>8/11/2024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F8F4CB-C517-8FD9-7151-7FBE2CB1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8720DA-6FAB-CD51-9511-9247F54B7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6235-C8BB-45A9-9548-F0AB30276E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84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F3EC5F-6BC6-609E-47B9-250172362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6A4FBA-FB00-42E5-BF44-8393780F7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CD1766-ACBD-FF48-E57E-7E2B2B6AA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8ED5-6591-4699-AEF3-48030F763127}" type="datetimeFigureOut">
              <a:rPr lang="es-AR" smtClean="0"/>
              <a:t>8/11/2024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8F3A77-2A11-7317-073E-6C441D704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F8A8EB-61D7-F811-D77D-689989EB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6235-C8BB-45A9-9548-F0AB30276E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609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3BD40-7237-3825-F68D-028364D4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A768E0-1AAC-975A-4C93-339933ADE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69C6F7-B562-E5F4-77A1-01F9E3B80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8ED5-6591-4699-AEF3-48030F763127}" type="datetimeFigureOut">
              <a:rPr lang="es-AR" smtClean="0"/>
              <a:t>8/11/2024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C9BF37-2B32-1905-0FE3-B5CF6D16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5F3A18-C825-4125-C6B8-2161A0C3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6235-C8BB-45A9-9548-F0AB30276E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6212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B229A-5590-E0CF-1D3B-F1AA927A1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7F7BA1-C245-25ED-6909-515561C2F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FB4CFB-3ABE-EF74-9864-720AB9FF6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8ED5-6591-4699-AEF3-48030F763127}" type="datetimeFigureOut">
              <a:rPr lang="es-AR" smtClean="0"/>
              <a:t>8/11/2024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82F582-76D0-E318-D20A-D81855E64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4EBA68-0FBD-3C1D-5DA6-CACED644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6235-C8BB-45A9-9548-F0AB30276E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8995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0238F-006A-FD81-C543-37B45D3A6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025363-22D0-0B3D-7DB2-EC14B09BD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1AE395-E206-C371-A2DE-FDCC6AA4D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9A7188-2DAC-599A-7E98-D2AF7240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8ED5-6591-4699-AEF3-48030F763127}" type="datetimeFigureOut">
              <a:rPr lang="es-AR" smtClean="0"/>
              <a:t>8/11/2024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92FA16-76B7-DB54-3EFD-85FC31D6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55BAF6-DC90-0A74-CA17-D71BD47A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6235-C8BB-45A9-9548-F0AB30276E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115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1A45E-BE41-9D2E-62E0-44D83048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07417F-A7E3-63B1-2E55-E20B0B2B6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30F11F-4EF2-BDEF-4EB2-B69126402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ECA210-5D6A-BA7D-D881-165703166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19A8F74-9C11-A6EB-216B-BE196D67FC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3D7E1E5-EA58-78FB-1C04-CB48E766D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8ED5-6591-4699-AEF3-48030F763127}" type="datetimeFigureOut">
              <a:rPr lang="es-AR" smtClean="0"/>
              <a:t>8/11/2024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2DA9927-0B90-0167-0E30-A3790FAA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9A13BC6-5F68-794A-1ADF-527CB9141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6235-C8BB-45A9-9548-F0AB30276E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304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C3499-F77D-9881-571D-F001EB808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2ABFFDC-4F24-9104-564E-7109F57ED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8ED5-6591-4699-AEF3-48030F763127}" type="datetimeFigureOut">
              <a:rPr lang="es-AR" smtClean="0"/>
              <a:t>8/11/2024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8D0EEF-D83D-9C32-1F4A-21BCC8D77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C89046-27C7-BF11-72A2-3ED4DFF2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6235-C8BB-45A9-9548-F0AB30276E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098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970AA3-D400-448F-A6EB-51916BB23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8ED5-6591-4699-AEF3-48030F763127}" type="datetimeFigureOut">
              <a:rPr lang="es-AR" smtClean="0"/>
              <a:t>8/11/2024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4CED930-CDBE-D5E3-2507-C0C865E4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EE74AF-CCC8-23B9-0532-DF077849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6235-C8BB-45A9-9548-F0AB30276E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020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F1E62-2CEA-0245-F9AF-3F5EC8C28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CEE202-95E8-428F-FCFC-E26748882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0B1702F-A442-72D4-007F-3387336EB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F1A0F7-11AA-1166-6EDB-A8B2C111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8ED5-6591-4699-AEF3-48030F763127}" type="datetimeFigureOut">
              <a:rPr lang="es-AR" smtClean="0"/>
              <a:t>8/11/2024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1D75DB-4F45-5525-DFA8-998975CD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FB97F9-3B07-BD97-7459-5DD53AA8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6235-C8BB-45A9-9548-F0AB30276E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456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BE360-03EC-6A0F-999C-E7B2FF00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0A6815D-A157-A17F-B19D-C506CAD54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A471DE-0AED-C76F-1D76-70134F91C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AEFAE9-2537-2693-527E-F329953F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8ED5-6591-4699-AEF3-48030F763127}" type="datetimeFigureOut">
              <a:rPr lang="es-AR" smtClean="0"/>
              <a:t>8/11/2024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48E17A-9977-BD4A-F973-AA2060AB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465C24-D6F7-EBFD-C9EF-3D7B81AB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6235-C8BB-45A9-9548-F0AB30276E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576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284D2ED-10A0-A238-7C4A-4B3F077A7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E9A377-BF12-CB0B-549A-6E2E6A0A8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E1B9B9-7D83-6881-4138-201841AAC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48ED5-6591-4699-AEF3-48030F763127}" type="datetimeFigureOut">
              <a:rPr lang="es-AR" smtClean="0"/>
              <a:t>8/11/2024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693D12-42B5-A070-F05E-C7C373B17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9E7644-0203-2978-D28D-4358D5262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96235-C8BB-45A9-9548-F0AB30276E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203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47FBDB-F476-9142-881E-5401FE3C7186}"/>
              </a:ext>
            </a:extLst>
          </p:cNvPr>
          <p:cNvSpPr/>
          <p:nvPr/>
        </p:nvSpPr>
        <p:spPr>
          <a:xfrm>
            <a:off x="190122" y="106378"/>
            <a:ext cx="1539089" cy="20641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Archivo </a:t>
            </a:r>
            <a:r>
              <a:rPr lang="es-AR" dirty="0" err="1"/>
              <a:t>csv</a:t>
            </a:r>
            <a:r>
              <a:rPr lang="es-AR" dirty="0"/>
              <a:t>. En el </a:t>
            </a:r>
            <a:r>
              <a:rPr lang="es-AR" dirty="0" err="1"/>
              <a:t>bucket</a:t>
            </a:r>
            <a:r>
              <a:rPr lang="es-AR" dirty="0"/>
              <a:t>.</a:t>
            </a:r>
          </a:p>
          <a:p>
            <a:pPr algn="ctr"/>
            <a:r>
              <a:rPr lang="es-AR" dirty="0"/>
              <a:t>Logs de meses </a:t>
            </a:r>
          </a:p>
          <a:p>
            <a:pPr algn="ctr"/>
            <a:r>
              <a:rPr lang="es-AR" dirty="0"/>
              <a:t>levantados:</a:t>
            </a:r>
          </a:p>
          <a:p>
            <a:pPr algn="ctr"/>
            <a:r>
              <a:rPr lang="es-AR" dirty="0"/>
              <a:t>01-12-2019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97F0150-793B-5A4A-92E6-A8A7E5048BBA}"/>
              </a:ext>
            </a:extLst>
          </p:cNvPr>
          <p:cNvSpPr/>
          <p:nvPr/>
        </p:nvSpPr>
        <p:spPr>
          <a:xfrm>
            <a:off x="2425574" y="902799"/>
            <a:ext cx="2670772" cy="2799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Levanta el </a:t>
            </a:r>
            <a:r>
              <a:rPr lang="es-AR" dirty="0" err="1"/>
              <a:t>csv</a:t>
            </a:r>
            <a:r>
              <a:rPr lang="es-AR" dirty="0"/>
              <a:t>.</a:t>
            </a:r>
          </a:p>
          <a:p>
            <a:pPr algn="ctr"/>
            <a:r>
              <a:rPr lang="es-AR" dirty="0"/>
              <a:t>Guarda fecha.</a:t>
            </a:r>
          </a:p>
          <a:p>
            <a:pPr algn="ctr"/>
            <a:r>
              <a:rPr lang="es-AR" dirty="0"/>
              <a:t>Fecha inicio = fecha+1mes Fecha fin = el mes actual (1/11/2024)</a:t>
            </a:r>
          </a:p>
          <a:p>
            <a:pPr algn="ctr"/>
            <a:r>
              <a:rPr lang="es-AR" dirty="0"/>
              <a:t>Llama a la función de </a:t>
            </a:r>
            <a:r>
              <a:rPr lang="es-AR" dirty="0" err="1"/>
              <a:t>scrapping</a:t>
            </a:r>
            <a:r>
              <a:rPr lang="es-AR" dirty="0"/>
              <a:t> para cada mes.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A072E65-498D-7ABA-0AF2-2F1D217D3922}"/>
              </a:ext>
            </a:extLst>
          </p:cNvPr>
          <p:cNvSpPr/>
          <p:nvPr/>
        </p:nvSpPr>
        <p:spPr>
          <a:xfrm>
            <a:off x="2678317" y="194084"/>
            <a:ext cx="2165287" cy="4775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MAIN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0D57D9-04D1-DF1D-0003-2FE5E13E24EA}"/>
              </a:ext>
            </a:extLst>
          </p:cNvPr>
          <p:cNvSpPr/>
          <p:nvPr/>
        </p:nvSpPr>
        <p:spPr>
          <a:xfrm>
            <a:off x="828392" y="4871896"/>
            <a:ext cx="2670772" cy="60658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Función </a:t>
            </a:r>
            <a:r>
              <a:rPr lang="es-AR" dirty="0" err="1"/>
              <a:t>Scrapping</a:t>
            </a:r>
            <a:endParaRPr lang="es-AR" dirty="0"/>
          </a:p>
          <a:p>
            <a:pPr algn="ctr"/>
            <a:r>
              <a:rPr lang="es-A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download_file</a:t>
            </a:r>
            <a:endParaRPr lang="es-AR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C20CA64-D72E-B37B-A6D9-7FB1D767A1D7}"/>
              </a:ext>
            </a:extLst>
          </p:cNvPr>
          <p:cNvSpPr/>
          <p:nvPr/>
        </p:nvSpPr>
        <p:spPr>
          <a:xfrm>
            <a:off x="828392" y="4289835"/>
            <a:ext cx="2165287" cy="47757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FUNCTIONS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BF8F44F-4B56-60D2-D71C-307757E5CF53}"/>
              </a:ext>
            </a:extLst>
          </p:cNvPr>
          <p:cNvCxnSpPr>
            <a:cxnSpLocks/>
          </p:cNvCxnSpPr>
          <p:nvPr/>
        </p:nvCxnSpPr>
        <p:spPr>
          <a:xfrm flipH="1">
            <a:off x="3382224" y="3594982"/>
            <a:ext cx="474553" cy="933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3330FCE-49EF-1B88-7207-4F5F86AB14E1}"/>
              </a:ext>
            </a:extLst>
          </p:cNvPr>
          <p:cNvSpPr/>
          <p:nvPr/>
        </p:nvSpPr>
        <p:spPr>
          <a:xfrm>
            <a:off x="828392" y="5948126"/>
            <a:ext cx="2670772" cy="60658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Upload</a:t>
            </a:r>
            <a:r>
              <a:rPr lang="es-AR" dirty="0">
                <a:solidFill>
                  <a:srgbClr val="DCDCAA"/>
                </a:solidFill>
                <a:latin typeface="Consolas" panose="020B0609020204030204" pitchFamily="49" charset="0"/>
              </a:rPr>
              <a:t> a </a:t>
            </a:r>
            <a:r>
              <a:rPr lang="es-AR" dirty="0" err="1">
                <a:solidFill>
                  <a:srgbClr val="DCDCAA"/>
                </a:solidFill>
                <a:latin typeface="Consolas" panose="020B0609020204030204" pitchFamily="49" charset="0"/>
              </a:rPr>
              <a:t>Buecket</a:t>
            </a:r>
            <a:endParaRPr lang="es-AR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9929E9D-EF75-D886-C90D-368626498DDD}"/>
              </a:ext>
            </a:extLst>
          </p:cNvPr>
          <p:cNvCxnSpPr>
            <a:cxnSpLocks/>
          </p:cNvCxnSpPr>
          <p:nvPr/>
        </p:nvCxnSpPr>
        <p:spPr>
          <a:xfrm>
            <a:off x="1911035" y="5478479"/>
            <a:ext cx="0" cy="319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BE839CF-34C3-D3DE-275C-B6C98C53C2E0}"/>
              </a:ext>
            </a:extLst>
          </p:cNvPr>
          <p:cNvCxnSpPr>
            <a:cxnSpLocks/>
          </p:cNvCxnSpPr>
          <p:nvPr/>
        </p:nvCxnSpPr>
        <p:spPr>
          <a:xfrm>
            <a:off x="3619500" y="5175187"/>
            <a:ext cx="760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684CCC3-1EE4-427C-B43E-07A37899B270}"/>
              </a:ext>
            </a:extLst>
          </p:cNvPr>
          <p:cNvSpPr/>
          <p:nvPr/>
        </p:nvSpPr>
        <p:spPr>
          <a:xfrm>
            <a:off x="4500327" y="3917319"/>
            <a:ext cx="4087639" cy="47757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ETL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B2F22AC-FE41-0159-AB51-9F8203C15ACD}"/>
              </a:ext>
            </a:extLst>
          </p:cNvPr>
          <p:cNvSpPr/>
          <p:nvPr/>
        </p:nvSpPr>
        <p:spPr>
          <a:xfrm>
            <a:off x="4500327" y="4539371"/>
            <a:ext cx="4087638" cy="212454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 En memoria: Levanta los 4 </a:t>
            </a:r>
            <a:r>
              <a:rPr lang="es-AR" dirty="0" err="1"/>
              <a:t>datasets</a:t>
            </a:r>
            <a:r>
              <a:rPr lang="es-AR" dirty="0"/>
              <a:t>.</a:t>
            </a:r>
          </a:p>
          <a:p>
            <a:pPr algn="ctr"/>
            <a:r>
              <a:rPr lang="es-AR" dirty="0"/>
              <a:t>Los depura. Los agrupa en un solo df1.</a:t>
            </a:r>
          </a:p>
          <a:p>
            <a:pPr algn="ctr"/>
            <a:r>
              <a:rPr lang="es-AR" dirty="0"/>
              <a:t>En un df2 nuevo, levanto el </a:t>
            </a:r>
            <a:r>
              <a:rPr lang="es-AR" dirty="0" err="1"/>
              <a:t>histotiral</a:t>
            </a:r>
            <a:r>
              <a:rPr lang="es-AR" dirty="0"/>
              <a:t> del </a:t>
            </a:r>
            <a:r>
              <a:rPr lang="es-AR" dirty="0" err="1"/>
              <a:t>dataset</a:t>
            </a:r>
            <a:r>
              <a:rPr lang="es-AR" dirty="0"/>
              <a:t> mensual. </a:t>
            </a:r>
          </a:p>
          <a:p>
            <a:pPr algn="ctr"/>
            <a:r>
              <a:rPr lang="es-AR" dirty="0"/>
              <a:t>Anexo df1 a df2 los datos del mes nuevo.</a:t>
            </a:r>
          </a:p>
          <a:p>
            <a:pPr algn="ctr"/>
            <a:r>
              <a:rPr lang="es-AR" dirty="0"/>
              <a:t>Elimina los 4 archivos.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38B7069E-FC5A-5232-7F40-AAB96DD2E34F}"/>
              </a:ext>
            </a:extLst>
          </p:cNvPr>
          <p:cNvCxnSpPr>
            <a:cxnSpLocks/>
          </p:cNvCxnSpPr>
          <p:nvPr/>
        </p:nvCxnSpPr>
        <p:spPr>
          <a:xfrm>
            <a:off x="8760359" y="5354747"/>
            <a:ext cx="760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FA7FF14-EFAC-97EF-3681-4D435A75FEDD}"/>
              </a:ext>
            </a:extLst>
          </p:cNvPr>
          <p:cNvSpPr/>
          <p:nvPr/>
        </p:nvSpPr>
        <p:spPr>
          <a:xfrm>
            <a:off x="9693244" y="3972963"/>
            <a:ext cx="2049099" cy="47757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/>
              <a:t>Disponibilizar</a:t>
            </a:r>
            <a:endParaRPr lang="es-AR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7005053A-B5A0-842C-EC7D-26F7986B5F30}"/>
              </a:ext>
            </a:extLst>
          </p:cNvPr>
          <p:cNvSpPr/>
          <p:nvPr/>
        </p:nvSpPr>
        <p:spPr>
          <a:xfrm>
            <a:off x="9693244" y="4673284"/>
            <a:ext cx="2115493" cy="199062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SQL de carga en Big </a:t>
            </a:r>
            <a:r>
              <a:rPr lang="es-AR" dirty="0" err="1"/>
              <a:t>Query</a:t>
            </a:r>
            <a:r>
              <a:rPr lang="es-AR" dirty="0"/>
              <a:t>.</a:t>
            </a:r>
          </a:p>
          <a:p>
            <a:pPr algn="ctr"/>
            <a:r>
              <a:rPr lang="es-AR" dirty="0"/>
              <a:t>Levanta el archivo mensual y lo carga en una estructura SQL.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2DD73E8-8C22-3E74-3840-C033F7C8BE97}"/>
              </a:ext>
            </a:extLst>
          </p:cNvPr>
          <p:cNvSpPr/>
          <p:nvPr/>
        </p:nvSpPr>
        <p:spPr>
          <a:xfrm>
            <a:off x="-566973" y="3208323"/>
            <a:ext cx="2670772" cy="60658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Función </a:t>
            </a:r>
            <a:r>
              <a:rPr lang="es-AR" dirty="0" err="1"/>
              <a:t>Scrapping</a:t>
            </a:r>
            <a:endParaRPr lang="es-AR" dirty="0"/>
          </a:p>
          <a:p>
            <a:pPr algn="ctr"/>
            <a:r>
              <a:rPr lang="es-A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download_file</a:t>
            </a:r>
            <a:endParaRPr lang="es-AR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1DF3301E-51A1-EE3C-35BF-572C4A482102}"/>
              </a:ext>
            </a:extLst>
          </p:cNvPr>
          <p:cNvCxnSpPr>
            <a:cxnSpLocks/>
          </p:cNvCxnSpPr>
          <p:nvPr/>
        </p:nvCxnSpPr>
        <p:spPr>
          <a:xfrm flipH="1" flipV="1">
            <a:off x="1256168" y="3877526"/>
            <a:ext cx="325925" cy="34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ACAA556-96C0-20F2-94B2-F06F0D6D4D12}"/>
              </a:ext>
            </a:extLst>
          </p:cNvPr>
          <p:cNvSpPr/>
          <p:nvPr/>
        </p:nvSpPr>
        <p:spPr>
          <a:xfrm>
            <a:off x="-1810692" y="4125928"/>
            <a:ext cx="2250540" cy="60658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ETL Mensual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EDA96F86-6645-9486-5B32-00F9114FB0A3}"/>
              </a:ext>
            </a:extLst>
          </p:cNvPr>
          <p:cNvCxnSpPr>
            <a:cxnSpLocks/>
          </p:cNvCxnSpPr>
          <p:nvPr/>
        </p:nvCxnSpPr>
        <p:spPr>
          <a:xfrm flipH="1">
            <a:off x="-253497" y="3872055"/>
            <a:ext cx="478325" cy="177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8918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Panorámica</PresentationFormat>
  <Paragraphs>25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Hernán</dc:creator>
  <cp:lastModifiedBy>Hernán</cp:lastModifiedBy>
  <cp:revision>1</cp:revision>
  <dcterms:created xsi:type="dcterms:W3CDTF">2024-11-08T21:27:28Z</dcterms:created>
  <dcterms:modified xsi:type="dcterms:W3CDTF">2024-11-08T21:28:00Z</dcterms:modified>
</cp:coreProperties>
</file>