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28BD3-6F4B-4770-ACCD-6C17E426524C}" v="4" dt="2021-06-07T20:09:13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ner Mathias, SchülerIn" userId="d290667f-5c71-4e85-94ce-7cb342c5dc71" providerId="ADAL" clId="{415320CF-11B8-46CF-B44F-D400E8E5EB76}"/>
    <pc:docChg chg="modSld">
      <pc:chgData name="Astner Mathias, SchülerIn" userId="d290667f-5c71-4e85-94ce-7cb342c5dc71" providerId="ADAL" clId="{415320CF-11B8-46CF-B44F-D400E8E5EB76}" dt="2021-06-08T07:32:05.792" v="8" actId="20577"/>
      <pc:docMkLst>
        <pc:docMk/>
      </pc:docMkLst>
      <pc:sldChg chg="modSp mod">
        <pc:chgData name="Astner Mathias, SchülerIn" userId="d290667f-5c71-4e85-94ce-7cb342c5dc71" providerId="ADAL" clId="{415320CF-11B8-46CF-B44F-D400E8E5EB76}" dt="2021-06-08T07:32:05.792" v="8" actId="20577"/>
        <pc:sldMkLst>
          <pc:docMk/>
          <pc:sldMk cId="3922931441" sldId="258"/>
        </pc:sldMkLst>
        <pc:spChg chg="mod">
          <ac:chgData name="Astner Mathias, SchülerIn" userId="d290667f-5c71-4e85-94ce-7cb342c5dc71" providerId="ADAL" clId="{415320CF-11B8-46CF-B44F-D400E8E5EB76}" dt="2021-06-08T07:32:05.792" v="8" actId="20577"/>
          <ac:spMkLst>
            <pc:docMk/>
            <pc:sldMk cId="3922931441" sldId="258"/>
            <ac:spMk id="3" creationId="{A825BED4-EE3E-4787-8995-41E12870622E}"/>
          </ac:spMkLst>
        </pc:spChg>
      </pc:sldChg>
    </pc:docChg>
  </pc:docChgLst>
  <pc:docChgLst>
    <pc:chgData name="Astner Mathias, SchülerIn" userId="d290667f-5c71-4e85-94ce-7cb342c5dc71" providerId="ADAL" clId="{CC828BD3-6F4B-4770-ACCD-6C17E426524C}"/>
    <pc:docChg chg="undo custSel addSld modSld">
      <pc:chgData name="Astner Mathias, SchülerIn" userId="d290667f-5c71-4e85-94ce-7cb342c5dc71" providerId="ADAL" clId="{CC828BD3-6F4B-4770-ACCD-6C17E426524C}" dt="2021-06-07T20:12:19.076" v="1439" actId="26606"/>
      <pc:docMkLst>
        <pc:docMk/>
      </pc:docMkLst>
      <pc:sldChg chg="addSp modSp new mod setBg setClrOvrMap">
        <pc:chgData name="Astner Mathias, SchülerIn" userId="d290667f-5c71-4e85-94ce-7cb342c5dc71" providerId="ADAL" clId="{CC828BD3-6F4B-4770-ACCD-6C17E426524C}" dt="2021-06-07T20:09:14.858" v="1428" actId="26606"/>
        <pc:sldMkLst>
          <pc:docMk/>
          <pc:sldMk cId="3346976763" sldId="256"/>
        </pc:sldMkLst>
        <pc:spChg chg="mod">
          <ac:chgData name="Astner Mathias, SchülerIn" userId="d290667f-5c71-4e85-94ce-7cb342c5dc71" providerId="ADAL" clId="{CC828BD3-6F4B-4770-ACCD-6C17E426524C}" dt="2021-06-07T20:09:14.858" v="1428" actId="26606"/>
          <ac:spMkLst>
            <pc:docMk/>
            <pc:sldMk cId="3346976763" sldId="256"/>
            <ac:spMk id="2" creationId="{A5A9E71D-8F9C-4475-93ED-71A76D7D1FFA}"/>
          </ac:spMkLst>
        </pc:spChg>
        <pc:spChg chg="mod">
          <ac:chgData name="Astner Mathias, SchülerIn" userId="d290667f-5c71-4e85-94ce-7cb342c5dc71" providerId="ADAL" clId="{CC828BD3-6F4B-4770-ACCD-6C17E426524C}" dt="2021-06-07T20:09:14.858" v="1428" actId="26606"/>
          <ac:spMkLst>
            <pc:docMk/>
            <pc:sldMk cId="3346976763" sldId="256"/>
            <ac:spMk id="3" creationId="{B7B83A17-5E82-49D6-9CCF-0664E3AAAB14}"/>
          </ac:spMkLst>
        </pc:spChg>
        <pc:spChg chg="add mod">
          <ac:chgData name="Astner Mathias, SchülerIn" userId="d290667f-5c71-4e85-94ce-7cb342c5dc71" providerId="ADAL" clId="{CC828BD3-6F4B-4770-ACCD-6C17E426524C}" dt="2021-06-07T20:09:14.858" v="1428" actId="26606"/>
          <ac:spMkLst>
            <pc:docMk/>
            <pc:sldMk cId="3346976763" sldId="256"/>
            <ac:spMk id="5" creationId="{9042F0C4-7100-4C6D-A8F8-D68BAB23296D}"/>
          </ac:spMkLst>
        </pc:spChg>
        <pc:spChg chg="add">
          <ac:chgData name="Astner Mathias, SchülerIn" userId="d290667f-5c71-4e85-94ce-7cb342c5dc71" providerId="ADAL" clId="{CC828BD3-6F4B-4770-ACCD-6C17E426524C}" dt="2021-06-07T20:09:14.858" v="1428" actId="26606"/>
          <ac:spMkLst>
            <pc:docMk/>
            <pc:sldMk cId="3346976763" sldId="256"/>
            <ac:spMk id="71" creationId="{657F69E0-C4B0-4BEC-A689-4F8D877F05D4}"/>
          </ac:spMkLst>
        </pc:spChg>
        <pc:spChg chg="add">
          <ac:chgData name="Astner Mathias, SchülerIn" userId="d290667f-5c71-4e85-94ce-7cb342c5dc71" providerId="ADAL" clId="{CC828BD3-6F4B-4770-ACCD-6C17E426524C}" dt="2021-06-07T20:09:14.858" v="1428" actId="26606"/>
          <ac:spMkLst>
            <pc:docMk/>
            <pc:sldMk cId="3346976763" sldId="256"/>
            <ac:spMk id="73" creationId="{9F6380B4-6A1C-481E-8408-B4E6C75B9B81}"/>
          </ac:spMkLst>
        </pc:spChg>
        <pc:picChg chg="add mod ord">
          <ac:chgData name="Astner Mathias, SchülerIn" userId="d290667f-5c71-4e85-94ce-7cb342c5dc71" providerId="ADAL" clId="{CC828BD3-6F4B-4770-ACCD-6C17E426524C}" dt="2021-06-07T20:09:14.858" v="1428" actId="26606"/>
          <ac:picMkLst>
            <pc:docMk/>
            <pc:sldMk cId="3346976763" sldId="256"/>
            <ac:picMk id="1026" creationId="{0243B868-3D80-46A7-A2DE-338FD112F995}"/>
          </ac:picMkLst>
        </pc:picChg>
      </pc:sldChg>
      <pc:sldChg chg="addSp delSp modSp new mod setBg setClrOvrMap">
        <pc:chgData name="Astner Mathias, SchülerIn" userId="d290667f-5c71-4e85-94ce-7cb342c5dc71" providerId="ADAL" clId="{CC828BD3-6F4B-4770-ACCD-6C17E426524C}" dt="2021-06-07T20:10:26.594" v="1429" actId="26606"/>
        <pc:sldMkLst>
          <pc:docMk/>
          <pc:sldMk cId="3917336366" sldId="257"/>
        </pc:sldMkLst>
        <pc:spChg chg="mod">
          <ac:chgData name="Astner Mathias, SchülerIn" userId="d290667f-5c71-4e85-94ce-7cb342c5dc71" providerId="ADAL" clId="{CC828BD3-6F4B-4770-ACCD-6C17E426524C}" dt="2021-06-07T20:10:26.594" v="1429" actId="26606"/>
          <ac:spMkLst>
            <pc:docMk/>
            <pc:sldMk cId="3917336366" sldId="257"/>
            <ac:spMk id="2" creationId="{25A868FF-A70F-40A9-9FC9-A1162780F6FA}"/>
          </ac:spMkLst>
        </pc:spChg>
        <pc:spChg chg="del mod">
          <ac:chgData name="Astner Mathias, SchülerIn" userId="d290667f-5c71-4e85-94ce-7cb342c5dc71" providerId="ADAL" clId="{CC828BD3-6F4B-4770-ACCD-6C17E426524C}" dt="2021-06-07T20:10:26.594" v="1429" actId="26606"/>
          <ac:spMkLst>
            <pc:docMk/>
            <pc:sldMk cId="3917336366" sldId="257"/>
            <ac:spMk id="3" creationId="{94EDD45B-DDBE-4204-BF3C-F087481349C6}"/>
          </ac:spMkLst>
        </pc:spChg>
        <pc:spChg chg="add">
          <ac:chgData name="Astner Mathias, SchülerIn" userId="d290667f-5c71-4e85-94ce-7cb342c5dc71" providerId="ADAL" clId="{CC828BD3-6F4B-4770-ACCD-6C17E426524C}" dt="2021-06-07T20:10:26.594" v="1429" actId="26606"/>
          <ac:spMkLst>
            <pc:docMk/>
            <pc:sldMk cId="3917336366" sldId="257"/>
            <ac:spMk id="10" creationId="{9228552E-C8B1-4A80-8448-0787CE0FC704}"/>
          </ac:spMkLst>
        </pc:spChg>
        <pc:graphicFrameChg chg="add">
          <ac:chgData name="Astner Mathias, SchülerIn" userId="d290667f-5c71-4e85-94ce-7cb342c5dc71" providerId="ADAL" clId="{CC828BD3-6F4B-4770-ACCD-6C17E426524C}" dt="2021-06-07T20:10:26.594" v="1429" actId="26606"/>
          <ac:graphicFrameMkLst>
            <pc:docMk/>
            <pc:sldMk cId="3917336366" sldId="257"/>
            <ac:graphicFrameMk id="5" creationId="{3750049B-9A5E-48DC-83FA-C3B7862096B4}"/>
          </ac:graphicFrameMkLst>
        </pc:graphicFrameChg>
        <pc:picChg chg="add">
          <ac:chgData name="Astner Mathias, SchülerIn" userId="d290667f-5c71-4e85-94ce-7cb342c5dc71" providerId="ADAL" clId="{CC828BD3-6F4B-4770-ACCD-6C17E426524C}" dt="2021-06-07T20:10:26.594" v="1429" actId="26606"/>
          <ac:picMkLst>
            <pc:docMk/>
            <pc:sldMk cId="3917336366" sldId="257"/>
            <ac:picMk id="6" creationId="{9B82C346-776B-46CB-89A7-0FE4148D914B}"/>
          </ac:picMkLst>
        </pc:picChg>
      </pc:sldChg>
      <pc:sldChg chg="addSp delSp modSp new mod setBg">
        <pc:chgData name="Astner Mathias, SchülerIn" userId="d290667f-5c71-4e85-94ce-7cb342c5dc71" providerId="ADAL" clId="{CC828BD3-6F4B-4770-ACCD-6C17E426524C}" dt="2021-06-07T20:11:37.088" v="1432" actId="26606"/>
        <pc:sldMkLst>
          <pc:docMk/>
          <pc:sldMk cId="3922931441" sldId="258"/>
        </pc:sldMkLst>
        <pc:spChg chg="mod">
          <ac:chgData name="Astner Mathias, SchülerIn" userId="d290667f-5c71-4e85-94ce-7cb342c5dc71" providerId="ADAL" clId="{CC828BD3-6F4B-4770-ACCD-6C17E426524C}" dt="2021-06-07T20:11:37.088" v="1432" actId="26606"/>
          <ac:spMkLst>
            <pc:docMk/>
            <pc:sldMk cId="3922931441" sldId="258"/>
            <ac:spMk id="2" creationId="{5A4558C0-CB0F-4061-9012-23D121935600}"/>
          </ac:spMkLst>
        </pc:spChg>
        <pc:spChg chg="mod">
          <ac:chgData name="Astner Mathias, SchülerIn" userId="d290667f-5c71-4e85-94ce-7cb342c5dc71" providerId="ADAL" clId="{CC828BD3-6F4B-4770-ACCD-6C17E426524C}" dt="2021-06-07T20:11:37.088" v="1432" actId="26606"/>
          <ac:spMkLst>
            <pc:docMk/>
            <pc:sldMk cId="3922931441" sldId="258"/>
            <ac:spMk id="3" creationId="{A825BED4-EE3E-4787-8995-41E12870622E}"/>
          </ac:spMkLst>
        </pc:spChg>
        <pc:spChg chg="add del">
          <ac:chgData name="Astner Mathias, SchülerIn" userId="d290667f-5c71-4e85-94ce-7cb342c5dc71" providerId="ADAL" clId="{CC828BD3-6F4B-4770-ACCD-6C17E426524C}" dt="2021-06-07T20:11:37.083" v="1431" actId="26606"/>
          <ac:spMkLst>
            <pc:docMk/>
            <pc:sldMk cId="3922931441" sldId="258"/>
            <ac:spMk id="8" creationId="{84697CDA-BDB7-4883-B48B-1D4EDB2F0E93}"/>
          </ac:spMkLst>
        </pc:spChg>
        <pc:spChg chg="add del">
          <ac:chgData name="Astner Mathias, SchülerIn" userId="d290667f-5c71-4e85-94ce-7cb342c5dc71" providerId="ADAL" clId="{CC828BD3-6F4B-4770-ACCD-6C17E426524C}" dt="2021-06-07T20:11:37.083" v="1431" actId="26606"/>
          <ac:spMkLst>
            <pc:docMk/>
            <pc:sldMk cId="3922931441" sldId="258"/>
            <ac:spMk id="10" creationId="{6295B176-FA0E-4B6A-A190-5E2E82BEA57A}"/>
          </ac:spMkLst>
        </pc:spChg>
        <pc:spChg chg="add del">
          <ac:chgData name="Astner Mathias, SchülerIn" userId="d290667f-5c71-4e85-94ce-7cb342c5dc71" providerId="ADAL" clId="{CC828BD3-6F4B-4770-ACCD-6C17E426524C}" dt="2021-06-07T20:11:37.083" v="1431" actId="26606"/>
          <ac:spMkLst>
            <pc:docMk/>
            <pc:sldMk cId="3922931441" sldId="258"/>
            <ac:spMk id="12" creationId="{48F779DE-4744-42D6-9C74-33EC94460CCC}"/>
          </ac:spMkLst>
        </pc:spChg>
        <pc:spChg chg="add">
          <ac:chgData name="Astner Mathias, SchülerIn" userId="d290667f-5c71-4e85-94ce-7cb342c5dc71" providerId="ADAL" clId="{CC828BD3-6F4B-4770-ACCD-6C17E426524C}" dt="2021-06-07T20:11:37.088" v="1432" actId="26606"/>
          <ac:spMkLst>
            <pc:docMk/>
            <pc:sldMk cId="3922931441" sldId="258"/>
            <ac:spMk id="14" creationId="{5F18414D-1626-4996-AACB-23D3DE45B03B}"/>
          </ac:spMkLst>
        </pc:spChg>
        <pc:spChg chg="add">
          <ac:chgData name="Astner Mathias, SchülerIn" userId="d290667f-5c71-4e85-94ce-7cb342c5dc71" providerId="ADAL" clId="{CC828BD3-6F4B-4770-ACCD-6C17E426524C}" dt="2021-06-07T20:11:37.088" v="1432" actId="26606"/>
          <ac:spMkLst>
            <pc:docMk/>
            <pc:sldMk cId="3922931441" sldId="258"/>
            <ac:spMk id="15" creationId="{D84C2E9E-0B5D-4B5F-9A1F-70EBDCE39034}"/>
          </ac:spMkLst>
        </pc:spChg>
        <pc:cxnChg chg="add">
          <ac:chgData name="Astner Mathias, SchülerIn" userId="d290667f-5c71-4e85-94ce-7cb342c5dc71" providerId="ADAL" clId="{CC828BD3-6F4B-4770-ACCD-6C17E426524C}" dt="2021-06-07T20:11:37.088" v="1432" actId="26606"/>
          <ac:cxnSpMkLst>
            <pc:docMk/>
            <pc:sldMk cId="3922931441" sldId="258"/>
            <ac:cxnSpMk id="16" creationId="{07A9243D-8FC3-4B36-874B-55906B03F484}"/>
          </ac:cxnSpMkLst>
        </pc:cxnChg>
      </pc:sldChg>
      <pc:sldChg chg="addSp delSp modSp new mod setBg">
        <pc:chgData name="Astner Mathias, SchülerIn" userId="d290667f-5c71-4e85-94ce-7cb342c5dc71" providerId="ADAL" clId="{CC828BD3-6F4B-4770-ACCD-6C17E426524C}" dt="2021-06-07T20:11:53.531" v="1437" actId="26606"/>
        <pc:sldMkLst>
          <pc:docMk/>
          <pc:sldMk cId="3672177875" sldId="259"/>
        </pc:sldMkLst>
        <pc:spChg chg="mod">
          <ac:chgData name="Astner Mathias, SchülerIn" userId="d290667f-5c71-4e85-94ce-7cb342c5dc71" providerId="ADAL" clId="{CC828BD3-6F4B-4770-ACCD-6C17E426524C}" dt="2021-06-07T20:11:53.519" v="1436" actId="26606"/>
          <ac:spMkLst>
            <pc:docMk/>
            <pc:sldMk cId="3672177875" sldId="259"/>
            <ac:spMk id="2" creationId="{16063EFC-7BF0-4C80-A488-AEF35CB79DA1}"/>
          </ac:spMkLst>
        </pc:spChg>
        <pc:spChg chg="del mod">
          <ac:chgData name="Astner Mathias, SchülerIn" userId="d290667f-5c71-4e85-94ce-7cb342c5dc71" providerId="ADAL" clId="{CC828BD3-6F4B-4770-ACCD-6C17E426524C}" dt="2021-06-07T20:11:53.531" v="1437" actId="26606"/>
          <ac:spMkLst>
            <pc:docMk/>
            <pc:sldMk cId="3672177875" sldId="259"/>
            <ac:spMk id="3" creationId="{F1731C20-0660-4D35-A9BB-8C07B562E011}"/>
          </ac:spMkLst>
        </pc:spChg>
        <pc:spChg chg="add del">
          <ac:chgData name="Astner Mathias, SchülerIn" userId="d290667f-5c71-4e85-94ce-7cb342c5dc71" providerId="ADAL" clId="{CC828BD3-6F4B-4770-ACCD-6C17E426524C}" dt="2021-06-07T20:11:45.410" v="1434" actId="26606"/>
          <ac:spMkLst>
            <pc:docMk/>
            <pc:sldMk cId="3672177875" sldId="259"/>
            <ac:spMk id="8" creationId="{A7AE9375-4664-4DB2-922D-2782A6E439AC}"/>
          </ac:spMkLst>
        </pc:spChg>
        <pc:spChg chg="add del">
          <ac:chgData name="Astner Mathias, SchülerIn" userId="d290667f-5c71-4e85-94ce-7cb342c5dc71" providerId="ADAL" clId="{CC828BD3-6F4B-4770-ACCD-6C17E426524C}" dt="2021-06-07T20:11:45.410" v="1434" actId="26606"/>
          <ac:spMkLst>
            <pc:docMk/>
            <pc:sldMk cId="3672177875" sldId="259"/>
            <ac:spMk id="12" creationId="{9DD005C1-8C51-42D6-9BEE-B9B83849743D}"/>
          </ac:spMkLst>
        </pc:spChg>
        <pc:spChg chg="add del">
          <ac:chgData name="Astner Mathias, SchülerIn" userId="d290667f-5c71-4e85-94ce-7cb342c5dc71" providerId="ADAL" clId="{CC828BD3-6F4B-4770-ACCD-6C17E426524C}" dt="2021-06-07T20:11:53.519" v="1436" actId="26606"/>
          <ac:spMkLst>
            <pc:docMk/>
            <pc:sldMk cId="3672177875" sldId="259"/>
            <ac:spMk id="14" creationId="{E8A8EAB8-D2FF-444D-B34B-7D32F106AD0E}"/>
          </ac:spMkLst>
        </pc:spChg>
        <pc:graphicFrameChg chg="add">
          <ac:chgData name="Astner Mathias, SchülerIn" userId="d290667f-5c71-4e85-94ce-7cb342c5dc71" providerId="ADAL" clId="{CC828BD3-6F4B-4770-ACCD-6C17E426524C}" dt="2021-06-07T20:11:53.531" v="1437" actId="26606"/>
          <ac:graphicFrameMkLst>
            <pc:docMk/>
            <pc:sldMk cId="3672177875" sldId="259"/>
            <ac:graphicFrameMk id="5" creationId="{9ABC30A3-4BAB-4F6B-92C7-70441BE15310}"/>
          </ac:graphicFrameMkLst>
        </pc:graphicFrameChg>
        <pc:cxnChg chg="add del">
          <ac:chgData name="Astner Mathias, SchülerIn" userId="d290667f-5c71-4e85-94ce-7cb342c5dc71" providerId="ADAL" clId="{CC828BD3-6F4B-4770-ACCD-6C17E426524C}" dt="2021-06-07T20:11:45.410" v="1434" actId="26606"/>
          <ac:cxnSpMkLst>
            <pc:docMk/>
            <pc:sldMk cId="3672177875" sldId="259"/>
            <ac:cxnSpMk id="10" creationId="{EE504C98-6397-41C1-A8D8-2D9C4ED307E0}"/>
          </ac:cxnSpMkLst>
        </pc:cxnChg>
        <pc:cxnChg chg="add del">
          <ac:chgData name="Astner Mathias, SchülerIn" userId="d290667f-5c71-4e85-94ce-7cb342c5dc71" providerId="ADAL" clId="{CC828BD3-6F4B-4770-ACCD-6C17E426524C}" dt="2021-06-07T20:11:53.519" v="1436" actId="26606"/>
          <ac:cxnSpMkLst>
            <pc:docMk/>
            <pc:sldMk cId="3672177875" sldId="259"/>
            <ac:cxnSpMk id="15" creationId="{067633D1-6EE6-4118-B9F0-B363477BEE7A}"/>
          </ac:cxnSpMkLst>
        </pc:cxnChg>
        <pc:cxnChg chg="add del">
          <ac:chgData name="Astner Mathias, SchülerIn" userId="d290667f-5c71-4e85-94ce-7cb342c5dc71" providerId="ADAL" clId="{CC828BD3-6F4B-4770-ACCD-6C17E426524C}" dt="2021-06-07T20:11:53.519" v="1436" actId="26606"/>
          <ac:cxnSpMkLst>
            <pc:docMk/>
            <pc:sldMk cId="3672177875" sldId="259"/>
            <ac:cxnSpMk id="16" creationId="{4AD7FFC6-42A9-49CB-B5E9-B3F6B038331B}"/>
          </ac:cxnSpMkLst>
        </pc:cxnChg>
      </pc:sldChg>
      <pc:sldChg chg="addSp delSp modSp new mod setBg">
        <pc:chgData name="Astner Mathias, SchülerIn" userId="d290667f-5c71-4e85-94ce-7cb342c5dc71" providerId="ADAL" clId="{CC828BD3-6F4B-4770-ACCD-6C17E426524C}" dt="2021-06-07T20:12:10.476" v="1438" actId="26606"/>
        <pc:sldMkLst>
          <pc:docMk/>
          <pc:sldMk cId="500694320" sldId="260"/>
        </pc:sldMkLst>
        <pc:spChg chg="mod">
          <ac:chgData name="Astner Mathias, SchülerIn" userId="d290667f-5c71-4e85-94ce-7cb342c5dc71" providerId="ADAL" clId="{CC828BD3-6F4B-4770-ACCD-6C17E426524C}" dt="2021-06-07T20:12:10.476" v="1438" actId="26606"/>
          <ac:spMkLst>
            <pc:docMk/>
            <pc:sldMk cId="500694320" sldId="260"/>
            <ac:spMk id="2" creationId="{F9A7E217-8992-47B1-947D-5A94EDD33D2C}"/>
          </ac:spMkLst>
        </pc:spChg>
        <pc:spChg chg="del mod">
          <ac:chgData name="Astner Mathias, SchülerIn" userId="d290667f-5c71-4e85-94ce-7cb342c5dc71" providerId="ADAL" clId="{CC828BD3-6F4B-4770-ACCD-6C17E426524C}" dt="2021-06-07T20:12:10.476" v="1438" actId="26606"/>
          <ac:spMkLst>
            <pc:docMk/>
            <pc:sldMk cId="500694320" sldId="260"/>
            <ac:spMk id="3" creationId="{4B1EBE13-BC70-4BF3-8935-A889832450A7}"/>
          </ac:spMkLst>
        </pc:spChg>
        <pc:spChg chg="add">
          <ac:chgData name="Astner Mathias, SchülerIn" userId="d290667f-5c71-4e85-94ce-7cb342c5dc71" providerId="ADAL" clId="{CC828BD3-6F4B-4770-ACCD-6C17E426524C}" dt="2021-06-07T20:12:10.476" v="1438" actId="26606"/>
          <ac:spMkLst>
            <pc:docMk/>
            <pc:sldMk cId="500694320" sldId="260"/>
            <ac:spMk id="9" creationId="{A7AE9375-4664-4DB2-922D-2782A6E439AC}"/>
          </ac:spMkLst>
        </pc:spChg>
        <pc:graphicFrameChg chg="add">
          <ac:chgData name="Astner Mathias, SchülerIn" userId="d290667f-5c71-4e85-94ce-7cb342c5dc71" providerId="ADAL" clId="{CC828BD3-6F4B-4770-ACCD-6C17E426524C}" dt="2021-06-07T20:12:10.476" v="1438" actId="26606"/>
          <ac:graphicFrameMkLst>
            <pc:docMk/>
            <pc:sldMk cId="500694320" sldId="260"/>
            <ac:graphicFrameMk id="5" creationId="{CDD6B056-3AAC-45B6-B2E2-0B7947926089}"/>
          </ac:graphicFrameMkLst>
        </pc:graphicFrameChg>
        <pc:cxnChg chg="add">
          <ac:chgData name="Astner Mathias, SchülerIn" userId="d290667f-5c71-4e85-94ce-7cb342c5dc71" providerId="ADAL" clId="{CC828BD3-6F4B-4770-ACCD-6C17E426524C}" dt="2021-06-07T20:12:10.476" v="1438" actId="26606"/>
          <ac:cxnSpMkLst>
            <pc:docMk/>
            <pc:sldMk cId="500694320" sldId="260"/>
            <ac:cxnSpMk id="11" creationId="{EE504C98-6397-41C1-A8D8-2D9C4ED307E0}"/>
          </ac:cxnSpMkLst>
        </pc:cxnChg>
        <pc:cxnChg chg="add">
          <ac:chgData name="Astner Mathias, SchülerIn" userId="d290667f-5c71-4e85-94ce-7cb342c5dc71" providerId="ADAL" clId="{CC828BD3-6F4B-4770-ACCD-6C17E426524C}" dt="2021-06-07T20:12:10.476" v="1438" actId="26606"/>
          <ac:cxnSpMkLst>
            <pc:docMk/>
            <pc:sldMk cId="500694320" sldId="260"/>
            <ac:cxnSpMk id="13" creationId="{17C2F6CE-0CF2-4DDD-85F5-96799A328F15}"/>
          </ac:cxnSpMkLst>
        </pc:cxnChg>
      </pc:sldChg>
      <pc:sldChg chg="addSp delSp modSp new mod setBg">
        <pc:chgData name="Astner Mathias, SchülerIn" userId="d290667f-5c71-4e85-94ce-7cb342c5dc71" providerId="ADAL" clId="{CC828BD3-6F4B-4770-ACCD-6C17E426524C}" dt="2021-06-07T20:12:19.076" v="1439" actId="26606"/>
        <pc:sldMkLst>
          <pc:docMk/>
          <pc:sldMk cId="1161564639" sldId="261"/>
        </pc:sldMkLst>
        <pc:spChg chg="mod">
          <ac:chgData name="Astner Mathias, SchülerIn" userId="d290667f-5c71-4e85-94ce-7cb342c5dc71" providerId="ADAL" clId="{CC828BD3-6F4B-4770-ACCD-6C17E426524C}" dt="2021-06-07T20:12:19.076" v="1439" actId="26606"/>
          <ac:spMkLst>
            <pc:docMk/>
            <pc:sldMk cId="1161564639" sldId="261"/>
            <ac:spMk id="2" creationId="{8893FB41-4415-4C48-AD2D-0AAAA2D8EEB0}"/>
          </ac:spMkLst>
        </pc:spChg>
        <pc:spChg chg="del mod">
          <ac:chgData name="Astner Mathias, SchülerIn" userId="d290667f-5c71-4e85-94ce-7cb342c5dc71" providerId="ADAL" clId="{CC828BD3-6F4B-4770-ACCD-6C17E426524C}" dt="2021-06-07T20:12:19.076" v="1439" actId="26606"/>
          <ac:spMkLst>
            <pc:docMk/>
            <pc:sldMk cId="1161564639" sldId="261"/>
            <ac:spMk id="3" creationId="{4501D3F5-505C-4056-89D5-27F83EA3BB89}"/>
          </ac:spMkLst>
        </pc:spChg>
        <pc:spChg chg="add">
          <ac:chgData name="Astner Mathias, SchülerIn" userId="d290667f-5c71-4e85-94ce-7cb342c5dc71" providerId="ADAL" clId="{CC828BD3-6F4B-4770-ACCD-6C17E426524C}" dt="2021-06-07T20:12:19.076" v="1439" actId="26606"/>
          <ac:spMkLst>
            <pc:docMk/>
            <pc:sldMk cId="1161564639" sldId="261"/>
            <ac:spMk id="9" creationId="{A7AE9375-4664-4DB2-922D-2782A6E439AC}"/>
          </ac:spMkLst>
        </pc:spChg>
        <pc:spChg chg="add">
          <ac:chgData name="Astner Mathias, SchülerIn" userId="d290667f-5c71-4e85-94ce-7cb342c5dc71" providerId="ADAL" clId="{CC828BD3-6F4B-4770-ACCD-6C17E426524C}" dt="2021-06-07T20:12:19.076" v="1439" actId="26606"/>
          <ac:spMkLst>
            <pc:docMk/>
            <pc:sldMk cId="1161564639" sldId="261"/>
            <ac:spMk id="13" creationId="{9DD005C1-8C51-42D6-9BEE-B9B83849743D}"/>
          </ac:spMkLst>
        </pc:spChg>
        <pc:graphicFrameChg chg="add">
          <ac:chgData name="Astner Mathias, SchülerIn" userId="d290667f-5c71-4e85-94ce-7cb342c5dc71" providerId="ADAL" clId="{CC828BD3-6F4B-4770-ACCD-6C17E426524C}" dt="2021-06-07T20:12:19.076" v="1439" actId="26606"/>
          <ac:graphicFrameMkLst>
            <pc:docMk/>
            <pc:sldMk cId="1161564639" sldId="261"/>
            <ac:graphicFrameMk id="5" creationId="{938E9676-ADE4-467A-8E0B-CE8BE9FBDDAD}"/>
          </ac:graphicFrameMkLst>
        </pc:graphicFrameChg>
        <pc:cxnChg chg="add">
          <ac:chgData name="Astner Mathias, SchülerIn" userId="d290667f-5c71-4e85-94ce-7cb342c5dc71" providerId="ADAL" clId="{CC828BD3-6F4B-4770-ACCD-6C17E426524C}" dt="2021-06-07T20:12:19.076" v="1439" actId="26606"/>
          <ac:cxnSpMkLst>
            <pc:docMk/>
            <pc:sldMk cId="1161564639" sldId="261"/>
            <ac:cxnSpMk id="11" creationId="{EE504C98-6397-41C1-A8D8-2D9C4ED307E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C283B-66A0-4B72-9EC0-0ED4AE818187}" type="doc">
      <dgm:prSet loTypeId="urn:microsoft.com/office/officeart/2005/8/layout/hierarchy2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0BF7B6-1296-442E-8B31-9E0BC4CD6FC5}">
      <dgm:prSet/>
      <dgm:spPr/>
      <dgm:t>
        <a:bodyPr/>
        <a:lstStyle/>
        <a:p>
          <a:r>
            <a:rPr lang="de-AT"/>
            <a:t>Einfache Website mit Flask</a:t>
          </a:r>
          <a:endParaRPr lang="en-US"/>
        </a:p>
      </dgm:t>
    </dgm:pt>
    <dgm:pt modelId="{D1BA36B2-0F42-4B46-9BAD-56CEBB55251F}" type="parTrans" cxnId="{4966FED3-8172-4967-B8E3-5511D4F9CA23}">
      <dgm:prSet/>
      <dgm:spPr/>
      <dgm:t>
        <a:bodyPr/>
        <a:lstStyle/>
        <a:p>
          <a:endParaRPr lang="en-US"/>
        </a:p>
      </dgm:t>
    </dgm:pt>
    <dgm:pt modelId="{ABE6F122-68B3-4948-8814-CBFACD809318}" type="sibTrans" cxnId="{4966FED3-8172-4967-B8E3-5511D4F9CA23}">
      <dgm:prSet/>
      <dgm:spPr/>
      <dgm:t>
        <a:bodyPr/>
        <a:lstStyle/>
        <a:p>
          <a:endParaRPr lang="en-US"/>
        </a:p>
      </dgm:t>
    </dgm:pt>
    <dgm:pt modelId="{3CD9FE80-DC71-4BD6-A476-4C35548D169B}">
      <dgm:prSet/>
      <dgm:spPr/>
      <dgm:t>
        <a:bodyPr/>
        <a:lstStyle/>
        <a:p>
          <a:r>
            <a:rPr lang="de-AT"/>
            <a:t>Auch im API Style verwendbar</a:t>
          </a:r>
          <a:endParaRPr lang="en-US"/>
        </a:p>
      </dgm:t>
    </dgm:pt>
    <dgm:pt modelId="{C556D822-400D-4B13-8469-153C500F4B74}" type="parTrans" cxnId="{037FA529-5327-42B3-93AB-46D3851B0DC5}">
      <dgm:prSet/>
      <dgm:spPr/>
      <dgm:t>
        <a:bodyPr/>
        <a:lstStyle/>
        <a:p>
          <a:endParaRPr lang="en-US"/>
        </a:p>
      </dgm:t>
    </dgm:pt>
    <dgm:pt modelId="{BCDAEE39-7E57-4D0A-9B3C-AAF33CE6C302}" type="sibTrans" cxnId="{037FA529-5327-42B3-93AB-46D3851B0DC5}">
      <dgm:prSet/>
      <dgm:spPr/>
      <dgm:t>
        <a:bodyPr/>
        <a:lstStyle/>
        <a:p>
          <a:endParaRPr lang="en-US"/>
        </a:p>
      </dgm:t>
    </dgm:pt>
    <dgm:pt modelId="{C0E424E0-466B-4A59-BB12-2604136552F6}">
      <dgm:prSet/>
      <dgm:spPr/>
      <dgm:t>
        <a:bodyPr/>
        <a:lstStyle/>
        <a:p>
          <a:r>
            <a:rPr lang="de-AT"/>
            <a:t>Über Webinterface ansteuerbar:</a:t>
          </a:r>
          <a:endParaRPr lang="en-US"/>
        </a:p>
      </dgm:t>
    </dgm:pt>
    <dgm:pt modelId="{5FECBE2A-9902-4533-9211-AA31AB57DD71}" type="parTrans" cxnId="{81B39DCD-6B57-4DB5-9247-47CD18F16FCC}">
      <dgm:prSet/>
      <dgm:spPr/>
      <dgm:t>
        <a:bodyPr/>
        <a:lstStyle/>
        <a:p>
          <a:endParaRPr lang="en-US"/>
        </a:p>
      </dgm:t>
    </dgm:pt>
    <dgm:pt modelId="{00679B1B-7C26-472B-A505-23A556FE9E63}" type="sibTrans" cxnId="{81B39DCD-6B57-4DB5-9247-47CD18F16FCC}">
      <dgm:prSet/>
      <dgm:spPr/>
      <dgm:t>
        <a:bodyPr/>
        <a:lstStyle/>
        <a:p>
          <a:endParaRPr lang="en-US"/>
        </a:p>
      </dgm:t>
    </dgm:pt>
    <dgm:pt modelId="{4EF236B4-1BA8-4CAD-941C-87F08EFBE11D}">
      <dgm:prSet/>
      <dgm:spPr/>
      <dgm:t>
        <a:bodyPr/>
        <a:lstStyle/>
        <a:p>
          <a:r>
            <a:rPr lang="de-AT"/>
            <a:t>GPIO Pins</a:t>
          </a:r>
          <a:endParaRPr lang="en-US"/>
        </a:p>
      </dgm:t>
    </dgm:pt>
    <dgm:pt modelId="{6EDF6336-86C5-4B25-8A77-58E3FCB4E851}" type="parTrans" cxnId="{4258D1EA-4C47-4058-8045-D69BB556BBBA}">
      <dgm:prSet/>
      <dgm:spPr/>
      <dgm:t>
        <a:bodyPr/>
        <a:lstStyle/>
        <a:p>
          <a:endParaRPr lang="en-US"/>
        </a:p>
      </dgm:t>
    </dgm:pt>
    <dgm:pt modelId="{267E4310-12B9-4C20-819B-8D6B7235F2B9}" type="sibTrans" cxnId="{4258D1EA-4C47-4058-8045-D69BB556BBBA}">
      <dgm:prSet/>
      <dgm:spPr/>
      <dgm:t>
        <a:bodyPr/>
        <a:lstStyle/>
        <a:p>
          <a:endParaRPr lang="en-US"/>
        </a:p>
      </dgm:t>
    </dgm:pt>
    <dgm:pt modelId="{77285F62-4E18-4044-ABB0-E27F0CF62455}">
      <dgm:prSet/>
      <dgm:spPr/>
      <dgm:t>
        <a:bodyPr/>
        <a:lstStyle/>
        <a:p>
          <a:r>
            <a:rPr lang="de-AT"/>
            <a:t>LEDs</a:t>
          </a:r>
          <a:endParaRPr lang="en-US"/>
        </a:p>
      </dgm:t>
    </dgm:pt>
    <dgm:pt modelId="{B71A8967-F409-4AD8-A4FA-187D8C643FDB}" type="parTrans" cxnId="{BF822C41-D541-4497-8F9C-6B7E0B56727D}">
      <dgm:prSet/>
      <dgm:spPr/>
      <dgm:t>
        <a:bodyPr/>
        <a:lstStyle/>
        <a:p>
          <a:endParaRPr lang="en-US"/>
        </a:p>
      </dgm:t>
    </dgm:pt>
    <dgm:pt modelId="{594AB98B-59C5-4C95-A560-134DD76F316C}" type="sibTrans" cxnId="{BF822C41-D541-4497-8F9C-6B7E0B56727D}">
      <dgm:prSet/>
      <dgm:spPr/>
      <dgm:t>
        <a:bodyPr/>
        <a:lstStyle/>
        <a:p>
          <a:endParaRPr lang="en-US"/>
        </a:p>
      </dgm:t>
    </dgm:pt>
    <dgm:pt modelId="{EF8EECCB-7D5A-4873-87B2-EAD7B357D581}">
      <dgm:prSet/>
      <dgm:spPr/>
      <dgm:t>
        <a:bodyPr/>
        <a:lstStyle/>
        <a:p>
          <a:r>
            <a:rPr lang="de-AT"/>
            <a:t>Temperatursensor</a:t>
          </a:r>
          <a:endParaRPr lang="en-US"/>
        </a:p>
      </dgm:t>
    </dgm:pt>
    <dgm:pt modelId="{B99C7AF1-F06A-4792-B35C-8E22233CCC5E}" type="parTrans" cxnId="{3AA37C5A-AD1F-4D2F-9818-6DD3297B04C7}">
      <dgm:prSet/>
      <dgm:spPr/>
      <dgm:t>
        <a:bodyPr/>
        <a:lstStyle/>
        <a:p>
          <a:endParaRPr lang="en-US"/>
        </a:p>
      </dgm:t>
    </dgm:pt>
    <dgm:pt modelId="{E855AE95-BC0A-45D5-8321-DF259BEE0781}" type="sibTrans" cxnId="{3AA37C5A-AD1F-4D2F-9818-6DD3297B04C7}">
      <dgm:prSet/>
      <dgm:spPr/>
      <dgm:t>
        <a:bodyPr/>
        <a:lstStyle/>
        <a:p>
          <a:endParaRPr lang="en-US"/>
        </a:p>
      </dgm:t>
    </dgm:pt>
    <dgm:pt modelId="{7D6A82A8-6A02-4A35-9BF6-DAD0CC0145A7}">
      <dgm:prSet/>
      <dgm:spPr/>
      <dgm:t>
        <a:bodyPr/>
        <a:lstStyle/>
        <a:p>
          <a:r>
            <a:rPr lang="de-AT"/>
            <a:t>Zentrale Ansteuerung durch Dashboard</a:t>
          </a:r>
          <a:endParaRPr lang="en-US"/>
        </a:p>
      </dgm:t>
    </dgm:pt>
    <dgm:pt modelId="{167A0497-60CB-4932-B35E-9015B9572D0C}" type="parTrans" cxnId="{956C1D8A-4508-44A6-AB3E-5AF38B3D588C}">
      <dgm:prSet/>
      <dgm:spPr/>
      <dgm:t>
        <a:bodyPr/>
        <a:lstStyle/>
        <a:p>
          <a:endParaRPr lang="en-US"/>
        </a:p>
      </dgm:t>
    </dgm:pt>
    <dgm:pt modelId="{13D63A33-178E-4D3F-947C-49437CA6514F}" type="sibTrans" cxnId="{956C1D8A-4508-44A6-AB3E-5AF38B3D588C}">
      <dgm:prSet/>
      <dgm:spPr/>
      <dgm:t>
        <a:bodyPr/>
        <a:lstStyle/>
        <a:p>
          <a:endParaRPr lang="en-US"/>
        </a:p>
      </dgm:t>
    </dgm:pt>
    <dgm:pt modelId="{FDB8B702-B92A-4A0F-9071-2BDC0987D65F}" type="pres">
      <dgm:prSet presAssocID="{CF4C283B-66A0-4B72-9EC0-0ED4AE81818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4A51CE-30E9-46FC-B271-BFB98E81B19C}" type="pres">
      <dgm:prSet presAssocID="{4A0BF7B6-1296-442E-8B31-9E0BC4CD6FC5}" presName="root1" presStyleCnt="0"/>
      <dgm:spPr/>
    </dgm:pt>
    <dgm:pt modelId="{CE1DF32C-A09E-4F70-9A5C-2F650E233844}" type="pres">
      <dgm:prSet presAssocID="{4A0BF7B6-1296-442E-8B31-9E0BC4CD6FC5}" presName="LevelOneTextNode" presStyleLbl="node0" presStyleIdx="0" presStyleCnt="4">
        <dgm:presLayoutVars>
          <dgm:chPref val="3"/>
        </dgm:presLayoutVars>
      </dgm:prSet>
      <dgm:spPr/>
    </dgm:pt>
    <dgm:pt modelId="{8CE14685-E4DA-44D4-ABDF-9092C6BF30B2}" type="pres">
      <dgm:prSet presAssocID="{4A0BF7B6-1296-442E-8B31-9E0BC4CD6FC5}" presName="level2hierChild" presStyleCnt="0"/>
      <dgm:spPr/>
    </dgm:pt>
    <dgm:pt modelId="{86F93C53-4875-4BB6-BF20-0CCFA775E68D}" type="pres">
      <dgm:prSet presAssocID="{3CD9FE80-DC71-4BD6-A476-4C35548D169B}" presName="root1" presStyleCnt="0"/>
      <dgm:spPr/>
    </dgm:pt>
    <dgm:pt modelId="{29A2594A-9A9B-448A-96AC-A54780115F73}" type="pres">
      <dgm:prSet presAssocID="{3CD9FE80-DC71-4BD6-A476-4C35548D169B}" presName="LevelOneTextNode" presStyleLbl="node0" presStyleIdx="1" presStyleCnt="4">
        <dgm:presLayoutVars>
          <dgm:chPref val="3"/>
        </dgm:presLayoutVars>
      </dgm:prSet>
      <dgm:spPr/>
    </dgm:pt>
    <dgm:pt modelId="{86A57F1E-001F-4B23-BF04-9FBC1B4F731E}" type="pres">
      <dgm:prSet presAssocID="{3CD9FE80-DC71-4BD6-A476-4C35548D169B}" presName="level2hierChild" presStyleCnt="0"/>
      <dgm:spPr/>
    </dgm:pt>
    <dgm:pt modelId="{9894C0BF-C101-4732-A957-6CAD2985AB05}" type="pres">
      <dgm:prSet presAssocID="{C0E424E0-466B-4A59-BB12-2604136552F6}" presName="root1" presStyleCnt="0"/>
      <dgm:spPr/>
    </dgm:pt>
    <dgm:pt modelId="{22256E87-51F1-4911-9371-918F2E9E6FD0}" type="pres">
      <dgm:prSet presAssocID="{C0E424E0-466B-4A59-BB12-2604136552F6}" presName="LevelOneTextNode" presStyleLbl="node0" presStyleIdx="2" presStyleCnt="4">
        <dgm:presLayoutVars>
          <dgm:chPref val="3"/>
        </dgm:presLayoutVars>
      </dgm:prSet>
      <dgm:spPr/>
    </dgm:pt>
    <dgm:pt modelId="{C1C00FF2-3F4A-4C1D-A72A-5D7DCABF5E8C}" type="pres">
      <dgm:prSet presAssocID="{C0E424E0-466B-4A59-BB12-2604136552F6}" presName="level2hierChild" presStyleCnt="0"/>
      <dgm:spPr/>
    </dgm:pt>
    <dgm:pt modelId="{A28E4450-1D23-4185-B078-FBE0868F41B4}" type="pres">
      <dgm:prSet presAssocID="{6EDF6336-86C5-4B25-8A77-58E3FCB4E851}" presName="conn2-1" presStyleLbl="parChTrans1D2" presStyleIdx="0" presStyleCnt="3"/>
      <dgm:spPr/>
    </dgm:pt>
    <dgm:pt modelId="{430ADF02-B08D-4BFE-BE17-84F0F153A517}" type="pres">
      <dgm:prSet presAssocID="{6EDF6336-86C5-4B25-8A77-58E3FCB4E851}" presName="connTx" presStyleLbl="parChTrans1D2" presStyleIdx="0" presStyleCnt="3"/>
      <dgm:spPr/>
    </dgm:pt>
    <dgm:pt modelId="{95337BC3-117F-4BC8-8BD7-A123AEEBCB13}" type="pres">
      <dgm:prSet presAssocID="{4EF236B4-1BA8-4CAD-941C-87F08EFBE11D}" presName="root2" presStyleCnt="0"/>
      <dgm:spPr/>
    </dgm:pt>
    <dgm:pt modelId="{CE8FCB95-D401-459B-9227-EEEE9E16E00C}" type="pres">
      <dgm:prSet presAssocID="{4EF236B4-1BA8-4CAD-941C-87F08EFBE11D}" presName="LevelTwoTextNode" presStyleLbl="node2" presStyleIdx="0" presStyleCnt="3">
        <dgm:presLayoutVars>
          <dgm:chPref val="3"/>
        </dgm:presLayoutVars>
      </dgm:prSet>
      <dgm:spPr/>
    </dgm:pt>
    <dgm:pt modelId="{349C7595-3CB6-4EBB-83F3-7BAD8FFA05FA}" type="pres">
      <dgm:prSet presAssocID="{4EF236B4-1BA8-4CAD-941C-87F08EFBE11D}" presName="level3hierChild" presStyleCnt="0"/>
      <dgm:spPr/>
    </dgm:pt>
    <dgm:pt modelId="{F18BBEE9-F197-4392-9CB1-61CBFF60D580}" type="pres">
      <dgm:prSet presAssocID="{B71A8967-F409-4AD8-A4FA-187D8C643FDB}" presName="conn2-1" presStyleLbl="parChTrans1D2" presStyleIdx="1" presStyleCnt="3"/>
      <dgm:spPr/>
    </dgm:pt>
    <dgm:pt modelId="{D4F03658-40FB-481C-8003-B995830681AC}" type="pres">
      <dgm:prSet presAssocID="{B71A8967-F409-4AD8-A4FA-187D8C643FDB}" presName="connTx" presStyleLbl="parChTrans1D2" presStyleIdx="1" presStyleCnt="3"/>
      <dgm:spPr/>
    </dgm:pt>
    <dgm:pt modelId="{154026C9-5E71-4D7E-84CA-BEBBFB516330}" type="pres">
      <dgm:prSet presAssocID="{77285F62-4E18-4044-ABB0-E27F0CF62455}" presName="root2" presStyleCnt="0"/>
      <dgm:spPr/>
    </dgm:pt>
    <dgm:pt modelId="{A4B2831E-EC57-4DE5-A1AC-903FA0E735BE}" type="pres">
      <dgm:prSet presAssocID="{77285F62-4E18-4044-ABB0-E27F0CF62455}" presName="LevelTwoTextNode" presStyleLbl="node2" presStyleIdx="1" presStyleCnt="3">
        <dgm:presLayoutVars>
          <dgm:chPref val="3"/>
        </dgm:presLayoutVars>
      </dgm:prSet>
      <dgm:spPr/>
    </dgm:pt>
    <dgm:pt modelId="{FB15CB7A-66EE-4D07-B644-C5B9C663B40F}" type="pres">
      <dgm:prSet presAssocID="{77285F62-4E18-4044-ABB0-E27F0CF62455}" presName="level3hierChild" presStyleCnt="0"/>
      <dgm:spPr/>
    </dgm:pt>
    <dgm:pt modelId="{4B5BE982-4E80-4EF9-915A-F6894999C83F}" type="pres">
      <dgm:prSet presAssocID="{B99C7AF1-F06A-4792-B35C-8E22233CCC5E}" presName="conn2-1" presStyleLbl="parChTrans1D2" presStyleIdx="2" presStyleCnt="3"/>
      <dgm:spPr/>
    </dgm:pt>
    <dgm:pt modelId="{50563604-CCB1-4C27-92B5-2E52944561EA}" type="pres">
      <dgm:prSet presAssocID="{B99C7AF1-F06A-4792-B35C-8E22233CCC5E}" presName="connTx" presStyleLbl="parChTrans1D2" presStyleIdx="2" presStyleCnt="3"/>
      <dgm:spPr/>
    </dgm:pt>
    <dgm:pt modelId="{C510D2D0-122D-41EE-BB66-05527D500243}" type="pres">
      <dgm:prSet presAssocID="{EF8EECCB-7D5A-4873-87B2-EAD7B357D581}" presName="root2" presStyleCnt="0"/>
      <dgm:spPr/>
    </dgm:pt>
    <dgm:pt modelId="{027742DB-2B7B-472C-9A33-43E401EA2EBD}" type="pres">
      <dgm:prSet presAssocID="{EF8EECCB-7D5A-4873-87B2-EAD7B357D581}" presName="LevelTwoTextNode" presStyleLbl="node2" presStyleIdx="2" presStyleCnt="3">
        <dgm:presLayoutVars>
          <dgm:chPref val="3"/>
        </dgm:presLayoutVars>
      </dgm:prSet>
      <dgm:spPr/>
    </dgm:pt>
    <dgm:pt modelId="{F67165C6-9768-4067-8882-03269ACA01F7}" type="pres">
      <dgm:prSet presAssocID="{EF8EECCB-7D5A-4873-87B2-EAD7B357D581}" presName="level3hierChild" presStyleCnt="0"/>
      <dgm:spPr/>
    </dgm:pt>
    <dgm:pt modelId="{276174B6-CA5C-488E-893F-C30B4774CA9E}" type="pres">
      <dgm:prSet presAssocID="{7D6A82A8-6A02-4A35-9BF6-DAD0CC0145A7}" presName="root1" presStyleCnt="0"/>
      <dgm:spPr/>
    </dgm:pt>
    <dgm:pt modelId="{B713D96E-2AE9-4F22-AAAF-64CAED31384E}" type="pres">
      <dgm:prSet presAssocID="{7D6A82A8-6A02-4A35-9BF6-DAD0CC0145A7}" presName="LevelOneTextNode" presStyleLbl="node0" presStyleIdx="3" presStyleCnt="4">
        <dgm:presLayoutVars>
          <dgm:chPref val="3"/>
        </dgm:presLayoutVars>
      </dgm:prSet>
      <dgm:spPr/>
    </dgm:pt>
    <dgm:pt modelId="{099E8D66-CB20-4A98-B1CB-277A7405F693}" type="pres">
      <dgm:prSet presAssocID="{7D6A82A8-6A02-4A35-9BF6-DAD0CC0145A7}" presName="level2hierChild" presStyleCnt="0"/>
      <dgm:spPr/>
    </dgm:pt>
  </dgm:ptLst>
  <dgm:cxnLst>
    <dgm:cxn modelId="{B3EB2513-0D8B-4B73-89D9-BE66383AC171}" type="presOf" srcId="{77285F62-4E18-4044-ABB0-E27F0CF62455}" destId="{A4B2831E-EC57-4DE5-A1AC-903FA0E735BE}" srcOrd="0" destOrd="0" presId="urn:microsoft.com/office/officeart/2005/8/layout/hierarchy2"/>
    <dgm:cxn modelId="{6162FC23-0FC3-4DD4-A618-8B40BC4FCAFC}" type="presOf" srcId="{C0E424E0-466B-4A59-BB12-2604136552F6}" destId="{22256E87-51F1-4911-9371-918F2E9E6FD0}" srcOrd="0" destOrd="0" presId="urn:microsoft.com/office/officeart/2005/8/layout/hierarchy2"/>
    <dgm:cxn modelId="{ED1D5B27-7F6C-414D-955B-655C93D73A94}" type="presOf" srcId="{4A0BF7B6-1296-442E-8B31-9E0BC4CD6FC5}" destId="{CE1DF32C-A09E-4F70-9A5C-2F650E233844}" srcOrd="0" destOrd="0" presId="urn:microsoft.com/office/officeart/2005/8/layout/hierarchy2"/>
    <dgm:cxn modelId="{037FA529-5327-42B3-93AB-46D3851B0DC5}" srcId="{CF4C283B-66A0-4B72-9EC0-0ED4AE818187}" destId="{3CD9FE80-DC71-4BD6-A476-4C35548D169B}" srcOrd="1" destOrd="0" parTransId="{C556D822-400D-4B13-8469-153C500F4B74}" sibTransId="{BCDAEE39-7E57-4D0A-9B3C-AAF33CE6C302}"/>
    <dgm:cxn modelId="{BF822C41-D541-4497-8F9C-6B7E0B56727D}" srcId="{C0E424E0-466B-4A59-BB12-2604136552F6}" destId="{77285F62-4E18-4044-ABB0-E27F0CF62455}" srcOrd="1" destOrd="0" parTransId="{B71A8967-F409-4AD8-A4FA-187D8C643FDB}" sibTransId="{594AB98B-59C5-4C95-A560-134DD76F316C}"/>
    <dgm:cxn modelId="{73F72E61-959D-45F4-B778-440B1E217C40}" type="presOf" srcId="{B71A8967-F409-4AD8-A4FA-187D8C643FDB}" destId="{D4F03658-40FB-481C-8003-B995830681AC}" srcOrd="1" destOrd="0" presId="urn:microsoft.com/office/officeart/2005/8/layout/hierarchy2"/>
    <dgm:cxn modelId="{F9331A66-C904-4A57-985B-52D5432D31D9}" type="presOf" srcId="{7D6A82A8-6A02-4A35-9BF6-DAD0CC0145A7}" destId="{B713D96E-2AE9-4F22-AAAF-64CAED31384E}" srcOrd="0" destOrd="0" presId="urn:microsoft.com/office/officeart/2005/8/layout/hierarchy2"/>
    <dgm:cxn modelId="{F8521448-1065-4A88-90CD-66ADA643B7E6}" type="presOf" srcId="{B99C7AF1-F06A-4792-B35C-8E22233CCC5E}" destId="{4B5BE982-4E80-4EF9-915A-F6894999C83F}" srcOrd="0" destOrd="0" presId="urn:microsoft.com/office/officeart/2005/8/layout/hierarchy2"/>
    <dgm:cxn modelId="{69BA3848-B0AF-4884-82EA-2558AD19E3CA}" type="presOf" srcId="{B71A8967-F409-4AD8-A4FA-187D8C643FDB}" destId="{F18BBEE9-F197-4392-9CB1-61CBFF60D580}" srcOrd="0" destOrd="0" presId="urn:microsoft.com/office/officeart/2005/8/layout/hierarchy2"/>
    <dgm:cxn modelId="{4831DB56-C5E8-4AD7-8235-8DFEC7C2283F}" type="presOf" srcId="{3CD9FE80-DC71-4BD6-A476-4C35548D169B}" destId="{29A2594A-9A9B-448A-96AC-A54780115F73}" srcOrd="0" destOrd="0" presId="urn:microsoft.com/office/officeart/2005/8/layout/hierarchy2"/>
    <dgm:cxn modelId="{3AA37C5A-AD1F-4D2F-9818-6DD3297B04C7}" srcId="{C0E424E0-466B-4A59-BB12-2604136552F6}" destId="{EF8EECCB-7D5A-4873-87B2-EAD7B357D581}" srcOrd="2" destOrd="0" parTransId="{B99C7AF1-F06A-4792-B35C-8E22233CCC5E}" sibTransId="{E855AE95-BC0A-45D5-8321-DF259BEE0781}"/>
    <dgm:cxn modelId="{956C1D8A-4508-44A6-AB3E-5AF38B3D588C}" srcId="{CF4C283B-66A0-4B72-9EC0-0ED4AE818187}" destId="{7D6A82A8-6A02-4A35-9BF6-DAD0CC0145A7}" srcOrd="3" destOrd="0" parTransId="{167A0497-60CB-4932-B35E-9015B9572D0C}" sibTransId="{13D63A33-178E-4D3F-947C-49437CA6514F}"/>
    <dgm:cxn modelId="{051890CA-183B-4B35-9C49-DA13228ECE96}" type="presOf" srcId="{6EDF6336-86C5-4B25-8A77-58E3FCB4E851}" destId="{A28E4450-1D23-4185-B078-FBE0868F41B4}" srcOrd="0" destOrd="0" presId="urn:microsoft.com/office/officeart/2005/8/layout/hierarchy2"/>
    <dgm:cxn modelId="{81B39DCD-6B57-4DB5-9247-47CD18F16FCC}" srcId="{CF4C283B-66A0-4B72-9EC0-0ED4AE818187}" destId="{C0E424E0-466B-4A59-BB12-2604136552F6}" srcOrd="2" destOrd="0" parTransId="{5FECBE2A-9902-4533-9211-AA31AB57DD71}" sibTransId="{00679B1B-7C26-472B-A505-23A556FE9E63}"/>
    <dgm:cxn modelId="{4966FED3-8172-4967-B8E3-5511D4F9CA23}" srcId="{CF4C283B-66A0-4B72-9EC0-0ED4AE818187}" destId="{4A0BF7B6-1296-442E-8B31-9E0BC4CD6FC5}" srcOrd="0" destOrd="0" parTransId="{D1BA36B2-0F42-4B46-9BAD-56CEBB55251F}" sibTransId="{ABE6F122-68B3-4948-8814-CBFACD809318}"/>
    <dgm:cxn modelId="{26021ADD-40A5-4F9D-A486-9A8A4B765D16}" type="presOf" srcId="{4EF236B4-1BA8-4CAD-941C-87F08EFBE11D}" destId="{CE8FCB95-D401-459B-9227-EEEE9E16E00C}" srcOrd="0" destOrd="0" presId="urn:microsoft.com/office/officeart/2005/8/layout/hierarchy2"/>
    <dgm:cxn modelId="{040A3FEA-93AD-4EF0-A5AF-1F3A45A6E037}" type="presOf" srcId="{CF4C283B-66A0-4B72-9EC0-0ED4AE818187}" destId="{FDB8B702-B92A-4A0F-9071-2BDC0987D65F}" srcOrd="0" destOrd="0" presId="urn:microsoft.com/office/officeart/2005/8/layout/hierarchy2"/>
    <dgm:cxn modelId="{4258D1EA-4C47-4058-8045-D69BB556BBBA}" srcId="{C0E424E0-466B-4A59-BB12-2604136552F6}" destId="{4EF236B4-1BA8-4CAD-941C-87F08EFBE11D}" srcOrd="0" destOrd="0" parTransId="{6EDF6336-86C5-4B25-8A77-58E3FCB4E851}" sibTransId="{267E4310-12B9-4C20-819B-8D6B7235F2B9}"/>
    <dgm:cxn modelId="{92E269EB-A6D9-40FF-823D-B0C456672781}" type="presOf" srcId="{EF8EECCB-7D5A-4873-87B2-EAD7B357D581}" destId="{027742DB-2B7B-472C-9A33-43E401EA2EBD}" srcOrd="0" destOrd="0" presId="urn:microsoft.com/office/officeart/2005/8/layout/hierarchy2"/>
    <dgm:cxn modelId="{E6437EF0-945C-40D7-9A43-02100745AC9D}" type="presOf" srcId="{B99C7AF1-F06A-4792-B35C-8E22233CCC5E}" destId="{50563604-CCB1-4C27-92B5-2E52944561EA}" srcOrd="1" destOrd="0" presId="urn:microsoft.com/office/officeart/2005/8/layout/hierarchy2"/>
    <dgm:cxn modelId="{09074BFD-1F02-4944-A649-FFE1C83C7E6B}" type="presOf" srcId="{6EDF6336-86C5-4B25-8A77-58E3FCB4E851}" destId="{430ADF02-B08D-4BFE-BE17-84F0F153A517}" srcOrd="1" destOrd="0" presId="urn:microsoft.com/office/officeart/2005/8/layout/hierarchy2"/>
    <dgm:cxn modelId="{1D3D932A-B153-4D07-848D-5CCBF8A2AEDF}" type="presParOf" srcId="{FDB8B702-B92A-4A0F-9071-2BDC0987D65F}" destId="{3A4A51CE-30E9-46FC-B271-BFB98E81B19C}" srcOrd="0" destOrd="0" presId="urn:microsoft.com/office/officeart/2005/8/layout/hierarchy2"/>
    <dgm:cxn modelId="{EA559F34-4265-41A4-BE23-D9A799C5BB55}" type="presParOf" srcId="{3A4A51CE-30E9-46FC-B271-BFB98E81B19C}" destId="{CE1DF32C-A09E-4F70-9A5C-2F650E233844}" srcOrd="0" destOrd="0" presId="urn:microsoft.com/office/officeart/2005/8/layout/hierarchy2"/>
    <dgm:cxn modelId="{332F7483-5C1C-45E0-BC54-2CCDA6CF55E7}" type="presParOf" srcId="{3A4A51CE-30E9-46FC-B271-BFB98E81B19C}" destId="{8CE14685-E4DA-44D4-ABDF-9092C6BF30B2}" srcOrd="1" destOrd="0" presId="urn:microsoft.com/office/officeart/2005/8/layout/hierarchy2"/>
    <dgm:cxn modelId="{7B28C2E1-EA34-45A3-ACCC-18EC113B2901}" type="presParOf" srcId="{FDB8B702-B92A-4A0F-9071-2BDC0987D65F}" destId="{86F93C53-4875-4BB6-BF20-0CCFA775E68D}" srcOrd="1" destOrd="0" presId="urn:microsoft.com/office/officeart/2005/8/layout/hierarchy2"/>
    <dgm:cxn modelId="{130DDB28-BD38-4279-91DF-A3A02F8DE475}" type="presParOf" srcId="{86F93C53-4875-4BB6-BF20-0CCFA775E68D}" destId="{29A2594A-9A9B-448A-96AC-A54780115F73}" srcOrd="0" destOrd="0" presId="urn:microsoft.com/office/officeart/2005/8/layout/hierarchy2"/>
    <dgm:cxn modelId="{C5A977E8-998A-4BB2-A76B-03F4012389E3}" type="presParOf" srcId="{86F93C53-4875-4BB6-BF20-0CCFA775E68D}" destId="{86A57F1E-001F-4B23-BF04-9FBC1B4F731E}" srcOrd="1" destOrd="0" presId="urn:microsoft.com/office/officeart/2005/8/layout/hierarchy2"/>
    <dgm:cxn modelId="{D1F217F0-2F16-4B4F-9EF7-A8465B05A89F}" type="presParOf" srcId="{FDB8B702-B92A-4A0F-9071-2BDC0987D65F}" destId="{9894C0BF-C101-4732-A957-6CAD2985AB05}" srcOrd="2" destOrd="0" presId="urn:microsoft.com/office/officeart/2005/8/layout/hierarchy2"/>
    <dgm:cxn modelId="{208FCE3F-6F97-4030-835B-F541C89BF1C4}" type="presParOf" srcId="{9894C0BF-C101-4732-A957-6CAD2985AB05}" destId="{22256E87-51F1-4911-9371-918F2E9E6FD0}" srcOrd="0" destOrd="0" presId="urn:microsoft.com/office/officeart/2005/8/layout/hierarchy2"/>
    <dgm:cxn modelId="{D3DEE2B6-4E36-477C-A247-5A5143B52351}" type="presParOf" srcId="{9894C0BF-C101-4732-A957-6CAD2985AB05}" destId="{C1C00FF2-3F4A-4C1D-A72A-5D7DCABF5E8C}" srcOrd="1" destOrd="0" presId="urn:microsoft.com/office/officeart/2005/8/layout/hierarchy2"/>
    <dgm:cxn modelId="{E711FE46-12AB-47DD-8E59-61681879B48D}" type="presParOf" srcId="{C1C00FF2-3F4A-4C1D-A72A-5D7DCABF5E8C}" destId="{A28E4450-1D23-4185-B078-FBE0868F41B4}" srcOrd="0" destOrd="0" presId="urn:microsoft.com/office/officeart/2005/8/layout/hierarchy2"/>
    <dgm:cxn modelId="{7AA5A322-EBEB-411D-9919-462A65E9ABE7}" type="presParOf" srcId="{A28E4450-1D23-4185-B078-FBE0868F41B4}" destId="{430ADF02-B08D-4BFE-BE17-84F0F153A517}" srcOrd="0" destOrd="0" presId="urn:microsoft.com/office/officeart/2005/8/layout/hierarchy2"/>
    <dgm:cxn modelId="{03712EC3-F822-414C-91D1-832331F5F0EA}" type="presParOf" srcId="{C1C00FF2-3F4A-4C1D-A72A-5D7DCABF5E8C}" destId="{95337BC3-117F-4BC8-8BD7-A123AEEBCB13}" srcOrd="1" destOrd="0" presId="urn:microsoft.com/office/officeart/2005/8/layout/hierarchy2"/>
    <dgm:cxn modelId="{635FE5CD-F7A6-49FE-B08D-70D8A3198537}" type="presParOf" srcId="{95337BC3-117F-4BC8-8BD7-A123AEEBCB13}" destId="{CE8FCB95-D401-459B-9227-EEEE9E16E00C}" srcOrd="0" destOrd="0" presId="urn:microsoft.com/office/officeart/2005/8/layout/hierarchy2"/>
    <dgm:cxn modelId="{E3B50699-448A-488B-B34A-800AC50F78D3}" type="presParOf" srcId="{95337BC3-117F-4BC8-8BD7-A123AEEBCB13}" destId="{349C7595-3CB6-4EBB-83F3-7BAD8FFA05FA}" srcOrd="1" destOrd="0" presId="urn:microsoft.com/office/officeart/2005/8/layout/hierarchy2"/>
    <dgm:cxn modelId="{86744A24-0ECE-42EC-A709-8A6801F4A31D}" type="presParOf" srcId="{C1C00FF2-3F4A-4C1D-A72A-5D7DCABF5E8C}" destId="{F18BBEE9-F197-4392-9CB1-61CBFF60D580}" srcOrd="2" destOrd="0" presId="urn:microsoft.com/office/officeart/2005/8/layout/hierarchy2"/>
    <dgm:cxn modelId="{3E6514AC-EEEC-49AA-B8DE-9B617A38BBC2}" type="presParOf" srcId="{F18BBEE9-F197-4392-9CB1-61CBFF60D580}" destId="{D4F03658-40FB-481C-8003-B995830681AC}" srcOrd="0" destOrd="0" presId="urn:microsoft.com/office/officeart/2005/8/layout/hierarchy2"/>
    <dgm:cxn modelId="{5DC8C84C-AC17-4B49-BA9F-B95B6665F961}" type="presParOf" srcId="{C1C00FF2-3F4A-4C1D-A72A-5D7DCABF5E8C}" destId="{154026C9-5E71-4D7E-84CA-BEBBFB516330}" srcOrd="3" destOrd="0" presId="urn:microsoft.com/office/officeart/2005/8/layout/hierarchy2"/>
    <dgm:cxn modelId="{BABA4E67-7D6B-4157-8DC3-36A624972461}" type="presParOf" srcId="{154026C9-5E71-4D7E-84CA-BEBBFB516330}" destId="{A4B2831E-EC57-4DE5-A1AC-903FA0E735BE}" srcOrd="0" destOrd="0" presId="urn:microsoft.com/office/officeart/2005/8/layout/hierarchy2"/>
    <dgm:cxn modelId="{33EDE44E-D499-496C-8F4A-1FF81501EDB8}" type="presParOf" srcId="{154026C9-5E71-4D7E-84CA-BEBBFB516330}" destId="{FB15CB7A-66EE-4D07-B644-C5B9C663B40F}" srcOrd="1" destOrd="0" presId="urn:microsoft.com/office/officeart/2005/8/layout/hierarchy2"/>
    <dgm:cxn modelId="{F52FA145-1CD2-41EF-8CBE-B453DA523D01}" type="presParOf" srcId="{C1C00FF2-3F4A-4C1D-A72A-5D7DCABF5E8C}" destId="{4B5BE982-4E80-4EF9-915A-F6894999C83F}" srcOrd="4" destOrd="0" presId="urn:microsoft.com/office/officeart/2005/8/layout/hierarchy2"/>
    <dgm:cxn modelId="{E486C06E-F898-4B6F-AA5D-4F384335C091}" type="presParOf" srcId="{4B5BE982-4E80-4EF9-915A-F6894999C83F}" destId="{50563604-CCB1-4C27-92B5-2E52944561EA}" srcOrd="0" destOrd="0" presId="urn:microsoft.com/office/officeart/2005/8/layout/hierarchy2"/>
    <dgm:cxn modelId="{BDDC4CE9-0360-4231-9E0E-16623F0399CE}" type="presParOf" srcId="{C1C00FF2-3F4A-4C1D-A72A-5D7DCABF5E8C}" destId="{C510D2D0-122D-41EE-BB66-05527D500243}" srcOrd="5" destOrd="0" presId="urn:microsoft.com/office/officeart/2005/8/layout/hierarchy2"/>
    <dgm:cxn modelId="{59345012-2D74-49B7-9E8E-B7B3E3130308}" type="presParOf" srcId="{C510D2D0-122D-41EE-BB66-05527D500243}" destId="{027742DB-2B7B-472C-9A33-43E401EA2EBD}" srcOrd="0" destOrd="0" presId="urn:microsoft.com/office/officeart/2005/8/layout/hierarchy2"/>
    <dgm:cxn modelId="{891EC670-F148-4DDF-B091-C10DF1056BAF}" type="presParOf" srcId="{C510D2D0-122D-41EE-BB66-05527D500243}" destId="{F67165C6-9768-4067-8882-03269ACA01F7}" srcOrd="1" destOrd="0" presId="urn:microsoft.com/office/officeart/2005/8/layout/hierarchy2"/>
    <dgm:cxn modelId="{743B1422-6D6F-44B2-9AD9-201F2844FB92}" type="presParOf" srcId="{FDB8B702-B92A-4A0F-9071-2BDC0987D65F}" destId="{276174B6-CA5C-488E-893F-C30B4774CA9E}" srcOrd="3" destOrd="0" presId="urn:microsoft.com/office/officeart/2005/8/layout/hierarchy2"/>
    <dgm:cxn modelId="{08EB48F8-317B-499B-AF0B-D7CA5E9E4594}" type="presParOf" srcId="{276174B6-CA5C-488E-893F-C30B4774CA9E}" destId="{B713D96E-2AE9-4F22-AAAF-64CAED31384E}" srcOrd="0" destOrd="0" presId="urn:microsoft.com/office/officeart/2005/8/layout/hierarchy2"/>
    <dgm:cxn modelId="{E985DBBF-FC7E-4276-8156-664DF3916DD4}" type="presParOf" srcId="{276174B6-CA5C-488E-893F-C30B4774CA9E}" destId="{099E8D66-CB20-4A98-B1CB-277A7405F6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630CF-75BC-4492-A467-BB5907D643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85B0E3-7A38-4FA8-B429-FFEAD627D94F}">
      <dgm:prSet/>
      <dgm:spPr/>
      <dgm:t>
        <a:bodyPr/>
        <a:lstStyle/>
        <a:p>
          <a:r>
            <a:rPr lang="de-AT"/>
            <a:t>4 Doppelstunden</a:t>
          </a:r>
          <a:endParaRPr lang="en-US"/>
        </a:p>
      </dgm:t>
    </dgm:pt>
    <dgm:pt modelId="{6B8E717E-1C62-486A-8B07-59EE839A5B02}" type="parTrans" cxnId="{F3E07674-8995-42D2-865B-5A9EC53B10A3}">
      <dgm:prSet/>
      <dgm:spPr/>
      <dgm:t>
        <a:bodyPr/>
        <a:lstStyle/>
        <a:p>
          <a:endParaRPr lang="en-US"/>
        </a:p>
      </dgm:t>
    </dgm:pt>
    <dgm:pt modelId="{70B6F86D-23AE-4C17-8C44-F2CFA09AA2D4}" type="sibTrans" cxnId="{F3E07674-8995-42D2-865B-5A9EC53B10A3}">
      <dgm:prSet/>
      <dgm:spPr/>
      <dgm:t>
        <a:bodyPr/>
        <a:lstStyle/>
        <a:p>
          <a:endParaRPr lang="en-US"/>
        </a:p>
      </dgm:t>
    </dgm:pt>
    <dgm:pt modelId="{7B074712-1173-4616-8C79-6943AD0DE244}">
      <dgm:prSet/>
      <dgm:spPr/>
      <dgm:t>
        <a:bodyPr/>
        <a:lstStyle/>
        <a:p>
          <a:r>
            <a:rPr lang="de-AT"/>
            <a:t>Aufgabenverteilung</a:t>
          </a:r>
          <a:endParaRPr lang="en-US"/>
        </a:p>
      </dgm:t>
    </dgm:pt>
    <dgm:pt modelId="{06B0744F-71C3-4D13-A3DE-A9198D053128}" type="parTrans" cxnId="{2C347C4D-0C41-4DE3-8930-9236E10A16D1}">
      <dgm:prSet/>
      <dgm:spPr/>
      <dgm:t>
        <a:bodyPr/>
        <a:lstStyle/>
        <a:p>
          <a:endParaRPr lang="en-US"/>
        </a:p>
      </dgm:t>
    </dgm:pt>
    <dgm:pt modelId="{0AE193C5-A4E0-4F04-81B8-5E6636F836E8}" type="sibTrans" cxnId="{2C347C4D-0C41-4DE3-8930-9236E10A16D1}">
      <dgm:prSet/>
      <dgm:spPr/>
      <dgm:t>
        <a:bodyPr/>
        <a:lstStyle/>
        <a:p>
          <a:endParaRPr lang="en-US"/>
        </a:p>
      </dgm:t>
    </dgm:pt>
    <dgm:pt modelId="{60247203-681D-490B-987D-AA78417722E6}">
      <dgm:prSet/>
      <dgm:spPr/>
      <dgm:t>
        <a:bodyPr/>
        <a:lstStyle/>
        <a:p>
          <a:r>
            <a:rPr lang="de-AT"/>
            <a:t>Hardware, Software – Niklas Strasser</a:t>
          </a:r>
          <a:endParaRPr lang="en-US"/>
        </a:p>
      </dgm:t>
    </dgm:pt>
    <dgm:pt modelId="{87A17938-0091-4240-94EC-971816307DFC}" type="parTrans" cxnId="{45B07F60-7411-4C66-9E69-0BDE320BB254}">
      <dgm:prSet/>
      <dgm:spPr/>
      <dgm:t>
        <a:bodyPr/>
        <a:lstStyle/>
        <a:p>
          <a:endParaRPr lang="en-US"/>
        </a:p>
      </dgm:t>
    </dgm:pt>
    <dgm:pt modelId="{3BF1F2C1-C11B-4631-874F-3FE5E2B798DE}" type="sibTrans" cxnId="{45B07F60-7411-4C66-9E69-0BDE320BB254}">
      <dgm:prSet/>
      <dgm:spPr/>
      <dgm:t>
        <a:bodyPr/>
        <a:lstStyle/>
        <a:p>
          <a:endParaRPr lang="en-US"/>
        </a:p>
      </dgm:t>
    </dgm:pt>
    <dgm:pt modelId="{5FA5A2FE-F621-4EFC-BB0B-246DAD81D299}">
      <dgm:prSet/>
      <dgm:spPr/>
      <dgm:t>
        <a:bodyPr/>
        <a:lstStyle/>
        <a:p>
          <a:r>
            <a:rPr lang="de-AT"/>
            <a:t>Hauptverantwortlicher Software – Michael Larcher</a:t>
          </a:r>
          <a:endParaRPr lang="en-US"/>
        </a:p>
      </dgm:t>
    </dgm:pt>
    <dgm:pt modelId="{EF99EA74-D4C9-426E-87C5-DABB129BEE53}" type="parTrans" cxnId="{44DC846F-FE33-49D8-BFB2-BA988000EDFB}">
      <dgm:prSet/>
      <dgm:spPr/>
      <dgm:t>
        <a:bodyPr/>
        <a:lstStyle/>
        <a:p>
          <a:endParaRPr lang="en-US"/>
        </a:p>
      </dgm:t>
    </dgm:pt>
    <dgm:pt modelId="{F60D5442-4995-486D-AB72-1C5A43498027}" type="sibTrans" cxnId="{44DC846F-FE33-49D8-BFB2-BA988000EDFB}">
      <dgm:prSet/>
      <dgm:spPr/>
      <dgm:t>
        <a:bodyPr/>
        <a:lstStyle/>
        <a:p>
          <a:endParaRPr lang="en-US"/>
        </a:p>
      </dgm:t>
    </dgm:pt>
    <dgm:pt modelId="{4DBCC4FF-470A-4F5D-AF9F-A391399A24D8}">
      <dgm:prSet/>
      <dgm:spPr/>
      <dgm:t>
        <a:bodyPr/>
        <a:lstStyle/>
        <a:p>
          <a:r>
            <a:rPr lang="de-AT"/>
            <a:t>Software, Management – Mathias Astner</a:t>
          </a:r>
          <a:endParaRPr lang="en-US"/>
        </a:p>
      </dgm:t>
    </dgm:pt>
    <dgm:pt modelId="{AE952D4B-596C-4205-B91E-9626DD4B4D63}" type="parTrans" cxnId="{2A81DE78-CA83-4013-ABEB-DAD77E6A8B8A}">
      <dgm:prSet/>
      <dgm:spPr/>
      <dgm:t>
        <a:bodyPr/>
        <a:lstStyle/>
        <a:p>
          <a:endParaRPr lang="en-US"/>
        </a:p>
      </dgm:t>
    </dgm:pt>
    <dgm:pt modelId="{B0494B5C-F4AA-4F00-9F49-7C423B8A3577}" type="sibTrans" cxnId="{2A81DE78-CA83-4013-ABEB-DAD77E6A8B8A}">
      <dgm:prSet/>
      <dgm:spPr/>
      <dgm:t>
        <a:bodyPr/>
        <a:lstStyle/>
        <a:p>
          <a:endParaRPr lang="en-US"/>
        </a:p>
      </dgm:t>
    </dgm:pt>
    <dgm:pt modelId="{967300AB-03BF-44CC-B562-643E6084F8C6}" type="pres">
      <dgm:prSet presAssocID="{12B630CF-75BC-4492-A467-BB5907D643A9}" presName="linear" presStyleCnt="0">
        <dgm:presLayoutVars>
          <dgm:animLvl val="lvl"/>
          <dgm:resizeHandles val="exact"/>
        </dgm:presLayoutVars>
      </dgm:prSet>
      <dgm:spPr/>
    </dgm:pt>
    <dgm:pt modelId="{2273172E-F0F5-42E4-894E-83C2DF7A2CE7}" type="pres">
      <dgm:prSet presAssocID="{8585B0E3-7A38-4FA8-B429-FFEAD627D9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99EADA-3646-4D09-8FE3-C4203A253F12}" type="pres">
      <dgm:prSet presAssocID="{70B6F86D-23AE-4C17-8C44-F2CFA09AA2D4}" presName="spacer" presStyleCnt="0"/>
      <dgm:spPr/>
    </dgm:pt>
    <dgm:pt modelId="{0D8B5EDC-1CC3-4C3B-9B4B-59F1EAFA13BC}" type="pres">
      <dgm:prSet presAssocID="{7B074712-1173-4616-8C79-6943AD0DE2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72FD0B-4FAA-413A-8EB4-FEFBBF03D60F}" type="pres">
      <dgm:prSet presAssocID="{7B074712-1173-4616-8C79-6943AD0DE24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5B07F60-7411-4C66-9E69-0BDE320BB254}" srcId="{7B074712-1173-4616-8C79-6943AD0DE244}" destId="{60247203-681D-490B-987D-AA78417722E6}" srcOrd="0" destOrd="0" parTransId="{87A17938-0091-4240-94EC-971816307DFC}" sibTransId="{3BF1F2C1-C11B-4631-874F-3FE5E2B798DE}"/>
    <dgm:cxn modelId="{3042636A-73F4-49BA-AD83-FE5314414E02}" type="presOf" srcId="{60247203-681D-490B-987D-AA78417722E6}" destId="{F172FD0B-4FAA-413A-8EB4-FEFBBF03D60F}" srcOrd="0" destOrd="0" presId="urn:microsoft.com/office/officeart/2005/8/layout/vList2"/>
    <dgm:cxn modelId="{946AFC4B-D08F-41A4-9ED0-8527A8B2DBE2}" type="presOf" srcId="{7B074712-1173-4616-8C79-6943AD0DE244}" destId="{0D8B5EDC-1CC3-4C3B-9B4B-59F1EAFA13BC}" srcOrd="0" destOrd="0" presId="urn:microsoft.com/office/officeart/2005/8/layout/vList2"/>
    <dgm:cxn modelId="{2C347C4D-0C41-4DE3-8930-9236E10A16D1}" srcId="{12B630CF-75BC-4492-A467-BB5907D643A9}" destId="{7B074712-1173-4616-8C79-6943AD0DE244}" srcOrd="1" destOrd="0" parTransId="{06B0744F-71C3-4D13-A3DE-A9198D053128}" sibTransId="{0AE193C5-A4E0-4F04-81B8-5E6636F836E8}"/>
    <dgm:cxn modelId="{44DC846F-FE33-49D8-BFB2-BA988000EDFB}" srcId="{7B074712-1173-4616-8C79-6943AD0DE244}" destId="{5FA5A2FE-F621-4EFC-BB0B-246DAD81D299}" srcOrd="1" destOrd="0" parTransId="{EF99EA74-D4C9-426E-87C5-DABB129BEE53}" sibTransId="{F60D5442-4995-486D-AB72-1C5A43498027}"/>
    <dgm:cxn modelId="{F3E07674-8995-42D2-865B-5A9EC53B10A3}" srcId="{12B630CF-75BC-4492-A467-BB5907D643A9}" destId="{8585B0E3-7A38-4FA8-B429-FFEAD627D94F}" srcOrd="0" destOrd="0" parTransId="{6B8E717E-1C62-486A-8B07-59EE839A5B02}" sibTransId="{70B6F86D-23AE-4C17-8C44-F2CFA09AA2D4}"/>
    <dgm:cxn modelId="{C8C59F78-5F27-4F19-92D5-5985AC2E4D95}" type="presOf" srcId="{8585B0E3-7A38-4FA8-B429-FFEAD627D94F}" destId="{2273172E-F0F5-42E4-894E-83C2DF7A2CE7}" srcOrd="0" destOrd="0" presId="urn:microsoft.com/office/officeart/2005/8/layout/vList2"/>
    <dgm:cxn modelId="{2A81DE78-CA83-4013-ABEB-DAD77E6A8B8A}" srcId="{7B074712-1173-4616-8C79-6943AD0DE244}" destId="{4DBCC4FF-470A-4F5D-AF9F-A391399A24D8}" srcOrd="2" destOrd="0" parTransId="{AE952D4B-596C-4205-B91E-9626DD4B4D63}" sibTransId="{B0494B5C-F4AA-4F00-9F49-7C423B8A3577}"/>
    <dgm:cxn modelId="{0424109E-2983-48C2-B5BC-CF325D39B975}" type="presOf" srcId="{12B630CF-75BC-4492-A467-BB5907D643A9}" destId="{967300AB-03BF-44CC-B562-643E6084F8C6}" srcOrd="0" destOrd="0" presId="urn:microsoft.com/office/officeart/2005/8/layout/vList2"/>
    <dgm:cxn modelId="{A88044B4-FDC8-421A-874F-3B2655596D74}" type="presOf" srcId="{4DBCC4FF-470A-4F5D-AF9F-A391399A24D8}" destId="{F172FD0B-4FAA-413A-8EB4-FEFBBF03D60F}" srcOrd="0" destOrd="2" presId="urn:microsoft.com/office/officeart/2005/8/layout/vList2"/>
    <dgm:cxn modelId="{977EBDB7-8BD9-4D7C-AAF3-E1DD110A8DF8}" type="presOf" srcId="{5FA5A2FE-F621-4EFC-BB0B-246DAD81D299}" destId="{F172FD0B-4FAA-413A-8EB4-FEFBBF03D60F}" srcOrd="0" destOrd="1" presId="urn:microsoft.com/office/officeart/2005/8/layout/vList2"/>
    <dgm:cxn modelId="{C5C49FFA-0FAC-4737-858A-E3D8EE649EBA}" type="presParOf" srcId="{967300AB-03BF-44CC-B562-643E6084F8C6}" destId="{2273172E-F0F5-42E4-894E-83C2DF7A2CE7}" srcOrd="0" destOrd="0" presId="urn:microsoft.com/office/officeart/2005/8/layout/vList2"/>
    <dgm:cxn modelId="{A0103C1F-7746-4BD5-B3BB-8E7E6AC1528D}" type="presParOf" srcId="{967300AB-03BF-44CC-B562-643E6084F8C6}" destId="{1299EADA-3646-4D09-8FE3-C4203A253F12}" srcOrd="1" destOrd="0" presId="urn:microsoft.com/office/officeart/2005/8/layout/vList2"/>
    <dgm:cxn modelId="{D9487C9E-4A37-423C-94FD-2D517FFE82D3}" type="presParOf" srcId="{967300AB-03BF-44CC-B562-643E6084F8C6}" destId="{0D8B5EDC-1CC3-4C3B-9B4B-59F1EAFA13BC}" srcOrd="2" destOrd="0" presId="urn:microsoft.com/office/officeart/2005/8/layout/vList2"/>
    <dgm:cxn modelId="{7EA08E4B-154A-4F6A-A785-28AC2F39898C}" type="presParOf" srcId="{967300AB-03BF-44CC-B562-643E6084F8C6}" destId="{F172FD0B-4FAA-413A-8EB4-FEFBBF03D6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4EAD5F-2916-40C4-9CF7-9CE9195E83A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9ED7D5-E25D-4771-A5D5-EEA1A08CBCDA}">
      <dgm:prSet/>
      <dgm:spPr/>
      <dgm:t>
        <a:bodyPr/>
        <a:lstStyle/>
        <a:p>
          <a:r>
            <a:rPr lang="de-AT"/>
            <a:t>1. Doppelstunde:</a:t>
          </a:r>
          <a:endParaRPr lang="en-US"/>
        </a:p>
      </dgm:t>
    </dgm:pt>
    <dgm:pt modelId="{17D9E040-BDEB-4321-9DA0-11A28B8F2C8F}" type="parTrans" cxnId="{FEC648D3-03F0-4018-9D8F-238AD756B8BC}">
      <dgm:prSet/>
      <dgm:spPr/>
      <dgm:t>
        <a:bodyPr/>
        <a:lstStyle/>
        <a:p>
          <a:endParaRPr lang="en-US"/>
        </a:p>
      </dgm:t>
    </dgm:pt>
    <dgm:pt modelId="{1CA87A1C-9690-4AD4-9654-DD5F4ACBDA03}" type="sibTrans" cxnId="{FEC648D3-03F0-4018-9D8F-238AD756B8BC}">
      <dgm:prSet/>
      <dgm:spPr/>
      <dgm:t>
        <a:bodyPr/>
        <a:lstStyle/>
        <a:p>
          <a:endParaRPr lang="en-US"/>
        </a:p>
      </dgm:t>
    </dgm:pt>
    <dgm:pt modelId="{E676B8E1-C2B1-4D33-A457-6D80F2734ECE}">
      <dgm:prSet/>
      <dgm:spPr/>
      <dgm:t>
        <a:bodyPr/>
        <a:lstStyle/>
        <a:p>
          <a:r>
            <a:rPr lang="de-AT"/>
            <a:t>Setup, Installation und Recherche</a:t>
          </a:r>
          <a:endParaRPr lang="en-US"/>
        </a:p>
      </dgm:t>
    </dgm:pt>
    <dgm:pt modelId="{876B9931-5D7B-4C41-834C-C4E2FE52775B}" type="parTrans" cxnId="{ABB9842A-346C-4974-B6BF-AC0BF261F6A0}">
      <dgm:prSet/>
      <dgm:spPr/>
      <dgm:t>
        <a:bodyPr/>
        <a:lstStyle/>
        <a:p>
          <a:endParaRPr lang="en-US"/>
        </a:p>
      </dgm:t>
    </dgm:pt>
    <dgm:pt modelId="{4BF27946-E0B4-4CF0-A9A3-90D471535EF6}" type="sibTrans" cxnId="{ABB9842A-346C-4974-B6BF-AC0BF261F6A0}">
      <dgm:prSet/>
      <dgm:spPr/>
      <dgm:t>
        <a:bodyPr/>
        <a:lstStyle/>
        <a:p>
          <a:endParaRPr lang="en-US"/>
        </a:p>
      </dgm:t>
    </dgm:pt>
    <dgm:pt modelId="{627E26B0-2761-46F9-B972-C9C15900B863}">
      <dgm:prSet/>
      <dgm:spPr/>
      <dgm:t>
        <a:bodyPr/>
        <a:lstStyle/>
        <a:p>
          <a:r>
            <a:rPr lang="de-AT"/>
            <a:t>Grundfunktionalität</a:t>
          </a:r>
          <a:endParaRPr lang="en-US"/>
        </a:p>
      </dgm:t>
    </dgm:pt>
    <dgm:pt modelId="{0423A452-6838-4505-B4D3-88FEC4B6F464}" type="parTrans" cxnId="{BF2CF6B8-8C12-4C35-9C2D-279EA5BBFB32}">
      <dgm:prSet/>
      <dgm:spPr/>
      <dgm:t>
        <a:bodyPr/>
        <a:lstStyle/>
        <a:p>
          <a:endParaRPr lang="en-US"/>
        </a:p>
      </dgm:t>
    </dgm:pt>
    <dgm:pt modelId="{D868A576-9671-413F-8A1C-63D8700C98F8}" type="sibTrans" cxnId="{BF2CF6B8-8C12-4C35-9C2D-279EA5BBFB32}">
      <dgm:prSet/>
      <dgm:spPr/>
      <dgm:t>
        <a:bodyPr/>
        <a:lstStyle/>
        <a:p>
          <a:endParaRPr lang="en-US"/>
        </a:p>
      </dgm:t>
    </dgm:pt>
    <dgm:pt modelId="{E663ADCE-30D6-4509-9167-14297A748E79}">
      <dgm:prSet/>
      <dgm:spPr/>
      <dgm:t>
        <a:bodyPr/>
        <a:lstStyle/>
        <a:p>
          <a:r>
            <a:rPr lang="de-AT"/>
            <a:t>2. Doppelstunde:</a:t>
          </a:r>
          <a:endParaRPr lang="en-US"/>
        </a:p>
      </dgm:t>
    </dgm:pt>
    <dgm:pt modelId="{6FFBEFD7-144B-4C5D-9BF6-A632B4C8AC0D}" type="parTrans" cxnId="{C493A46C-C2D7-459E-B937-135013CDEE95}">
      <dgm:prSet/>
      <dgm:spPr/>
      <dgm:t>
        <a:bodyPr/>
        <a:lstStyle/>
        <a:p>
          <a:endParaRPr lang="en-US"/>
        </a:p>
      </dgm:t>
    </dgm:pt>
    <dgm:pt modelId="{DAA81771-DD20-4132-92AD-0C98DB8CDE3A}" type="sibTrans" cxnId="{C493A46C-C2D7-459E-B937-135013CDEE95}">
      <dgm:prSet/>
      <dgm:spPr/>
      <dgm:t>
        <a:bodyPr/>
        <a:lstStyle/>
        <a:p>
          <a:endParaRPr lang="en-US"/>
        </a:p>
      </dgm:t>
    </dgm:pt>
    <dgm:pt modelId="{5A0DAD35-3C07-46DA-81D6-F8002D8AA405}">
      <dgm:prSet/>
      <dgm:spPr/>
      <dgm:t>
        <a:bodyPr/>
        <a:lstStyle/>
        <a:p>
          <a:r>
            <a:rPr lang="de-AT"/>
            <a:t>GPIO LED Ansteuerung (Mehrere Funktionen)</a:t>
          </a:r>
          <a:endParaRPr lang="en-US"/>
        </a:p>
      </dgm:t>
    </dgm:pt>
    <dgm:pt modelId="{7E1F355B-B13F-49BA-A5F3-00F7B335FA0F}" type="parTrans" cxnId="{EEC1B007-592C-4967-AE13-38B71CD1DF83}">
      <dgm:prSet/>
      <dgm:spPr/>
      <dgm:t>
        <a:bodyPr/>
        <a:lstStyle/>
        <a:p>
          <a:endParaRPr lang="en-US"/>
        </a:p>
      </dgm:t>
    </dgm:pt>
    <dgm:pt modelId="{2EBFAE22-C9B6-44F4-8FA1-40CBBA8320C9}" type="sibTrans" cxnId="{EEC1B007-592C-4967-AE13-38B71CD1DF83}">
      <dgm:prSet/>
      <dgm:spPr/>
      <dgm:t>
        <a:bodyPr/>
        <a:lstStyle/>
        <a:p>
          <a:endParaRPr lang="en-US"/>
        </a:p>
      </dgm:t>
    </dgm:pt>
    <dgm:pt modelId="{D00154C6-63FF-46E6-8BC3-C0EFCCE942B9}">
      <dgm:prSet/>
      <dgm:spPr/>
      <dgm:t>
        <a:bodyPr/>
        <a:lstStyle/>
        <a:p>
          <a:r>
            <a:rPr lang="de-AT"/>
            <a:t>API Ansteuerung (Über URL)</a:t>
          </a:r>
          <a:endParaRPr lang="en-US"/>
        </a:p>
      </dgm:t>
    </dgm:pt>
    <dgm:pt modelId="{8FC6694B-ADB7-400B-B24D-63696C24B050}" type="parTrans" cxnId="{A0764784-ED77-4447-AA2D-5B7372DA5EE3}">
      <dgm:prSet/>
      <dgm:spPr/>
      <dgm:t>
        <a:bodyPr/>
        <a:lstStyle/>
        <a:p>
          <a:endParaRPr lang="en-US"/>
        </a:p>
      </dgm:t>
    </dgm:pt>
    <dgm:pt modelId="{D5956A62-1646-4C26-85C6-F5EA204FBDAD}" type="sibTrans" cxnId="{A0764784-ED77-4447-AA2D-5B7372DA5EE3}">
      <dgm:prSet/>
      <dgm:spPr/>
      <dgm:t>
        <a:bodyPr/>
        <a:lstStyle/>
        <a:p>
          <a:endParaRPr lang="en-US"/>
        </a:p>
      </dgm:t>
    </dgm:pt>
    <dgm:pt modelId="{90B7980B-2779-4F32-BB1E-D450A2F96E7A}">
      <dgm:prSet/>
      <dgm:spPr/>
      <dgm:t>
        <a:bodyPr/>
        <a:lstStyle/>
        <a:p>
          <a:r>
            <a:rPr lang="de-AT"/>
            <a:t>Temperatursensor</a:t>
          </a:r>
          <a:endParaRPr lang="en-US"/>
        </a:p>
      </dgm:t>
    </dgm:pt>
    <dgm:pt modelId="{1F50440A-2075-447C-878C-35116133A525}" type="parTrans" cxnId="{4D977E47-FB75-4D95-8466-ABCB13C1609C}">
      <dgm:prSet/>
      <dgm:spPr/>
      <dgm:t>
        <a:bodyPr/>
        <a:lstStyle/>
        <a:p>
          <a:endParaRPr lang="en-US"/>
        </a:p>
      </dgm:t>
    </dgm:pt>
    <dgm:pt modelId="{BF4E4861-CB3B-4DD1-A9BD-75C4D19C3947}" type="sibTrans" cxnId="{4D977E47-FB75-4D95-8466-ABCB13C1609C}">
      <dgm:prSet/>
      <dgm:spPr/>
      <dgm:t>
        <a:bodyPr/>
        <a:lstStyle/>
        <a:p>
          <a:endParaRPr lang="en-US"/>
        </a:p>
      </dgm:t>
    </dgm:pt>
    <dgm:pt modelId="{80065FF5-3E5D-4106-9A1D-2CD0DCD65BDA}" type="pres">
      <dgm:prSet presAssocID="{E74EAD5F-2916-40C4-9CF7-9CE9195E83AD}" presName="Name0" presStyleCnt="0">
        <dgm:presLayoutVars>
          <dgm:dir/>
          <dgm:animLvl val="lvl"/>
          <dgm:resizeHandles val="exact"/>
        </dgm:presLayoutVars>
      </dgm:prSet>
      <dgm:spPr/>
    </dgm:pt>
    <dgm:pt modelId="{07526FE3-4262-4622-803F-00DD55882771}" type="pres">
      <dgm:prSet presAssocID="{679ED7D5-E25D-4771-A5D5-EEA1A08CBCDA}" presName="composite" presStyleCnt="0"/>
      <dgm:spPr/>
    </dgm:pt>
    <dgm:pt modelId="{C9C1FE4A-178D-4B0B-8932-BF9A65AFB22E}" type="pres">
      <dgm:prSet presAssocID="{679ED7D5-E25D-4771-A5D5-EEA1A08CBCD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AD211CE-1288-44E3-B463-86E91337C66A}" type="pres">
      <dgm:prSet presAssocID="{679ED7D5-E25D-4771-A5D5-EEA1A08CBCDA}" presName="desTx" presStyleLbl="alignAccFollowNode1" presStyleIdx="0" presStyleCnt="2">
        <dgm:presLayoutVars>
          <dgm:bulletEnabled val="1"/>
        </dgm:presLayoutVars>
      </dgm:prSet>
      <dgm:spPr/>
    </dgm:pt>
    <dgm:pt modelId="{0DCB7794-9D89-462F-A09D-E090D19E2604}" type="pres">
      <dgm:prSet presAssocID="{1CA87A1C-9690-4AD4-9654-DD5F4ACBDA03}" presName="space" presStyleCnt="0"/>
      <dgm:spPr/>
    </dgm:pt>
    <dgm:pt modelId="{AD4884BC-DECE-4869-A8AA-61A1C93B63AF}" type="pres">
      <dgm:prSet presAssocID="{E663ADCE-30D6-4509-9167-14297A748E79}" presName="composite" presStyleCnt="0"/>
      <dgm:spPr/>
    </dgm:pt>
    <dgm:pt modelId="{0DAD1D13-320B-45CD-B65F-A146A3EAB573}" type="pres">
      <dgm:prSet presAssocID="{E663ADCE-30D6-4509-9167-14297A748E7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EB78D3C-EB7A-4358-941C-737C07885748}" type="pres">
      <dgm:prSet presAssocID="{E663ADCE-30D6-4509-9167-14297A748E7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EC1B007-592C-4967-AE13-38B71CD1DF83}" srcId="{E663ADCE-30D6-4509-9167-14297A748E79}" destId="{5A0DAD35-3C07-46DA-81D6-F8002D8AA405}" srcOrd="0" destOrd="0" parTransId="{7E1F355B-B13F-49BA-A5F3-00F7B335FA0F}" sibTransId="{2EBFAE22-C9B6-44F4-8FA1-40CBBA8320C9}"/>
    <dgm:cxn modelId="{177B8B0C-4AE7-4D7C-AE0A-3E851AE55F8C}" type="presOf" srcId="{5A0DAD35-3C07-46DA-81D6-F8002D8AA405}" destId="{6EB78D3C-EB7A-4358-941C-737C07885748}" srcOrd="0" destOrd="0" presId="urn:microsoft.com/office/officeart/2005/8/layout/hList1"/>
    <dgm:cxn modelId="{EB83210E-E36D-47D2-ADD2-CE7D2A7E098E}" type="presOf" srcId="{E74EAD5F-2916-40C4-9CF7-9CE9195E83AD}" destId="{80065FF5-3E5D-4106-9A1D-2CD0DCD65BDA}" srcOrd="0" destOrd="0" presId="urn:microsoft.com/office/officeart/2005/8/layout/hList1"/>
    <dgm:cxn modelId="{ABB9842A-346C-4974-B6BF-AC0BF261F6A0}" srcId="{679ED7D5-E25D-4771-A5D5-EEA1A08CBCDA}" destId="{E676B8E1-C2B1-4D33-A457-6D80F2734ECE}" srcOrd="0" destOrd="0" parTransId="{876B9931-5D7B-4C41-834C-C4E2FE52775B}" sibTransId="{4BF27946-E0B4-4CF0-A9A3-90D471535EF6}"/>
    <dgm:cxn modelId="{63F9AC2B-E060-4501-BD05-A09AA35B85A7}" type="presOf" srcId="{679ED7D5-E25D-4771-A5D5-EEA1A08CBCDA}" destId="{C9C1FE4A-178D-4B0B-8932-BF9A65AFB22E}" srcOrd="0" destOrd="0" presId="urn:microsoft.com/office/officeart/2005/8/layout/hList1"/>
    <dgm:cxn modelId="{0A99D962-A232-4EBA-922B-EFDA04F5049D}" type="presOf" srcId="{90B7980B-2779-4F32-BB1E-D450A2F96E7A}" destId="{6EB78D3C-EB7A-4358-941C-737C07885748}" srcOrd="0" destOrd="2" presId="urn:microsoft.com/office/officeart/2005/8/layout/hList1"/>
    <dgm:cxn modelId="{4D977E47-FB75-4D95-8466-ABCB13C1609C}" srcId="{E663ADCE-30D6-4509-9167-14297A748E79}" destId="{90B7980B-2779-4F32-BB1E-D450A2F96E7A}" srcOrd="2" destOrd="0" parTransId="{1F50440A-2075-447C-878C-35116133A525}" sibTransId="{BF4E4861-CB3B-4DD1-A9BD-75C4D19C3947}"/>
    <dgm:cxn modelId="{C493A46C-C2D7-459E-B937-135013CDEE95}" srcId="{E74EAD5F-2916-40C4-9CF7-9CE9195E83AD}" destId="{E663ADCE-30D6-4509-9167-14297A748E79}" srcOrd="1" destOrd="0" parTransId="{6FFBEFD7-144B-4C5D-9BF6-A632B4C8AC0D}" sibTransId="{DAA81771-DD20-4132-92AD-0C98DB8CDE3A}"/>
    <dgm:cxn modelId="{CBD5374F-F7C5-4D2A-A628-61F744EAC5E8}" type="presOf" srcId="{E663ADCE-30D6-4509-9167-14297A748E79}" destId="{0DAD1D13-320B-45CD-B65F-A146A3EAB573}" srcOrd="0" destOrd="0" presId="urn:microsoft.com/office/officeart/2005/8/layout/hList1"/>
    <dgm:cxn modelId="{07CB1651-60DA-4C5E-9761-52535C4D14FF}" type="presOf" srcId="{D00154C6-63FF-46E6-8BC3-C0EFCCE942B9}" destId="{6EB78D3C-EB7A-4358-941C-737C07885748}" srcOrd="0" destOrd="1" presId="urn:microsoft.com/office/officeart/2005/8/layout/hList1"/>
    <dgm:cxn modelId="{9F44357C-FABC-4378-ABF7-29F5815F4983}" type="presOf" srcId="{E676B8E1-C2B1-4D33-A457-6D80F2734ECE}" destId="{DAD211CE-1288-44E3-B463-86E91337C66A}" srcOrd="0" destOrd="0" presId="urn:microsoft.com/office/officeart/2005/8/layout/hList1"/>
    <dgm:cxn modelId="{A0764784-ED77-4447-AA2D-5B7372DA5EE3}" srcId="{E663ADCE-30D6-4509-9167-14297A748E79}" destId="{D00154C6-63FF-46E6-8BC3-C0EFCCE942B9}" srcOrd="1" destOrd="0" parTransId="{8FC6694B-ADB7-400B-B24D-63696C24B050}" sibTransId="{D5956A62-1646-4C26-85C6-F5EA204FBDAD}"/>
    <dgm:cxn modelId="{95E1D0A9-C89F-413E-857F-3056B8FFB7BB}" type="presOf" srcId="{627E26B0-2761-46F9-B972-C9C15900B863}" destId="{DAD211CE-1288-44E3-B463-86E91337C66A}" srcOrd="0" destOrd="1" presId="urn:microsoft.com/office/officeart/2005/8/layout/hList1"/>
    <dgm:cxn modelId="{BF2CF6B8-8C12-4C35-9C2D-279EA5BBFB32}" srcId="{679ED7D5-E25D-4771-A5D5-EEA1A08CBCDA}" destId="{627E26B0-2761-46F9-B972-C9C15900B863}" srcOrd="1" destOrd="0" parTransId="{0423A452-6838-4505-B4D3-88FEC4B6F464}" sibTransId="{D868A576-9671-413F-8A1C-63D8700C98F8}"/>
    <dgm:cxn modelId="{FEC648D3-03F0-4018-9D8F-238AD756B8BC}" srcId="{E74EAD5F-2916-40C4-9CF7-9CE9195E83AD}" destId="{679ED7D5-E25D-4771-A5D5-EEA1A08CBCDA}" srcOrd="0" destOrd="0" parTransId="{17D9E040-BDEB-4321-9DA0-11A28B8F2C8F}" sibTransId="{1CA87A1C-9690-4AD4-9654-DD5F4ACBDA03}"/>
    <dgm:cxn modelId="{8DE43FA2-87E0-4F44-8E2E-84542B96B388}" type="presParOf" srcId="{80065FF5-3E5D-4106-9A1D-2CD0DCD65BDA}" destId="{07526FE3-4262-4622-803F-00DD55882771}" srcOrd="0" destOrd="0" presId="urn:microsoft.com/office/officeart/2005/8/layout/hList1"/>
    <dgm:cxn modelId="{174BE887-7F92-4186-9C5C-3DCFFBC82040}" type="presParOf" srcId="{07526FE3-4262-4622-803F-00DD55882771}" destId="{C9C1FE4A-178D-4B0B-8932-BF9A65AFB22E}" srcOrd="0" destOrd="0" presId="urn:microsoft.com/office/officeart/2005/8/layout/hList1"/>
    <dgm:cxn modelId="{1BD381CF-ACBA-40A5-8B93-3FCBD56D2624}" type="presParOf" srcId="{07526FE3-4262-4622-803F-00DD55882771}" destId="{DAD211CE-1288-44E3-B463-86E91337C66A}" srcOrd="1" destOrd="0" presId="urn:microsoft.com/office/officeart/2005/8/layout/hList1"/>
    <dgm:cxn modelId="{C0995A73-BFD0-4D67-AA24-B669CEDF426A}" type="presParOf" srcId="{80065FF5-3E5D-4106-9A1D-2CD0DCD65BDA}" destId="{0DCB7794-9D89-462F-A09D-E090D19E2604}" srcOrd="1" destOrd="0" presId="urn:microsoft.com/office/officeart/2005/8/layout/hList1"/>
    <dgm:cxn modelId="{7F18EA23-57DD-4936-ADCC-61A1449FF3DD}" type="presParOf" srcId="{80065FF5-3E5D-4106-9A1D-2CD0DCD65BDA}" destId="{AD4884BC-DECE-4869-A8AA-61A1C93B63AF}" srcOrd="2" destOrd="0" presId="urn:microsoft.com/office/officeart/2005/8/layout/hList1"/>
    <dgm:cxn modelId="{E7D26F90-E67D-4E91-9952-1A0A00F6D664}" type="presParOf" srcId="{AD4884BC-DECE-4869-A8AA-61A1C93B63AF}" destId="{0DAD1D13-320B-45CD-B65F-A146A3EAB573}" srcOrd="0" destOrd="0" presId="urn:microsoft.com/office/officeart/2005/8/layout/hList1"/>
    <dgm:cxn modelId="{60A0A1EF-AB3E-410A-A4EA-040EB3368A55}" type="presParOf" srcId="{AD4884BC-DECE-4869-A8AA-61A1C93B63AF}" destId="{6EB78D3C-EB7A-4358-941C-737C078857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CCEB44-FCDA-46F9-890A-2DB99E4B5CC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73FFE3-F82D-4AF9-8D07-B9B5CE2118C2}">
      <dgm:prSet/>
      <dgm:spPr/>
      <dgm:t>
        <a:bodyPr/>
        <a:lstStyle/>
        <a:p>
          <a:r>
            <a:rPr lang="de-AT"/>
            <a:t>3. Doppelstunde:</a:t>
          </a:r>
          <a:endParaRPr lang="en-US"/>
        </a:p>
      </dgm:t>
    </dgm:pt>
    <dgm:pt modelId="{23364DF4-E709-4ABA-BC91-173814F66C61}" type="parTrans" cxnId="{A2F8D07C-032C-44EB-8657-71A9C7C3177E}">
      <dgm:prSet/>
      <dgm:spPr/>
      <dgm:t>
        <a:bodyPr/>
        <a:lstStyle/>
        <a:p>
          <a:endParaRPr lang="en-US"/>
        </a:p>
      </dgm:t>
    </dgm:pt>
    <dgm:pt modelId="{FE83FF7F-9F87-486A-BA84-4141C79F687A}" type="sibTrans" cxnId="{A2F8D07C-032C-44EB-8657-71A9C7C3177E}">
      <dgm:prSet/>
      <dgm:spPr/>
      <dgm:t>
        <a:bodyPr/>
        <a:lstStyle/>
        <a:p>
          <a:endParaRPr lang="en-US"/>
        </a:p>
      </dgm:t>
    </dgm:pt>
    <dgm:pt modelId="{203177A8-1F9A-4553-9953-DB00F003B886}">
      <dgm:prSet/>
      <dgm:spPr/>
      <dgm:t>
        <a:bodyPr/>
        <a:lstStyle/>
        <a:p>
          <a:r>
            <a:rPr lang="de-AT"/>
            <a:t>Dashboard (Frontend)</a:t>
          </a:r>
          <a:endParaRPr lang="en-US"/>
        </a:p>
      </dgm:t>
    </dgm:pt>
    <dgm:pt modelId="{CE80C860-AD58-41A2-918C-FD1B8C656265}" type="parTrans" cxnId="{7D94D2C9-EC42-4D11-AAC9-FE5D252C685B}">
      <dgm:prSet/>
      <dgm:spPr/>
      <dgm:t>
        <a:bodyPr/>
        <a:lstStyle/>
        <a:p>
          <a:endParaRPr lang="en-US"/>
        </a:p>
      </dgm:t>
    </dgm:pt>
    <dgm:pt modelId="{BD58EA2A-1B0C-49DB-AA6F-D011B0E3A1AA}" type="sibTrans" cxnId="{7D94D2C9-EC42-4D11-AAC9-FE5D252C685B}">
      <dgm:prSet/>
      <dgm:spPr/>
      <dgm:t>
        <a:bodyPr/>
        <a:lstStyle/>
        <a:p>
          <a:endParaRPr lang="en-US"/>
        </a:p>
      </dgm:t>
    </dgm:pt>
    <dgm:pt modelId="{C90D6287-9FA0-4BD4-879B-2C3479B4FA1F}">
      <dgm:prSet/>
      <dgm:spPr/>
      <dgm:t>
        <a:bodyPr/>
        <a:lstStyle/>
        <a:p>
          <a:r>
            <a:rPr lang="de-AT"/>
            <a:t>Finalisierung</a:t>
          </a:r>
          <a:endParaRPr lang="en-US"/>
        </a:p>
      </dgm:t>
    </dgm:pt>
    <dgm:pt modelId="{53CBA3A1-5694-4F13-9FB5-30BE18A3F3B6}" type="parTrans" cxnId="{2599AD51-0657-4E06-A72D-CD856873CD85}">
      <dgm:prSet/>
      <dgm:spPr/>
      <dgm:t>
        <a:bodyPr/>
        <a:lstStyle/>
        <a:p>
          <a:endParaRPr lang="en-US"/>
        </a:p>
      </dgm:t>
    </dgm:pt>
    <dgm:pt modelId="{DEDD425B-2DEC-4CAE-8639-EB09E62A19D3}" type="sibTrans" cxnId="{2599AD51-0657-4E06-A72D-CD856873CD85}">
      <dgm:prSet/>
      <dgm:spPr/>
      <dgm:t>
        <a:bodyPr/>
        <a:lstStyle/>
        <a:p>
          <a:endParaRPr lang="en-US"/>
        </a:p>
      </dgm:t>
    </dgm:pt>
    <dgm:pt modelId="{6EEAFB88-4956-4827-88E9-4E118808D03B}">
      <dgm:prSet/>
      <dgm:spPr/>
      <dgm:t>
        <a:bodyPr/>
        <a:lstStyle/>
        <a:p>
          <a:r>
            <a:rPr lang="de-AT"/>
            <a:t>4. Doppelstunde: </a:t>
          </a:r>
          <a:endParaRPr lang="en-US"/>
        </a:p>
      </dgm:t>
    </dgm:pt>
    <dgm:pt modelId="{FFFBF0B0-5B8E-4EF4-B1D8-88644F6D3482}" type="parTrans" cxnId="{59C413DC-0397-4100-B4FB-6B23C8059CE4}">
      <dgm:prSet/>
      <dgm:spPr/>
      <dgm:t>
        <a:bodyPr/>
        <a:lstStyle/>
        <a:p>
          <a:endParaRPr lang="en-US"/>
        </a:p>
      </dgm:t>
    </dgm:pt>
    <dgm:pt modelId="{F509B550-A60C-4B8D-831B-0F9263E188C7}" type="sibTrans" cxnId="{59C413DC-0397-4100-B4FB-6B23C8059CE4}">
      <dgm:prSet/>
      <dgm:spPr/>
      <dgm:t>
        <a:bodyPr/>
        <a:lstStyle/>
        <a:p>
          <a:endParaRPr lang="en-US"/>
        </a:p>
      </dgm:t>
    </dgm:pt>
    <dgm:pt modelId="{171D756C-4AED-4DE5-8AF6-60E271759807}">
      <dgm:prSet/>
      <dgm:spPr/>
      <dgm:t>
        <a:bodyPr/>
        <a:lstStyle/>
        <a:p>
          <a:r>
            <a:rPr lang="de-AT"/>
            <a:t>Ausführliches Testen der Funktionen</a:t>
          </a:r>
          <a:endParaRPr lang="en-US"/>
        </a:p>
      </dgm:t>
    </dgm:pt>
    <dgm:pt modelId="{97E5D299-6185-4554-A85C-1E37BD973168}" type="parTrans" cxnId="{44CD588C-3324-4B7E-B512-01D6CA2800E1}">
      <dgm:prSet/>
      <dgm:spPr/>
      <dgm:t>
        <a:bodyPr/>
        <a:lstStyle/>
        <a:p>
          <a:endParaRPr lang="en-US"/>
        </a:p>
      </dgm:t>
    </dgm:pt>
    <dgm:pt modelId="{3FF9F59D-A0D7-4EF0-AA41-67D227ACDD08}" type="sibTrans" cxnId="{44CD588C-3324-4B7E-B512-01D6CA2800E1}">
      <dgm:prSet/>
      <dgm:spPr/>
      <dgm:t>
        <a:bodyPr/>
        <a:lstStyle/>
        <a:p>
          <a:endParaRPr lang="en-US"/>
        </a:p>
      </dgm:t>
    </dgm:pt>
    <dgm:pt modelId="{74A09F15-6AFE-47B9-840A-FB0029C3D3B1}">
      <dgm:prSet/>
      <dgm:spPr/>
      <dgm:t>
        <a:bodyPr/>
        <a:lstStyle/>
        <a:p>
          <a:r>
            <a:rPr lang="de-AT"/>
            <a:t>Eventuelles Bugfixing und hinzufügen von zusätzlichen Features</a:t>
          </a:r>
          <a:endParaRPr lang="en-US"/>
        </a:p>
      </dgm:t>
    </dgm:pt>
    <dgm:pt modelId="{2016F770-ECA3-4A9E-8705-216EEC389F61}" type="parTrans" cxnId="{ECA90BD1-1693-4A67-AE8E-F36AD455DBA1}">
      <dgm:prSet/>
      <dgm:spPr/>
      <dgm:t>
        <a:bodyPr/>
        <a:lstStyle/>
        <a:p>
          <a:endParaRPr lang="en-US"/>
        </a:p>
      </dgm:t>
    </dgm:pt>
    <dgm:pt modelId="{9F1FBECB-3B59-41FB-99E1-24C9A48BFA0D}" type="sibTrans" cxnId="{ECA90BD1-1693-4A67-AE8E-F36AD455DBA1}">
      <dgm:prSet/>
      <dgm:spPr/>
      <dgm:t>
        <a:bodyPr/>
        <a:lstStyle/>
        <a:p>
          <a:endParaRPr lang="en-US"/>
        </a:p>
      </dgm:t>
    </dgm:pt>
    <dgm:pt modelId="{E714EFA9-979B-4243-BDC7-2053AAD27874}" type="pres">
      <dgm:prSet presAssocID="{57CCEB44-FCDA-46F9-890A-2DB99E4B5CC3}" presName="Name0" presStyleCnt="0">
        <dgm:presLayoutVars>
          <dgm:dir/>
          <dgm:animLvl val="lvl"/>
          <dgm:resizeHandles val="exact"/>
        </dgm:presLayoutVars>
      </dgm:prSet>
      <dgm:spPr/>
    </dgm:pt>
    <dgm:pt modelId="{7EA7AEE2-7A82-4A23-9CE7-4C14E3278B9A}" type="pres">
      <dgm:prSet presAssocID="{1773FFE3-F82D-4AF9-8D07-B9B5CE2118C2}" presName="composite" presStyleCnt="0"/>
      <dgm:spPr/>
    </dgm:pt>
    <dgm:pt modelId="{B740210C-8130-4644-A230-CBA3D5E9AE2D}" type="pres">
      <dgm:prSet presAssocID="{1773FFE3-F82D-4AF9-8D07-B9B5CE2118C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EC0C1C7-147A-4E0D-BD09-9B8EF1C673B8}" type="pres">
      <dgm:prSet presAssocID="{1773FFE3-F82D-4AF9-8D07-B9B5CE2118C2}" presName="desTx" presStyleLbl="alignAccFollowNode1" presStyleIdx="0" presStyleCnt="2">
        <dgm:presLayoutVars>
          <dgm:bulletEnabled val="1"/>
        </dgm:presLayoutVars>
      </dgm:prSet>
      <dgm:spPr/>
    </dgm:pt>
    <dgm:pt modelId="{C6F0B467-6D90-40B3-9872-B3BAC645298B}" type="pres">
      <dgm:prSet presAssocID="{FE83FF7F-9F87-486A-BA84-4141C79F687A}" presName="space" presStyleCnt="0"/>
      <dgm:spPr/>
    </dgm:pt>
    <dgm:pt modelId="{233DEF27-6E36-42FF-8E76-6874AEE336E9}" type="pres">
      <dgm:prSet presAssocID="{6EEAFB88-4956-4827-88E9-4E118808D03B}" presName="composite" presStyleCnt="0"/>
      <dgm:spPr/>
    </dgm:pt>
    <dgm:pt modelId="{7662AB43-8027-4126-B2F3-0741E7460D09}" type="pres">
      <dgm:prSet presAssocID="{6EEAFB88-4956-4827-88E9-4E118808D03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1B32122-B9E5-4F21-90CE-BD111414D9B6}" type="pres">
      <dgm:prSet presAssocID="{6EEAFB88-4956-4827-88E9-4E118808D03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EBC2D19-7F4C-4597-B231-5DAC93DCA040}" type="presOf" srcId="{171D756C-4AED-4DE5-8AF6-60E271759807}" destId="{81B32122-B9E5-4F21-90CE-BD111414D9B6}" srcOrd="0" destOrd="0" presId="urn:microsoft.com/office/officeart/2005/8/layout/hList1"/>
    <dgm:cxn modelId="{09F0261C-82B5-4078-BCBE-47E8E7911589}" type="presOf" srcId="{C90D6287-9FA0-4BD4-879B-2C3479B4FA1F}" destId="{CEC0C1C7-147A-4E0D-BD09-9B8EF1C673B8}" srcOrd="0" destOrd="1" presId="urn:microsoft.com/office/officeart/2005/8/layout/hList1"/>
    <dgm:cxn modelId="{BA46C727-9A12-43FC-80C1-E5FB78B6ED18}" type="presOf" srcId="{203177A8-1F9A-4553-9953-DB00F003B886}" destId="{CEC0C1C7-147A-4E0D-BD09-9B8EF1C673B8}" srcOrd="0" destOrd="0" presId="urn:microsoft.com/office/officeart/2005/8/layout/hList1"/>
    <dgm:cxn modelId="{BE32A534-652A-41AC-9720-967DE53BA8B7}" type="presOf" srcId="{57CCEB44-FCDA-46F9-890A-2DB99E4B5CC3}" destId="{E714EFA9-979B-4243-BDC7-2053AAD27874}" srcOrd="0" destOrd="0" presId="urn:microsoft.com/office/officeart/2005/8/layout/hList1"/>
    <dgm:cxn modelId="{0E879964-E94D-4E67-B8F6-AB47B2877D31}" type="presOf" srcId="{1773FFE3-F82D-4AF9-8D07-B9B5CE2118C2}" destId="{B740210C-8130-4644-A230-CBA3D5E9AE2D}" srcOrd="0" destOrd="0" presId="urn:microsoft.com/office/officeart/2005/8/layout/hList1"/>
    <dgm:cxn modelId="{2599AD51-0657-4E06-A72D-CD856873CD85}" srcId="{1773FFE3-F82D-4AF9-8D07-B9B5CE2118C2}" destId="{C90D6287-9FA0-4BD4-879B-2C3479B4FA1F}" srcOrd="1" destOrd="0" parTransId="{53CBA3A1-5694-4F13-9FB5-30BE18A3F3B6}" sibTransId="{DEDD425B-2DEC-4CAE-8639-EB09E62A19D3}"/>
    <dgm:cxn modelId="{A2F8D07C-032C-44EB-8657-71A9C7C3177E}" srcId="{57CCEB44-FCDA-46F9-890A-2DB99E4B5CC3}" destId="{1773FFE3-F82D-4AF9-8D07-B9B5CE2118C2}" srcOrd="0" destOrd="0" parTransId="{23364DF4-E709-4ABA-BC91-173814F66C61}" sibTransId="{FE83FF7F-9F87-486A-BA84-4141C79F687A}"/>
    <dgm:cxn modelId="{44CD588C-3324-4B7E-B512-01D6CA2800E1}" srcId="{6EEAFB88-4956-4827-88E9-4E118808D03B}" destId="{171D756C-4AED-4DE5-8AF6-60E271759807}" srcOrd="0" destOrd="0" parTransId="{97E5D299-6185-4554-A85C-1E37BD973168}" sibTransId="{3FF9F59D-A0D7-4EF0-AA41-67D227ACDD08}"/>
    <dgm:cxn modelId="{1F6FB6A0-3483-4777-90D3-9E891656A5D0}" type="presOf" srcId="{6EEAFB88-4956-4827-88E9-4E118808D03B}" destId="{7662AB43-8027-4126-B2F3-0741E7460D09}" srcOrd="0" destOrd="0" presId="urn:microsoft.com/office/officeart/2005/8/layout/hList1"/>
    <dgm:cxn modelId="{7D94D2C9-EC42-4D11-AAC9-FE5D252C685B}" srcId="{1773FFE3-F82D-4AF9-8D07-B9B5CE2118C2}" destId="{203177A8-1F9A-4553-9953-DB00F003B886}" srcOrd="0" destOrd="0" parTransId="{CE80C860-AD58-41A2-918C-FD1B8C656265}" sibTransId="{BD58EA2A-1B0C-49DB-AA6F-D011B0E3A1AA}"/>
    <dgm:cxn modelId="{ECA90BD1-1693-4A67-AE8E-F36AD455DBA1}" srcId="{6EEAFB88-4956-4827-88E9-4E118808D03B}" destId="{74A09F15-6AFE-47B9-840A-FB0029C3D3B1}" srcOrd="1" destOrd="0" parTransId="{2016F770-ECA3-4A9E-8705-216EEC389F61}" sibTransId="{9F1FBECB-3B59-41FB-99E1-24C9A48BFA0D}"/>
    <dgm:cxn modelId="{9B0A4DD4-DF45-4176-AB45-13F8EBF0F738}" type="presOf" srcId="{74A09F15-6AFE-47B9-840A-FB0029C3D3B1}" destId="{81B32122-B9E5-4F21-90CE-BD111414D9B6}" srcOrd="0" destOrd="1" presId="urn:microsoft.com/office/officeart/2005/8/layout/hList1"/>
    <dgm:cxn modelId="{59C413DC-0397-4100-B4FB-6B23C8059CE4}" srcId="{57CCEB44-FCDA-46F9-890A-2DB99E4B5CC3}" destId="{6EEAFB88-4956-4827-88E9-4E118808D03B}" srcOrd="1" destOrd="0" parTransId="{FFFBF0B0-5B8E-4EF4-B1D8-88644F6D3482}" sibTransId="{F509B550-A60C-4B8D-831B-0F9263E188C7}"/>
    <dgm:cxn modelId="{D63D993F-6A02-4692-BFE0-24409B043BAA}" type="presParOf" srcId="{E714EFA9-979B-4243-BDC7-2053AAD27874}" destId="{7EA7AEE2-7A82-4A23-9CE7-4C14E3278B9A}" srcOrd="0" destOrd="0" presId="urn:microsoft.com/office/officeart/2005/8/layout/hList1"/>
    <dgm:cxn modelId="{8735E4D4-801E-4CE8-881E-AFF8887862EA}" type="presParOf" srcId="{7EA7AEE2-7A82-4A23-9CE7-4C14E3278B9A}" destId="{B740210C-8130-4644-A230-CBA3D5E9AE2D}" srcOrd="0" destOrd="0" presId="urn:microsoft.com/office/officeart/2005/8/layout/hList1"/>
    <dgm:cxn modelId="{36EE4E91-C01E-4FCD-A853-45A207FE3809}" type="presParOf" srcId="{7EA7AEE2-7A82-4A23-9CE7-4C14E3278B9A}" destId="{CEC0C1C7-147A-4E0D-BD09-9B8EF1C673B8}" srcOrd="1" destOrd="0" presId="urn:microsoft.com/office/officeart/2005/8/layout/hList1"/>
    <dgm:cxn modelId="{4F05B8EA-3260-4980-B352-835735FA32AD}" type="presParOf" srcId="{E714EFA9-979B-4243-BDC7-2053AAD27874}" destId="{C6F0B467-6D90-40B3-9872-B3BAC645298B}" srcOrd="1" destOrd="0" presId="urn:microsoft.com/office/officeart/2005/8/layout/hList1"/>
    <dgm:cxn modelId="{5BCA8B25-0219-4649-8453-2139125B5EE6}" type="presParOf" srcId="{E714EFA9-979B-4243-BDC7-2053AAD27874}" destId="{233DEF27-6E36-42FF-8E76-6874AEE336E9}" srcOrd="2" destOrd="0" presId="urn:microsoft.com/office/officeart/2005/8/layout/hList1"/>
    <dgm:cxn modelId="{2E7555AE-5CE8-4FD7-A6FC-F77629A1CCD3}" type="presParOf" srcId="{233DEF27-6E36-42FF-8E76-6874AEE336E9}" destId="{7662AB43-8027-4126-B2F3-0741E7460D09}" srcOrd="0" destOrd="0" presId="urn:microsoft.com/office/officeart/2005/8/layout/hList1"/>
    <dgm:cxn modelId="{B44AB6D2-8373-4DEA-8DE3-2D05A062B764}" type="presParOf" srcId="{233DEF27-6E36-42FF-8E76-6874AEE336E9}" destId="{81B32122-B9E5-4F21-90CE-BD111414D9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F32C-A09E-4F70-9A5C-2F650E233844}">
      <dsp:nvSpPr>
        <dsp:cNvPr id="0" name=""/>
        <dsp:cNvSpPr/>
      </dsp:nvSpPr>
      <dsp:spPr>
        <a:xfrm>
          <a:off x="2912156" y="1062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Einfache Website mit Flask</a:t>
          </a:r>
          <a:endParaRPr lang="en-US" sz="1900" kern="1200"/>
        </a:p>
      </dsp:txBody>
      <dsp:txXfrm>
        <a:off x="2940782" y="29688"/>
        <a:ext cx="1897450" cy="920099"/>
      </dsp:txXfrm>
    </dsp:sp>
    <dsp:sp modelId="{29A2594A-9A9B-448A-96AC-A54780115F73}">
      <dsp:nvSpPr>
        <dsp:cNvPr id="0" name=""/>
        <dsp:cNvSpPr/>
      </dsp:nvSpPr>
      <dsp:spPr>
        <a:xfrm>
          <a:off x="2912156" y="1125016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Auch im API Style verwendbar</a:t>
          </a:r>
          <a:endParaRPr lang="en-US" sz="1900" kern="1200"/>
        </a:p>
      </dsp:txBody>
      <dsp:txXfrm>
        <a:off x="2940782" y="1153642"/>
        <a:ext cx="1897450" cy="920099"/>
      </dsp:txXfrm>
    </dsp:sp>
    <dsp:sp modelId="{22256E87-51F1-4911-9371-918F2E9E6FD0}">
      <dsp:nvSpPr>
        <dsp:cNvPr id="0" name=""/>
        <dsp:cNvSpPr/>
      </dsp:nvSpPr>
      <dsp:spPr>
        <a:xfrm>
          <a:off x="2912156" y="2248970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Über Webinterface ansteuerbar:</a:t>
          </a:r>
          <a:endParaRPr lang="en-US" sz="1900" kern="1200"/>
        </a:p>
      </dsp:txBody>
      <dsp:txXfrm>
        <a:off x="2940782" y="2277596"/>
        <a:ext cx="1897450" cy="920099"/>
      </dsp:txXfrm>
    </dsp:sp>
    <dsp:sp modelId="{A28E4450-1D23-4185-B078-FBE0868F41B4}">
      <dsp:nvSpPr>
        <dsp:cNvPr id="0" name=""/>
        <dsp:cNvSpPr/>
      </dsp:nvSpPr>
      <dsp:spPr>
        <a:xfrm rot="18289469">
          <a:off x="4573217" y="2155454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570" y="2141439"/>
        <a:ext cx="68458" cy="68458"/>
      </dsp:txXfrm>
    </dsp:sp>
    <dsp:sp modelId="{CE8FCB95-D401-459B-9227-EEEE9E16E00C}">
      <dsp:nvSpPr>
        <dsp:cNvPr id="0" name=""/>
        <dsp:cNvSpPr/>
      </dsp:nvSpPr>
      <dsp:spPr>
        <a:xfrm>
          <a:off x="5648740" y="1125016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GPIO Pins</a:t>
          </a:r>
          <a:endParaRPr lang="en-US" sz="1900" kern="1200"/>
        </a:p>
      </dsp:txBody>
      <dsp:txXfrm>
        <a:off x="5677366" y="1153642"/>
        <a:ext cx="1897450" cy="920099"/>
      </dsp:txXfrm>
    </dsp:sp>
    <dsp:sp modelId="{F18BBEE9-F197-4392-9CB1-61CBFF60D580}">
      <dsp:nvSpPr>
        <dsp:cNvPr id="0" name=""/>
        <dsp:cNvSpPr/>
      </dsp:nvSpPr>
      <dsp:spPr>
        <a:xfrm>
          <a:off x="4866859" y="2717431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252" y="2718098"/>
        <a:ext cx="39094" cy="39094"/>
      </dsp:txXfrm>
    </dsp:sp>
    <dsp:sp modelId="{A4B2831E-EC57-4DE5-A1AC-903FA0E735BE}">
      <dsp:nvSpPr>
        <dsp:cNvPr id="0" name=""/>
        <dsp:cNvSpPr/>
      </dsp:nvSpPr>
      <dsp:spPr>
        <a:xfrm>
          <a:off x="5648740" y="2248970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LEDs</a:t>
          </a:r>
          <a:endParaRPr lang="en-US" sz="1900" kern="1200"/>
        </a:p>
      </dsp:txBody>
      <dsp:txXfrm>
        <a:off x="5677366" y="2277596"/>
        <a:ext cx="1897450" cy="920099"/>
      </dsp:txXfrm>
    </dsp:sp>
    <dsp:sp modelId="{4B5BE982-4E80-4EF9-915A-F6894999C83F}">
      <dsp:nvSpPr>
        <dsp:cNvPr id="0" name=""/>
        <dsp:cNvSpPr/>
      </dsp:nvSpPr>
      <dsp:spPr>
        <a:xfrm rot="3310531">
          <a:off x="4573217" y="3279408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570" y="3265393"/>
        <a:ext cx="68458" cy="68458"/>
      </dsp:txXfrm>
    </dsp:sp>
    <dsp:sp modelId="{027742DB-2B7B-472C-9A33-43E401EA2EBD}">
      <dsp:nvSpPr>
        <dsp:cNvPr id="0" name=""/>
        <dsp:cNvSpPr/>
      </dsp:nvSpPr>
      <dsp:spPr>
        <a:xfrm>
          <a:off x="5648740" y="3372924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Temperatursensor</a:t>
          </a:r>
          <a:endParaRPr lang="en-US" sz="1900" kern="1200"/>
        </a:p>
      </dsp:txBody>
      <dsp:txXfrm>
        <a:off x="5677366" y="3401550"/>
        <a:ext cx="1897450" cy="920099"/>
      </dsp:txXfrm>
    </dsp:sp>
    <dsp:sp modelId="{B713D96E-2AE9-4F22-AAAF-64CAED31384E}">
      <dsp:nvSpPr>
        <dsp:cNvPr id="0" name=""/>
        <dsp:cNvSpPr/>
      </dsp:nvSpPr>
      <dsp:spPr>
        <a:xfrm>
          <a:off x="2912156" y="3372924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Zentrale Ansteuerung durch Dashboard</a:t>
          </a:r>
          <a:endParaRPr lang="en-US" sz="1900" kern="1200"/>
        </a:p>
      </dsp:txBody>
      <dsp:txXfrm>
        <a:off x="2940782" y="3401550"/>
        <a:ext cx="1897450" cy="920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3172E-F0F5-42E4-894E-83C2DF7A2CE7}">
      <dsp:nvSpPr>
        <dsp:cNvPr id="0" name=""/>
        <dsp:cNvSpPr/>
      </dsp:nvSpPr>
      <dsp:spPr>
        <a:xfrm>
          <a:off x="0" y="77723"/>
          <a:ext cx="10515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/>
            <a:t>4 Doppelstunden</a:t>
          </a:r>
          <a:endParaRPr lang="en-US" sz="4600" kern="1200"/>
        </a:p>
      </dsp:txBody>
      <dsp:txXfrm>
        <a:off x="53859" y="131582"/>
        <a:ext cx="10407882" cy="995592"/>
      </dsp:txXfrm>
    </dsp:sp>
    <dsp:sp modelId="{0D8B5EDC-1CC3-4C3B-9B4B-59F1EAFA13BC}">
      <dsp:nvSpPr>
        <dsp:cNvPr id="0" name=""/>
        <dsp:cNvSpPr/>
      </dsp:nvSpPr>
      <dsp:spPr>
        <a:xfrm>
          <a:off x="0" y="1313514"/>
          <a:ext cx="10515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/>
            <a:t>Aufgabenverteilung</a:t>
          </a:r>
          <a:endParaRPr lang="en-US" sz="4600" kern="1200"/>
        </a:p>
      </dsp:txBody>
      <dsp:txXfrm>
        <a:off x="53859" y="1367373"/>
        <a:ext cx="10407882" cy="995592"/>
      </dsp:txXfrm>
    </dsp:sp>
    <dsp:sp modelId="{F172FD0B-4FAA-413A-8EB4-FEFBBF03D60F}">
      <dsp:nvSpPr>
        <dsp:cNvPr id="0" name=""/>
        <dsp:cNvSpPr/>
      </dsp:nvSpPr>
      <dsp:spPr>
        <a:xfrm>
          <a:off x="0" y="2416823"/>
          <a:ext cx="10515600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/>
            <a:t>Hardware, Software – Niklas Strasser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/>
            <a:t>Hauptverantwortlicher Software – Michael Larcher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/>
            <a:t>Software, Management – Mathias Astner</a:t>
          </a:r>
          <a:endParaRPr lang="en-US" sz="3600" kern="1200"/>
        </a:p>
      </dsp:txBody>
      <dsp:txXfrm>
        <a:off x="0" y="2416823"/>
        <a:ext cx="10515600" cy="1856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1FE4A-178D-4B0B-8932-BF9A65AFB22E}">
      <dsp:nvSpPr>
        <dsp:cNvPr id="0" name=""/>
        <dsp:cNvSpPr/>
      </dsp:nvSpPr>
      <dsp:spPr>
        <a:xfrm>
          <a:off x="45" y="17217"/>
          <a:ext cx="4395996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1. Doppelstunde:</a:t>
          </a:r>
          <a:endParaRPr lang="en-US" sz="3200" kern="1200"/>
        </a:p>
      </dsp:txBody>
      <dsp:txXfrm>
        <a:off x="45" y="17217"/>
        <a:ext cx="4395996" cy="921600"/>
      </dsp:txXfrm>
    </dsp:sp>
    <dsp:sp modelId="{DAD211CE-1288-44E3-B463-86E91337C66A}">
      <dsp:nvSpPr>
        <dsp:cNvPr id="0" name=""/>
        <dsp:cNvSpPr/>
      </dsp:nvSpPr>
      <dsp:spPr>
        <a:xfrm>
          <a:off x="45" y="938817"/>
          <a:ext cx="4395996" cy="32857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200" kern="1200"/>
            <a:t>Setup, Installation und Recherche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200" kern="1200"/>
            <a:t>Grundfunktionalität</a:t>
          </a:r>
          <a:endParaRPr lang="en-US" sz="3200" kern="1200"/>
        </a:p>
      </dsp:txBody>
      <dsp:txXfrm>
        <a:off x="45" y="938817"/>
        <a:ext cx="4395996" cy="3285765"/>
      </dsp:txXfrm>
    </dsp:sp>
    <dsp:sp modelId="{0DAD1D13-320B-45CD-B65F-A146A3EAB573}">
      <dsp:nvSpPr>
        <dsp:cNvPr id="0" name=""/>
        <dsp:cNvSpPr/>
      </dsp:nvSpPr>
      <dsp:spPr>
        <a:xfrm>
          <a:off x="5011482" y="17217"/>
          <a:ext cx="4395996" cy="921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2. Doppelstunde:</a:t>
          </a:r>
          <a:endParaRPr lang="en-US" sz="3200" kern="1200"/>
        </a:p>
      </dsp:txBody>
      <dsp:txXfrm>
        <a:off x="5011482" y="17217"/>
        <a:ext cx="4395996" cy="921600"/>
      </dsp:txXfrm>
    </dsp:sp>
    <dsp:sp modelId="{6EB78D3C-EB7A-4358-941C-737C07885748}">
      <dsp:nvSpPr>
        <dsp:cNvPr id="0" name=""/>
        <dsp:cNvSpPr/>
      </dsp:nvSpPr>
      <dsp:spPr>
        <a:xfrm>
          <a:off x="5011482" y="938817"/>
          <a:ext cx="4395996" cy="328576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200" kern="1200"/>
            <a:t>GPIO LED Ansteuerung (Mehrere Funktionen)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200" kern="1200"/>
            <a:t>API Ansteuerung (Über URL)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200" kern="1200"/>
            <a:t>Temperatursensor</a:t>
          </a:r>
          <a:endParaRPr lang="en-US" sz="3200" kern="1200"/>
        </a:p>
      </dsp:txBody>
      <dsp:txXfrm>
        <a:off x="5011482" y="938817"/>
        <a:ext cx="4395996" cy="3285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0210C-8130-4644-A230-CBA3D5E9AE2D}">
      <dsp:nvSpPr>
        <dsp:cNvPr id="0" name=""/>
        <dsp:cNvSpPr/>
      </dsp:nvSpPr>
      <dsp:spPr>
        <a:xfrm>
          <a:off x="45" y="218986"/>
          <a:ext cx="4395996" cy="95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/>
            <a:t>3. Doppelstunde:</a:t>
          </a:r>
          <a:endParaRPr lang="en-US" sz="3300" kern="1200"/>
        </a:p>
      </dsp:txBody>
      <dsp:txXfrm>
        <a:off x="45" y="218986"/>
        <a:ext cx="4395996" cy="950400"/>
      </dsp:txXfrm>
    </dsp:sp>
    <dsp:sp modelId="{CEC0C1C7-147A-4E0D-BD09-9B8EF1C673B8}">
      <dsp:nvSpPr>
        <dsp:cNvPr id="0" name=""/>
        <dsp:cNvSpPr/>
      </dsp:nvSpPr>
      <dsp:spPr>
        <a:xfrm>
          <a:off x="45" y="1169386"/>
          <a:ext cx="4395996" cy="28534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300" kern="1200"/>
            <a:t>Dashboard (Frontend)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300" kern="1200"/>
            <a:t>Finalisierung</a:t>
          </a:r>
          <a:endParaRPr lang="en-US" sz="3300" kern="1200"/>
        </a:p>
      </dsp:txBody>
      <dsp:txXfrm>
        <a:off x="45" y="1169386"/>
        <a:ext cx="4395996" cy="2853427"/>
      </dsp:txXfrm>
    </dsp:sp>
    <dsp:sp modelId="{7662AB43-8027-4126-B2F3-0741E7460D09}">
      <dsp:nvSpPr>
        <dsp:cNvPr id="0" name=""/>
        <dsp:cNvSpPr/>
      </dsp:nvSpPr>
      <dsp:spPr>
        <a:xfrm>
          <a:off x="5011482" y="218986"/>
          <a:ext cx="4395996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/>
            <a:t>4. Doppelstunde: </a:t>
          </a:r>
          <a:endParaRPr lang="en-US" sz="3300" kern="1200"/>
        </a:p>
      </dsp:txBody>
      <dsp:txXfrm>
        <a:off x="5011482" y="218986"/>
        <a:ext cx="4395996" cy="950400"/>
      </dsp:txXfrm>
    </dsp:sp>
    <dsp:sp modelId="{81B32122-B9E5-4F21-90CE-BD111414D9B6}">
      <dsp:nvSpPr>
        <dsp:cNvPr id="0" name=""/>
        <dsp:cNvSpPr/>
      </dsp:nvSpPr>
      <dsp:spPr>
        <a:xfrm>
          <a:off x="5011482" y="1169386"/>
          <a:ext cx="4395996" cy="285342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300" kern="1200"/>
            <a:t>Ausführliches Testen der Funktionen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300" kern="1200"/>
            <a:t>Eventuelles Bugfixing und hinzufügen von zusätzlichen Features</a:t>
          </a:r>
          <a:endParaRPr lang="en-US" sz="3300" kern="1200"/>
        </a:p>
      </dsp:txBody>
      <dsp:txXfrm>
        <a:off x="5011482" y="1169386"/>
        <a:ext cx="4395996" cy="2853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537ED-0B77-4CA4-8D85-FD71BE1D9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5E1CC-4670-4A99-BDAD-5617DE370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95B77-D7D0-441C-9937-3365A6B1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C0DF0-80F3-41C4-A9AB-9CF2EA89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B81AC-0916-4EF7-8F35-4F8EBD77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33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F1B81-8DB2-4A14-A202-1C85D5C6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9B0C1B-BC27-427F-AC80-DB8F69D85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541634-2AFD-4D16-86F9-8D8E30B1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70264-61CE-4C41-8C72-3C32AB9B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1827F-20A4-4762-BB34-D48B275B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912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492B39-54E3-4CCC-8A71-5F65C1F13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9E8FEF-3559-49EE-9BB9-895309F7C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EBD6CB-7CC3-4552-950D-0A9A1321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4709C6-D31E-4B81-A154-6842722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59DD19-2436-43C9-BAED-5F6C109F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8EA2-D8BD-4371-853E-8CCE5340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72BCC-A3C7-4BBC-B613-CAB8607F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A3068-3F3D-4179-A58E-40DD256E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A246FB-8030-4F3B-8CA6-456D0CA9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76B23-93B9-44E0-BAEF-906ACD97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735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C7248-3C0D-44B6-8C14-CDBF3624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6FCF7-5630-4877-993D-06F98FFE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B8D5E3-BB62-4B13-BFAB-AE7BDBB3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5C91E6-3F26-4B6E-9CE4-0D9D2D37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CCF8C7-E941-4FC2-8FC8-962B10F9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462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847F2-D51D-4904-81D2-2B1E91F8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70EE9-0F2E-49BE-8732-AA283E2BD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1E88B-CCC0-4B64-AE15-3FE3FDD19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B0DDD-6274-48AD-91DB-13F998B6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193AE-72D8-4C51-9E3E-3C4BE323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A174F-CF7F-4DE9-85AC-46FB0E71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901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695D2-4E53-42FF-B553-DF49FFB3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8F8F4-9F44-4A46-A2F3-8758F70B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140FDC-7C4D-4D1A-ACB8-171441DA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78A2BB-CD96-463C-A51B-1EEFF4794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21B591-1D1F-4842-8329-47A6D398B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BF4E42-9B32-45F2-B23D-EBBFFE06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69BE2A-6E9C-4021-9244-65B207BB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EB842F-0590-4E07-A563-8699F412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298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CEA57-ADEC-4B88-A346-430D33BA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5A868A-9DC6-49EF-892B-7F5CBD50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363372-9869-40A6-9310-60E86FFF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233E14-C968-4669-8975-30DDFE3C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548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4FE06E-99CC-4C54-900C-C0A08E0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1E0B9C-995D-4A13-AC32-0421CE16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104D6E-B741-43B6-93A9-65DA419F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65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E10AD-F71A-4325-8DD3-51496685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26852-DC00-4622-855E-B0D20751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102C64-1C79-4D94-B080-0704DDFAF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18358D-A169-4CD0-BE02-348A71B0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CAFFC3-B183-4ED0-977A-FDE882E1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66C76-6CDA-4486-BDA9-DDE78D0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314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32619-0241-43A2-92B5-EBE0EE1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A6BF9D-5B5A-4CB8-909A-340AF3A3A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6EEE6D-3561-41EE-A886-AB806CD5A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22109-0EFE-45B1-99FD-956E7371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B4F08-D246-488F-961D-8FBC26C2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028012-7BAA-4093-895B-BBACF69F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71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AD01E5-A14D-449F-85D9-AC875F9E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DE0D3F-DC39-4860-82E9-EB4F6BBC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E43499-F5E6-4584-9A6A-B7C57D3E8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C2FD-97FF-401D-9E63-CA1EF27CE9D6}" type="datetimeFigureOut">
              <a:rPr lang="de-AT" smtClean="0"/>
              <a:t>08.06.2021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C5965-6517-4285-BB23-57D2C27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69DB4-DBDF-4315-BCF2-D0FF205E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A4C5-14F9-47AC-A914-66485F60DE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77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aspberry Pi 3 review: The revolutionary $35 mini-PC cures ...">
            <a:extLst>
              <a:ext uri="{FF2B5EF4-FFF2-40B4-BE49-F238E27FC236}">
                <a16:creationId xmlns:a16="http://schemas.microsoft.com/office/drawing/2014/main" id="{0243B868-3D80-46A7-A2DE-338FD112F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6" r="-1" b="525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A9E71D-8F9C-4475-93ED-71A76D7D1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AT" sz="6600">
                <a:solidFill>
                  <a:srgbClr val="FFFFFF"/>
                </a:solidFill>
              </a:rPr>
              <a:t>Projekt RPI Webinterface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B83A17-5E82-49D6-9CCF-0664E3AAA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Mathias Astner – Michael Larcher – Niklas Strasser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42F0C4-7100-4C6D-A8F8-D68BAB23296D}"/>
              </a:ext>
            </a:extLst>
          </p:cNvPr>
          <p:cNvSpPr txBox="1"/>
          <p:nvPr/>
        </p:nvSpPr>
        <p:spPr>
          <a:xfrm>
            <a:off x="20" y="6172201"/>
            <a:ext cx="1218893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AT" sz="1300" dirty="0">
                <a:solidFill>
                  <a:srgbClr val="FFFFFF"/>
                </a:solidFill>
              </a:rPr>
              <a:t>https://github.com/m-astner/flask_strasser_larcher_astner.git</a:t>
            </a:r>
          </a:p>
        </p:txBody>
      </p:sp>
    </p:spTree>
    <p:extLst>
      <p:ext uri="{BB962C8B-B14F-4D97-AF65-F5344CB8AC3E}">
        <p14:creationId xmlns:p14="http://schemas.microsoft.com/office/powerpoint/2010/main" val="3346976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2C346-776B-46CB-89A7-0FE4148D9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A868FF-A70F-40A9-9FC9-A1162780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Ziele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750049B-9A5E-48DC-83FA-C3B786209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1148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7336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558C0-CB0F-4061-9012-23D1219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Nicht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5BED4-EE3E-4787-8995-41E12870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283" y="3494783"/>
            <a:ext cx="5469127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Kritische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Sicherheitslücken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auf der Website 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63EFC-7BF0-4C80-A488-AEF35CB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Arbeitsaufwand und Aufgabenverteilung</a:t>
            </a:r>
            <a:endParaRPr lang="de-A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ABC30A3-4BAB-4F6B-92C7-70441BE153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1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A7E217-8992-47B1-947D-5A94EDD3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de-AT" sz="4000">
                <a:solidFill>
                  <a:schemeClr val="bg1"/>
                </a:solidFill>
              </a:rPr>
              <a:t>Meilensteine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DD6B056-3AAC-45B6-B2E2-0B794792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35888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6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93FB41-4415-4C48-AD2D-0AAAA2D8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</p:spPr>
        <p:txBody>
          <a:bodyPr anchor="b">
            <a:normAutofit/>
          </a:bodyPr>
          <a:lstStyle/>
          <a:p>
            <a:pPr algn="r"/>
            <a:r>
              <a:rPr lang="de-AT" sz="4000">
                <a:solidFill>
                  <a:schemeClr val="bg1"/>
                </a:solidFill>
              </a:rPr>
              <a:t>Meilensteine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8E9676-ADE4-467A-8E0B-CE8BE9FBD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451306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56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Projekt RPI Webinterface</vt:lpstr>
      <vt:lpstr>Ziele</vt:lpstr>
      <vt:lpstr>Nicht Ziele</vt:lpstr>
      <vt:lpstr>Arbeitsaufwand und Aufgabenverteilung</vt:lpstr>
      <vt:lpstr>Meilensteine</vt:lpstr>
      <vt:lpstr>Meilensteine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RPI Webinterface</dc:title>
  <dc:creator>Astner Mathias, SchülerIn</dc:creator>
  <cp:lastModifiedBy>Astner Mathias, SchülerIn</cp:lastModifiedBy>
  <cp:revision>1</cp:revision>
  <dcterms:created xsi:type="dcterms:W3CDTF">2021-06-07T18:40:36Z</dcterms:created>
  <dcterms:modified xsi:type="dcterms:W3CDTF">2021-06-08T07:32:11Z</dcterms:modified>
</cp:coreProperties>
</file>