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8" r:id="rId7"/>
    <p:sldId id="269" r:id="rId8"/>
    <p:sldId id="270" r:id="rId9"/>
    <p:sldId id="260" r:id="rId10"/>
    <p:sldId id="273" r:id="rId11"/>
    <p:sldId id="272" r:id="rId12"/>
    <p:sldId id="261" r:id="rId13"/>
    <p:sldId id="263" r:id="rId14"/>
    <p:sldId id="264" r:id="rId15"/>
    <p:sldId id="265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88227-057D-446B-BF44-EC3C85B7C773}">
          <p14:sldIdLst>
            <p14:sldId id="256"/>
            <p14:sldId id="258"/>
            <p14:sldId id="257"/>
            <p14:sldId id="262"/>
            <p14:sldId id="259"/>
            <p14:sldId id="268"/>
            <p14:sldId id="269"/>
            <p14:sldId id="270"/>
            <p14:sldId id="260"/>
            <p14:sldId id="273"/>
            <p14:sldId id="272"/>
            <p14:sldId id="261"/>
            <p14:sldId id="263"/>
            <p14:sldId id="264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A8AB1CD0-D09D-4A4C-A016-30C1A31ADC7C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C6675E17-4D63-4B5D-AD8B-FCF060D42AE9}" type="sibTrans" cxnId="{9452F0B1-ED1F-4A04-BF25-F2B8314D22D4}">
      <dgm:prSet/>
      <dgm:spPr/>
      <dgm:t>
        <a:bodyPr/>
        <a:lstStyle/>
        <a:p>
          <a:endParaRPr lang="en-US"/>
        </a:p>
      </dgm:t>
    </dgm:pt>
    <dgm:pt modelId="{0BE4166A-48AF-4D03-9C62-5441E36419F0}" type="parTrans" cxnId="{9452F0B1-ED1F-4A04-BF25-F2B8314D22D4}">
      <dgm:prSet/>
      <dgm:spPr/>
      <dgm:t>
        <a:bodyPr/>
        <a:lstStyle/>
        <a:p>
          <a:endParaRPr lang="en-US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10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10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10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10" custScaleX="76873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6"/>
      <dgm:spPr/>
    </dgm:pt>
    <dgm:pt modelId="{70C641D7-008F-491D-A8A1-389516750A5F}" type="pres">
      <dgm:prSet presAssocID="{E116835A-3D10-450B-9413-E1B97894FFA3}" presName="hierChild3" presStyleCnt="0"/>
      <dgm:spPr/>
    </dgm:pt>
    <dgm:pt modelId="{12D6D663-4501-42C1-84F8-FE7ACFB08125}" type="pres">
      <dgm:prSet presAssocID="{0BE4166A-48AF-4D03-9C62-5441E36419F0}" presName="Name19" presStyleLbl="parChTrans1D3" presStyleIdx="2" presStyleCnt="10"/>
      <dgm:spPr/>
    </dgm:pt>
    <dgm:pt modelId="{C74B4A7B-8B7A-4F77-AE91-71E309AE4AA9}" type="pres">
      <dgm:prSet presAssocID="{A8AB1CD0-D09D-4A4C-A016-30C1A31ADC7C}" presName="Name21" presStyleCnt="0"/>
      <dgm:spPr/>
    </dgm:pt>
    <dgm:pt modelId="{C01A5CD9-857F-4361-ACD1-0621F95E6766}" type="pres">
      <dgm:prSet presAssocID="{A8AB1CD0-D09D-4A4C-A016-30C1A31ADC7C}" presName="level2Shape" presStyleLbl="node3" presStyleIdx="2" presStyleCnt="10"/>
      <dgm:spPr/>
    </dgm:pt>
    <dgm:pt modelId="{3E7496FE-5635-4896-8F23-1BB41A34664E}" type="pres">
      <dgm:prSet presAssocID="{A8AB1CD0-D09D-4A4C-A016-30C1A31ADC7C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3" presStyleCnt="10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3" presStyleCnt="10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2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2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4" presStyleCnt="10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4" presStyleCnt="10" custLinFactNeighborX="-875" custLinFactNeighborY="-1031"/>
      <dgm:spPr/>
    </dgm:pt>
    <dgm:pt modelId="{B24DE3F9-9CB7-4F27-BB97-71205C9A2479}" type="pres">
      <dgm:prSet presAssocID="{540823D0-D4AA-438F-B805-D3CA6D4539F8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5" presStyleCnt="10"/>
      <dgm:spPr/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5" presStyleCnt="10" custScaleX="77643"/>
      <dgm:spPr/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3" presStyleCnt="6"/>
      <dgm:spPr/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3" presStyleCnt="6"/>
      <dgm:spPr/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6" presStyleCnt="10"/>
      <dgm:spPr/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6" presStyleCnt="10"/>
      <dgm:spPr/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7" presStyleCnt="10"/>
      <dgm:spPr/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7" presStyleCnt="10"/>
      <dgm:spPr/>
    </dgm:pt>
    <dgm:pt modelId="{BB0EFE43-F219-4D1A-861D-FBDCD7B654F0}" type="pres">
      <dgm:prSet presAssocID="{0BFEC22B-8AB5-4E37-B44F-16371DB8A2C2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8" presStyleCnt="10"/>
      <dgm:spPr/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8" presStyleCnt="10"/>
      <dgm:spPr/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4" presStyleCnt="6"/>
      <dgm:spPr/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4" presStyleCnt="6"/>
      <dgm:spPr/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9" presStyleCnt="10"/>
      <dgm:spPr/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9" presStyleCnt="10" custFlipHor="0" custScaleX="5240"/>
      <dgm:spPr/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5" presStyleCnt="6"/>
      <dgm:spPr/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5" presStyleCnt="6"/>
      <dgm:spPr/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D24FC70B-FC8C-4EDD-BE45-B87D1611C76A}" type="presOf" srcId="{0BE4166A-48AF-4D03-9C62-5441E36419F0}" destId="{12D6D663-4501-42C1-84F8-FE7ACFB08125}" srcOrd="0" destOrd="0" presId="urn:microsoft.com/office/officeart/2005/8/layout/hierarchy6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6D880B2B-83C6-4DE6-901B-67C6A786E67D}" type="presOf" srcId="{A8AB1CD0-D09D-4A4C-A016-30C1A31ADC7C}" destId="{C01A5CD9-857F-4361-ACD1-0621F95E6766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9452F0B1-ED1F-4A04-BF25-F2B8314D22D4}" srcId="{35DCDA67-F2A2-441C-AE5D-C1B198AC0662}" destId="{A8AB1CD0-D09D-4A4C-A016-30C1A31ADC7C}" srcOrd="2" destOrd="0" parTransId="{0BE4166A-48AF-4D03-9C62-5441E36419F0}" sibTransId="{C6675E17-4D63-4B5D-AD8B-FCF060D42AE9}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AD17492F-88D1-4A94-A802-1AC4EB215825}" type="presParOf" srcId="{26362DDC-DD1A-4BB8-AE23-6E6A6745B19C}" destId="{12D6D663-4501-42C1-84F8-FE7ACFB08125}" srcOrd="4" destOrd="0" presId="urn:microsoft.com/office/officeart/2005/8/layout/hierarchy6"/>
    <dgm:cxn modelId="{617118E2-315A-4639-B4E1-DEEDB4B4E216}" type="presParOf" srcId="{26362DDC-DD1A-4BB8-AE23-6E6A6745B19C}" destId="{C74B4A7B-8B7A-4F77-AE91-71E309AE4AA9}" srcOrd="5" destOrd="0" presId="urn:microsoft.com/office/officeart/2005/8/layout/hierarchy6"/>
    <dgm:cxn modelId="{4834D11D-093F-44D2-A1E3-74FA97621376}" type="presParOf" srcId="{C74B4A7B-8B7A-4F77-AE91-71E309AE4AA9}" destId="{C01A5CD9-857F-4361-ACD1-0621F95E6766}" srcOrd="0" destOrd="0" presId="urn:microsoft.com/office/officeart/2005/8/layout/hierarchy6"/>
    <dgm:cxn modelId="{325A26A5-CE79-41CB-9E00-BDDC1C6F85BD}" type="presParOf" srcId="{C74B4A7B-8B7A-4F77-AE91-71E309AE4AA9}" destId="{3E7496FE-5635-4896-8F23-1BB41A34664E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/>
            <a:t>LOW </a:t>
          </a:r>
          <a:r>
            <a:rPr lang="es-AR" dirty="0"/>
            <a:t>HAL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endParaRPr lang="es-AR" dirty="0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2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2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2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2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2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2" custScaleX="5667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2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2"/>
      <dgm:spPr/>
    </dgm:pt>
    <dgm:pt modelId="{70C641D7-008F-491D-A8A1-389516750A5F}" type="pres">
      <dgm:prSet presAssocID="{E116835A-3D10-450B-9413-E1B97894FFA3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/>
      <dgm:spPr/>
    </dgm:pt>
    <dgm:pt modelId="{E8F561B7-D327-479B-990A-9EBAB5DFB9FD}" type="pres">
      <dgm:prSet presAssocID="{EAD4E5F3-3B06-4EF8-AB2B-009E7E4763AD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EVENTOS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UP/DOWN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</a:t>
          </a:r>
        </a:p>
        <a:p>
          <a:r>
            <a:rPr lang="es-AR" dirty="0"/>
            <a:t> Periódicas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ENTER/CANCEL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4849CB27-FEF6-488D-9D56-B256EE12BA65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Periódicas</a:t>
          </a:r>
        </a:p>
      </dgm:t>
    </dgm:pt>
    <dgm:pt modelId="{C92A7DEE-985B-45AE-86FD-D758F2FE9E3C}" type="parTrans" cxnId="{F596F332-5493-4818-9869-E73462E473C5}">
      <dgm:prSet/>
      <dgm:spPr/>
      <dgm:t>
        <a:bodyPr/>
        <a:lstStyle/>
        <a:p>
          <a:endParaRPr lang="en-US"/>
        </a:p>
      </dgm:t>
    </dgm:pt>
    <dgm:pt modelId="{660FC97F-AC41-4FAF-B4C9-56CD61D648BC}" type="sibTrans" cxnId="{F596F332-5493-4818-9869-E73462E473C5}">
      <dgm:prSet/>
      <dgm:spPr/>
      <dgm:t>
        <a:bodyPr/>
        <a:lstStyle/>
        <a:p>
          <a:endParaRPr lang="en-US"/>
        </a:p>
      </dgm:t>
    </dgm:pt>
    <dgm:pt modelId="{F49D26FF-F1D4-4320-A4F1-8BC6E656D7F3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Dedicadas</a:t>
          </a:r>
        </a:p>
      </dgm:t>
    </dgm:pt>
    <dgm:pt modelId="{C5285430-AD9C-4F12-8045-94E159415BE8}" type="parTrans" cxnId="{3F2BC38B-55F7-4A66-976F-34BDEDF69C17}">
      <dgm:prSet/>
      <dgm:spPr/>
      <dgm:t>
        <a:bodyPr/>
        <a:lstStyle/>
        <a:p>
          <a:endParaRPr lang="en-US"/>
        </a:p>
      </dgm:t>
    </dgm:pt>
    <dgm:pt modelId="{FBEA30D1-3CB5-46EC-8B9E-4CD3B21419F7}" type="sibTrans" cxnId="{3F2BC38B-55F7-4A66-976F-34BDEDF69C17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 custLinFactNeighborX="55530" custLinFactNeighborY="-31369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 custLinFactNeighborX="2396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3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3" custLinFactNeighborX="24205" custLinFactNeighborY="65726"/>
      <dgm:spPr/>
    </dgm:pt>
    <dgm:pt modelId="{85A47341-493F-4C78-B925-6D17CBFED368}" type="pres">
      <dgm:prSet presAssocID="{001622B8-067A-4ACE-8911-1AA26B934B71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 custLinFactNeighborX="54268"/>
      <dgm:spPr/>
    </dgm:pt>
    <dgm:pt modelId="{E8F561B7-D327-479B-990A-9EBAB5DFB9FD}" type="pres">
      <dgm:prSet presAssocID="{EAD4E5F3-3B06-4EF8-AB2B-009E7E4763AD}" presName="hierChild3" presStyleCnt="0"/>
      <dgm:spPr/>
    </dgm:pt>
    <dgm:pt modelId="{5AE0F064-5425-4A63-A385-BE27AD8D1195}" type="pres">
      <dgm:prSet presAssocID="{C92A7DEE-985B-45AE-86FD-D758F2FE9E3C}" presName="Name19" presStyleLbl="parChTrans1D3" presStyleIdx="1" presStyleCnt="3"/>
      <dgm:spPr/>
    </dgm:pt>
    <dgm:pt modelId="{4A2A64A5-A7D6-4A53-B495-D6A7E5725335}" type="pres">
      <dgm:prSet presAssocID="{4849CB27-FEF6-488D-9D56-B256EE12BA65}" presName="Name21" presStyleCnt="0"/>
      <dgm:spPr/>
    </dgm:pt>
    <dgm:pt modelId="{9F1048E0-72C6-4083-9AB5-60CE934F76B3}" type="pres">
      <dgm:prSet presAssocID="{4849CB27-FEF6-488D-9D56-B256EE12BA65}" presName="level2Shape" presStyleLbl="node3" presStyleIdx="1" presStyleCnt="3" custLinFactNeighborX="14901" custLinFactNeighborY="64699"/>
      <dgm:spPr/>
    </dgm:pt>
    <dgm:pt modelId="{3EE34289-ED92-4DE0-A653-63DAA1B6A079}" type="pres">
      <dgm:prSet presAssocID="{4849CB27-FEF6-488D-9D56-B256EE12BA65}" presName="hierChild3" presStyleCnt="0"/>
      <dgm:spPr/>
    </dgm:pt>
    <dgm:pt modelId="{B667C2D1-7244-4F22-8333-F58FDB797D84}" type="pres">
      <dgm:prSet presAssocID="{C5285430-AD9C-4F12-8045-94E159415BE8}" presName="Name19" presStyleLbl="parChTrans1D3" presStyleIdx="2" presStyleCnt="3"/>
      <dgm:spPr/>
    </dgm:pt>
    <dgm:pt modelId="{EFE42CB0-FFA1-467B-A011-179F65E38315}" type="pres">
      <dgm:prSet presAssocID="{F49D26FF-F1D4-4320-A4F1-8BC6E656D7F3}" presName="Name21" presStyleCnt="0"/>
      <dgm:spPr/>
    </dgm:pt>
    <dgm:pt modelId="{1C600C8A-512F-4B6C-84AB-07E7CE5EC428}" type="pres">
      <dgm:prSet presAssocID="{F49D26FF-F1D4-4320-A4F1-8BC6E656D7F3}" presName="level2Shape" presStyleLbl="node3" presStyleIdx="2" presStyleCnt="3" custLinFactNeighborX="282" custLinFactNeighborY="65726"/>
      <dgm:spPr/>
    </dgm:pt>
    <dgm:pt modelId="{8A7C42C7-715B-4516-A4F1-B9043DA228DC}" type="pres">
      <dgm:prSet presAssocID="{F49D26FF-F1D4-4320-A4F1-8BC6E656D7F3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A07A2011-992D-4235-AAA5-534468E5CFD5}" type="presOf" srcId="{C5285430-AD9C-4F12-8045-94E159415BE8}" destId="{B667C2D1-7244-4F22-8333-F58FDB797D84}" srcOrd="0" destOrd="0" presId="urn:microsoft.com/office/officeart/2005/8/layout/hierarchy6"/>
    <dgm:cxn modelId="{86D65C29-E545-4D6C-BDE6-6D76BF27A0BE}" type="presOf" srcId="{4849CB27-FEF6-488D-9D56-B256EE12BA65}" destId="{9F1048E0-72C6-4083-9AB5-60CE934F76B3}" srcOrd="0" destOrd="0" presId="urn:microsoft.com/office/officeart/2005/8/layout/hierarchy6"/>
    <dgm:cxn modelId="{F596F332-5493-4818-9869-E73462E473C5}" srcId="{EAD4E5F3-3B06-4EF8-AB2B-009E7E4763AD}" destId="{4849CB27-FEF6-488D-9D56-B256EE12BA65}" srcOrd="0" destOrd="0" parTransId="{C92A7DEE-985B-45AE-86FD-D758F2FE9E3C}" sibTransId="{660FC97F-AC41-4FAF-B4C9-56CD61D648BC}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3F2BC38B-55F7-4A66-976F-34BDEDF69C17}" srcId="{EAD4E5F3-3B06-4EF8-AB2B-009E7E4763AD}" destId="{F49D26FF-F1D4-4320-A4F1-8BC6E656D7F3}" srcOrd="1" destOrd="0" parTransId="{C5285430-AD9C-4F12-8045-94E159415BE8}" sibTransId="{FBEA30D1-3CB5-46EC-8B9E-4CD3B21419F7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89E635CF-C8BB-458D-A842-C8F1C2255C80}" type="presOf" srcId="{C92A7DEE-985B-45AE-86FD-D758F2FE9E3C}" destId="{5AE0F064-5425-4A63-A385-BE27AD8D1195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9A50B6E5-BA85-4336-9E11-E266E54F4CBC}" type="presOf" srcId="{F49D26FF-F1D4-4320-A4F1-8BC6E656D7F3}" destId="{1C600C8A-512F-4B6C-84AB-07E7CE5EC428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25183737-5699-44C1-B258-836D1DC3A3E1}" type="presParOf" srcId="{E8F561B7-D327-479B-990A-9EBAB5DFB9FD}" destId="{5AE0F064-5425-4A63-A385-BE27AD8D1195}" srcOrd="0" destOrd="0" presId="urn:microsoft.com/office/officeart/2005/8/layout/hierarchy6"/>
    <dgm:cxn modelId="{37ECE608-BF76-46DF-920B-13BB8AE23211}" type="presParOf" srcId="{E8F561B7-D327-479B-990A-9EBAB5DFB9FD}" destId="{4A2A64A5-A7D6-4A53-B495-D6A7E5725335}" srcOrd="1" destOrd="0" presId="urn:microsoft.com/office/officeart/2005/8/layout/hierarchy6"/>
    <dgm:cxn modelId="{16D1DC64-D2A6-4574-B7C5-41CAC4753108}" type="presParOf" srcId="{4A2A64A5-A7D6-4A53-B495-D6A7E5725335}" destId="{9F1048E0-72C6-4083-9AB5-60CE934F76B3}" srcOrd="0" destOrd="0" presId="urn:microsoft.com/office/officeart/2005/8/layout/hierarchy6"/>
    <dgm:cxn modelId="{282993A5-E6E9-43A3-B645-C080B2044966}" type="presParOf" srcId="{4A2A64A5-A7D6-4A53-B495-D6A7E5725335}" destId="{3EE34289-ED92-4DE0-A653-63DAA1B6A079}" srcOrd="1" destOrd="0" presId="urn:microsoft.com/office/officeart/2005/8/layout/hierarchy6"/>
    <dgm:cxn modelId="{9C718577-26C6-4876-87D9-2D2346C58E15}" type="presParOf" srcId="{E8F561B7-D327-479B-990A-9EBAB5DFB9FD}" destId="{B667C2D1-7244-4F22-8333-F58FDB797D84}" srcOrd="2" destOrd="0" presId="urn:microsoft.com/office/officeart/2005/8/layout/hierarchy6"/>
    <dgm:cxn modelId="{0214625F-997A-4361-BBF2-47032A26AD4B}" type="presParOf" srcId="{E8F561B7-D327-479B-990A-9EBAB5DFB9FD}" destId="{EFE42CB0-FFA1-467B-A011-179F65E38315}" srcOrd="3" destOrd="0" presId="urn:microsoft.com/office/officeart/2005/8/layout/hierarchy6"/>
    <dgm:cxn modelId="{32F7D331-FA42-4516-AE42-CB32409E4071}" type="presParOf" srcId="{EFE42CB0-FFA1-467B-A011-179F65E38315}" destId="{1C600C8A-512F-4B6C-84AB-07E7CE5EC428}" srcOrd="0" destOrd="0" presId="urn:microsoft.com/office/officeart/2005/8/layout/hierarchy6"/>
    <dgm:cxn modelId="{9C414A13-C5F8-4C3E-B00E-25A11114376D}" type="presParOf" srcId="{EFE42CB0-FFA1-467B-A011-179F65E38315}" destId="{8A7C42C7-715B-4516-A4F1-B9043DA228DC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5607033" y="1736681"/>
          <a:ext cx="946887" cy="631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APP</a:t>
          </a:r>
        </a:p>
      </dsp:txBody>
      <dsp:txXfrm>
        <a:off x="5625522" y="1755170"/>
        <a:ext cx="909909" cy="594280"/>
      </dsp:txXfrm>
    </dsp:sp>
    <dsp:sp modelId="{41AB122B-081A-4865-AD38-E3670CB221C3}">
      <dsp:nvSpPr>
        <dsp:cNvPr id="0" name=""/>
        <dsp:cNvSpPr/>
      </dsp:nvSpPr>
      <dsp:spPr>
        <a:xfrm>
          <a:off x="1656858" y="2367940"/>
          <a:ext cx="4423618" cy="252503"/>
        </a:xfrm>
        <a:custGeom>
          <a:avLst/>
          <a:gdLst/>
          <a:ahLst/>
          <a:cxnLst/>
          <a:rect l="0" t="0" r="0" b="0"/>
          <a:pathLst>
            <a:path>
              <a:moveTo>
                <a:pt x="4423618" y="0"/>
              </a:moveTo>
              <a:lnTo>
                <a:pt x="4423618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183414" y="2620443"/>
          <a:ext cx="946887" cy="631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ENCODER</a:t>
          </a:r>
        </a:p>
      </dsp:txBody>
      <dsp:txXfrm>
        <a:off x="1201903" y="2638932"/>
        <a:ext cx="909909" cy="594280"/>
      </dsp:txXfrm>
    </dsp:sp>
    <dsp:sp modelId="{53BE28EF-99A8-45D2-A439-B1144FBC3954}">
      <dsp:nvSpPr>
        <dsp:cNvPr id="0" name=""/>
        <dsp:cNvSpPr/>
      </dsp:nvSpPr>
      <dsp:spPr>
        <a:xfrm>
          <a:off x="480651" y="3251701"/>
          <a:ext cx="1176206" cy="252503"/>
        </a:xfrm>
        <a:custGeom>
          <a:avLst/>
          <a:gdLst/>
          <a:ahLst/>
          <a:cxnLst/>
          <a:rect l="0" t="0" r="0" b="0"/>
          <a:pathLst>
            <a:path>
              <a:moveTo>
                <a:pt x="1176206" y="0"/>
              </a:moveTo>
              <a:lnTo>
                <a:pt x="1176206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7208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TIMER</a:t>
          </a:r>
          <a:endParaRPr lang="en-US" sz="1300" kern="1200" dirty="0"/>
        </a:p>
      </dsp:txBody>
      <dsp:txXfrm>
        <a:off x="25697" y="3522693"/>
        <a:ext cx="909909" cy="594280"/>
      </dsp:txXfrm>
    </dsp:sp>
    <dsp:sp modelId="{D2FA8DCC-89A3-4CB1-9FF9-7F8B664B0AF9}">
      <dsp:nvSpPr>
        <dsp:cNvPr id="0" name=""/>
        <dsp:cNvSpPr/>
      </dsp:nvSpPr>
      <dsp:spPr>
        <a:xfrm>
          <a:off x="434931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7208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SYSTICK</a:t>
          </a:r>
          <a:endParaRPr lang="en-US" sz="1300" kern="1200" dirty="0"/>
        </a:p>
      </dsp:txBody>
      <dsp:txXfrm>
        <a:off x="25697" y="4406454"/>
        <a:ext cx="909909" cy="594280"/>
      </dsp:txXfrm>
    </dsp:sp>
    <dsp:sp modelId="{DDEF067D-8035-4EE8-B26D-F9EF3FCB2EBB}">
      <dsp:nvSpPr>
        <dsp:cNvPr id="0" name=""/>
        <dsp:cNvSpPr/>
      </dsp:nvSpPr>
      <dsp:spPr>
        <a:xfrm>
          <a:off x="1611138" y="3251701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251"/>
              </a:lnTo>
              <a:lnTo>
                <a:pt x="100466" y="126251"/>
              </a:lnTo>
              <a:lnTo>
                <a:pt x="100466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1347654" y="3504204"/>
          <a:ext cx="727900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LOW HAL</a:t>
          </a:r>
        </a:p>
      </dsp:txBody>
      <dsp:txXfrm>
        <a:off x="1366143" y="3522693"/>
        <a:ext cx="690922" cy="594280"/>
      </dsp:txXfrm>
    </dsp:sp>
    <dsp:sp modelId="{2B44D44D-9C15-4BE4-8857-6902DD216E02}">
      <dsp:nvSpPr>
        <dsp:cNvPr id="0" name=""/>
        <dsp:cNvSpPr/>
      </dsp:nvSpPr>
      <dsp:spPr>
        <a:xfrm>
          <a:off x="1665884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1238161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GPIO</a:t>
          </a:r>
        </a:p>
      </dsp:txBody>
      <dsp:txXfrm>
        <a:off x="1256650" y="4406454"/>
        <a:ext cx="909909" cy="594280"/>
      </dsp:txXfrm>
    </dsp:sp>
    <dsp:sp modelId="{12D6D663-4501-42C1-84F8-FE7ACFB08125}">
      <dsp:nvSpPr>
        <dsp:cNvPr id="0" name=""/>
        <dsp:cNvSpPr/>
      </dsp:nvSpPr>
      <dsp:spPr>
        <a:xfrm>
          <a:off x="1656858" y="3251701"/>
          <a:ext cx="1176206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1176206" y="126251"/>
              </a:lnTo>
              <a:lnTo>
                <a:pt x="1176206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A5CD9-857F-4361-ACD1-0621F95E6766}">
      <dsp:nvSpPr>
        <dsp:cNvPr id="0" name=""/>
        <dsp:cNvSpPr/>
      </dsp:nvSpPr>
      <dsp:spPr>
        <a:xfrm>
          <a:off x="2359621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DECODER</a:t>
          </a:r>
        </a:p>
      </dsp:txBody>
      <dsp:txXfrm>
        <a:off x="2378110" y="3522693"/>
        <a:ext cx="909909" cy="594280"/>
      </dsp:txXfrm>
    </dsp:sp>
    <dsp:sp modelId="{6D500FE4-6E88-4115-B204-2A401C1E43A0}">
      <dsp:nvSpPr>
        <dsp:cNvPr id="0" name=""/>
        <dsp:cNvSpPr/>
      </dsp:nvSpPr>
      <dsp:spPr>
        <a:xfrm>
          <a:off x="4679494" y="2367940"/>
          <a:ext cx="1400982" cy="252503"/>
        </a:xfrm>
        <a:custGeom>
          <a:avLst/>
          <a:gdLst/>
          <a:ahLst/>
          <a:cxnLst/>
          <a:rect l="0" t="0" r="0" b="0"/>
          <a:pathLst>
            <a:path>
              <a:moveTo>
                <a:pt x="1400982" y="0"/>
              </a:moveTo>
              <a:lnTo>
                <a:pt x="1400982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4206051" y="2620443"/>
          <a:ext cx="946887" cy="631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DISPLAY</a:t>
          </a:r>
        </a:p>
      </dsp:txBody>
      <dsp:txXfrm>
        <a:off x="4224540" y="2638932"/>
        <a:ext cx="909909" cy="594280"/>
      </dsp:txXfrm>
    </dsp:sp>
    <dsp:sp modelId="{6DFBC8DC-FB04-4552-ACB4-2C723637561B}">
      <dsp:nvSpPr>
        <dsp:cNvPr id="0" name=""/>
        <dsp:cNvSpPr/>
      </dsp:nvSpPr>
      <dsp:spPr>
        <a:xfrm>
          <a:off x="4064018" y="3251701"/>
          <a:ext cx="615476" cy="252503"/>
        </a:xfrm>
        <a:custGeom>
          <a:avLst/>
          <a:gdLst/>
          <a:ahLst/>
          <a:cxnLst/>
          <a:rect l="0" t="0" r="0" b="0"/>
          <a:pathLst>
            <a:path>
              <a:moveTo>
                <a:pt x="615476" y="0"/>
              </a:moveTo>
              <a:lnTo>
                <a:pt x="615476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3590574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TIMER</a:t>
          </a:r>
        </a:p>
      </dsp:txBody>
      <dsp:txXfrm>
        <a:off x="3609063" y="3522693"/>
        <a:ext cx="909909" cy="594280"/>
      </dsp:txXfrm>
    </dsp:sp>
    <dsp:sp modelId="{190E5C43-FF52-41EF-BC65-4C3846DF4B2F}">
      <dsp:nvSpPr>
        <dsp:cNvPr id="0" name=""/>
        <dsp:cNvSpPr/>
      </dsp:nvSpPr>
      <dsp:spPr>
        <a:xfrm>
          <a:off x="4018298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3590574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SYSTICK</a:t>
          </a:r>
        </a:p>
      </dsp:txBody>
      <dsp:txXfrm>
        <a:off x="3609063" y="4406454"/>
        <a:ext cx="909909" cy="594280"/>
      </dsp:txXfrm>
    </dsp:sp>
    <dsp:sp modelId="{86087C67-4375-477E-84D1-836C1F14C793}">
      <dsp:nvSpPr>
        <dsp:cNvPr id="0" name=""/>
        <dsp:cNvSpPr/>
      </dsp:nvSpPr>
      <dsp:spPr>
        <a:xfrm>
          <a:off x="4679494" y="3251701"/>
          <a:ext cx="607191" cy="245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97"/>
              </a:lnTo>
              <a:lnTo>
                <a:pt x="607191" y="122997"/>
              </a:lnTo>
              <a:lnTo>
                <a:pt x="607191" y="2459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4813242" y="3497696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7 SEGMENTS</a:t>
          </a:r>
        </a:p>
      </dsp:txBody>
      <dsp:txXfrm>
        <a:off x="4831731" y="3516185"/>
        <a:ext cx="909909" cy="594280"/>
      </dsp:txXfrm>
    </dsp:sp>
    <dsp:sp modelId="{F7EDE524-7426-42F9-9EA5-E64F8887CFAA}">
      <dsp:nvSpPr>
        <dsp:cNvPr id="0" name=""/>
        <dsp:cNvSpPr/>
      </dsp:nvSpPr>
      <dsp:spPr>
        <a:xfrm>
          <a:off x="6080477" y="2367940"/>
          <a:ext cx="1676400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1676400" y="126251"/>
              </a:lnTo>
              <a:lnTo>
                <a:pt x="1676400" y="2525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7283434" y="2620443"/>
          <a:ext cx="946887" cy="631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LECTOR </a:t>
          </a:r>
        </a:p>
      </dsp:txBody>
      <dsp:txXfrm>
        <a:off x="7301923" y="2638932"/>
        <a:ext cx="909909" cy="594280"/>
      </dsp:txXfrm>
    </dsp:sp>
    <dsp:sp modelId="{7D9DF814-EB3C-4A52-B166-0E4DD46DE296}">
      <dsp:nvSpPr>
        <dsp:cNvPr id="0" name=""/>
        <dsp:cNvSpPr/>
      </dsp:nvSpPr>
      <dsp:spPr>
        <a:xfrm>
          <a:off x="6525924" y="3251701"/>
          <a:ext cx="1230953" cy="252503"/>
        </a:xfrm>
        <a:custGeom>
          <a:avLst/>
          <a:gdLst/>
          <a:ahLst/>
          <a:cxnLst/>
          <a:rect l="0" t="0" r="0" b="0"/>
          <a:pathLst>
            <a:path>
              <a:moveTo>
                <a:pt x="1230953" y="0"/>
              </a:moveTo>
              <a:lnTo>
                <a:pt x="1230953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6158329" y="3504204"/>
          <a:ext cx="735191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LOW HAL</a:t>
          </a:r>
        </a:p>
      </dsp:txBody>
      <dsp:txXfrm>
        <a:off x="6176818" y="3522693"/>
        <a:ext cx="698213" cy="594280"/>
      </dsp:txXfrm>
    </dsp:sp>
    <dsp:sp modelId="{6693D620-D3B4-43A1-8165-358A23FCEFAD}">
      <dsp:nvSpPr>
        <dsp:cNvPr id="0" name=""/>
        <dsp:cNvSpPr/>
      </dsp:nvSpPr>
      <dsp:spPr>
        <a:xfrm>
          <a:off x="6480204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6052481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GPIO</a:t>
          </a:r>
        </a:p>
      </dsp:txBody>
      <dsp:txXfrm>
        <a:off x="6070970" y="4406454"/>
        <a:ext cx="909909" cy="594280"/>
      </dsp:txXfrm>
    </dsp:sp>
    <dsp:sp modelId="{E6E5601B-39F7-4D6D-B067-78B9A4C88F76}">
      <dsp:nvSpPr>
        <dsp:cNvPr id="0" name=""/>
        <dsp:cNvSpPr/>
      </dsp:nvSpPr>
      <dsp:spPr>
        <a:xfrm>
          <a:off x="7651030" y="3251701"/>
          <a:ext cx="105847" cy="252503"/>
        </a:xfrm>
        <a:custGeom>
          <a:avLst/>
          <a:gdLst/>
          <a:ahLst/>
          <a:cxnLst/>
          <a:rect l="0" t="0" r="0" b="0"/>
          <a:pathLst>
            <a:path>
              <a:moveTo>
                <a:pt x="105847" y="0"/>
              </a:moveTo>
              <a:lnTo>
                <a:pt x="105847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7177586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DECODER</a:t>
          </a:r>
        </a:p>
      </dsp:txBody>
      <dsp:txXfrm>
        <a:off x="7196075" y="3522693"/>
        <a:ext cx="909909" cy="594280"/>
      </dsp:txXfrm>
    </dsp:sp>
    <dsp:sp modelId="{7F15DC38-3E35-4ED9-83CB-208CB23EA7A4}">
      <dsp:nvSpPr>
        <dsp:cNvPr id="0" name=""/>
        <dsp:cNvSpPr/>
      </dsp:nvSpPr>
      <dsp:spPr>
        <a:xfrm>
          <a:off x="7756878" y="3251701"/>
          <a:ext cx="1125105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1125105" y="126251"/>
              </a:lnTo>
              <a:lnTo>
                <a:pt x="1125105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8408540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STANDARD</a:t>
          </a:r>
        </a:p>
      </dsp:txBody>
      <dsp:txXfrm>
        <a:off x="8427029" y="3522693"/>
        <a:ext cx="909909" cy="594280"/>
      </dsp:txXfrm>
    </dsp:sp>
    <dsp:sp modelId="{5B1BDFAD-02C6-44F1-B889-E8B7F6D74DD3}">
      <dsp:nvSpPr>
        <dsp:cNvPr id="0" name=""/>
        <dsp:cNvSpPr/>
      </dsp:nvSpPr>
      <dsp:spPr>
        <a:xfrm>
          <a:off x="6080477" y="2367940"/>
          <a:ext cx="4423618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4423618" y="126251"/>
              </a:lnTo>
              <a:lnTo>
                <a:pt x="4423618" y="2525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10030652" y="2620443"/>
          <a:ext cx="946887" cy="631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DOOR MANAGER</a:t>
          </a:r>
        </a:p>
      </dsp:txBody>
      <dsp:txXfrm>
        <a:off x="10049141" y="2638932"/>
        <a:ext cx="909909" cy="594280"/>
      </dsp:txXfrm>
    </dsp:sp>
    <dsp:sp modelId="{15A86F3B-D9E7-41FD-8AB1-37718931BB58}">
      <dsp:nvSpPr>
        <dsp:cNvPr id="0" name=""/>
        <dsp:cNvSpPr/>
      </dsp:nvSpPr>
      <dsp:spPr>
        <a:xfrm>
          <a:off x="10112937" y="3251701"/>
          <a:ext cx="391159" cy="252503"/>
        </a:xfrm>
        <a:custGeom>
          <a:avLst/>
          <a:gdLst/>
          <a:ahLst/>
          <a:cxnLst/>
          <a:rect l="0" t="0" r="0" b="0"/>
          <a:pathLst>
            <a:path>
              <a:moveTo>
                <a:pt x="391159" y="0"/>
              </a:moveTo>
              <a:lnTo>
                <a:pt x="391159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9639493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TIMER</a:t>
          </a:r>
        </a:p>
      </dsp:txBody>
      <dsp:txXfrm>
        <a:off x="9657982" y="3522693"/>
        <a:ext cx="909909" cy="594280"/>
      </dsp:txXfrm>
    </dsp:sp>
    <dsp:sp modelId="{531E14F9-BE8E-487D-9FBC-BD239BDE74DC}">
      <dsp:nvSpPr>
        <dsp:cNvPr id="0" name=""/>
        <dsp:cNvSpPr/>
      </dsp:nvSpPr>
      <dsp:spPr>
        <a:xfrm>
          <a:off x="10067217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9639493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SYSTICK</a:t>
          </a:r>
        </a:p>
      </dsp:txBody>
      <dsp:txXfrm>
        <a:off x="9657982" y="4406454"/>
        <a:ext cx="909909" cy="594280"/>
      </dsp:txXfrm>
    </dsp:sp>
    <dsp:sp modelId="{85E03D00-B215-4479-AFBA-5CEB429504C9}">
      <dsp:nvSpPr>
        <dsp:cNvPr id="0" name=""/>
        <dsp:cNvSpPr/>
      </dsp:nvSpPr>
      <dsp:spPr>
        <a:xfrm>
          <a:off x="10504096" y="3251701"/>
          <a:ext cx="839794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839794" y="126251"/>
              </a:lnTo>
              <a:lnTo>
                <a:pt x="839794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1319081" y="3504204"/>
          <a:ext cx="49616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 dirty="0"/>
        </a:p>
      </dsp:txBody>
      <dsp:txXfrm>
        <a:off x="11320534" y="3505657"/>
        <a:ext cx="46710" cy="628352"/>
      </dsp:txXfrm>
    </dsp:sp>
    <dsp:sp modelId="{ECB6E3E8-C365-4657-9343-AE63156F3519}">
      <dsp:nvSpPr>
        <dsp:cNvPr id="0" name=""/>
        <dsp:cNvSpPr/>
      </dsp:nvSpPr>
      <dsp:spPr>
        <a:xfrm>
          <a:off x="11298170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0870446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GPIO</a:t>
          </a:r>
        </a:p>
      </dsp:txBody>
      <dsp:txXfrm>
        <a:off x="10888935" y="4406454"/>
        <a:ext cx="909909" cy="59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2795956" y="1414"/>
          <a:ext cx="1374369" cy="91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ENCODER</a:t>
          </a:r>
        </a:p>
      </dsp:txBody>
      <dsp:txXfrm>
        <a:off x="2822792" y="28250"/>
        <a:ext cx="1320697" cy="862574"/>
      </dsp:txXfrm>
    </dsp:sp>
    <dsp:sp modelId="{41AB122B-081A-4865-AD38-E3670CB221C3}">
      <dsp:nvSpPr>
        <dsp:cNvPr id="0" name=""/>
        <dsp:cNvSpPr/>
      </dsp:nvSpPr>
      <dsp:spPr>
        <a:xfrm>
          <a:off x="258980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893339" y="0"/>
              </a:moveTo>
              <a:lnTo>
                <a:pt x="89333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90261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LOW </a:t>
          </a:r>
          <a:r>
            <a:rPr lang="es-AR" sz="2100" kern="1200" dirty="0"/>
            <a:t>HAL</a:t>
          </a:r>
        </a:p>
      </dsp:txBody>
      <dsp:txXfrm>
        <a:off x="1929452" y="1310995"/>
        <a:ext cx="1320697" cy="862574"/>
      </dsp:txXfrm>
    </dsp:sp>
    <dsp:sp modelId="{53BE28EF-99A8-45D2-A439-B1144FBC3954}">
      <dsp:nvSpPr>
        <dsp:cNvPr id="0" name=""/>
        <dsp:cNvSpPr/>
      </dsp:nvSpPr>
      <dsp:spPr>
        <a:xfrm>
          <a:off x="2020582" y="2200405"/>
          <a:ext cx="569219" cy="366498"/>
        </a:xfrm>
        <a:custGeom>
          <a:avLst/>
          <a:gdLst/>
          <a:ahLst/>
          <a:cxnLst/>
          <a:rect l="0" t="0" r="0" b="0"/>
          <a:pathLst>
            <a:path>
              <a:moveTo>
                <a:pt x="569219" y="0"/>
              </a:moveTo>
              <a:lnTo>
                <a:pt x="56921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333397" y="2566903"/>
          <a:ext cx="1374369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TIMER</a:t>
          </a:r>
          <a:endParaRPr lang="en-US" sz="2100" kern="1200" dirty="0"/>
        </a:p>
      </dsp:txBody>
      <dsp:txXfrm>
        <a:off x="1360233" y="2593739"/>
        <a:ext cx="1320697" cy="862574"/>
      </dsp:txXfrm>
    </dsp:sp>
    <dsp:sp modelId="{D2FA8DCC-89A3-4CB1-9FF9-7F8B664B0AF9}">
      <dsp:nvSpPr>
        <dsp:cNvPr id="0" name=""/>
        <dsp:cNvSpPr/>
      </dsp:nvSpPr>
      <dsp:spPr>
        <a:xfrm>
          <a:off x="197486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33339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SYSTICK</a:t>
          </a:r>
          <a:endParaRPr lang="en-US" sz="2100" kern="1200" dirty="0"/>
        </a:p>
      </dsp:txBody>
      <dsp:txXfrm>
        <a:off x="1360233" y="3876484"/>
        <a:ext cx="1320697" cy="862574"/>
      </dsp:txXfrm>
    </dsp:sp>
    <dsp:sp modelId="{DDEF067D-8035-4EE8-B26D-F9EF3FCB2EBB}">
      <dsp:nvSpPr>
        <dsp:cNvPr id="0" name=""/>
        <dsp:cNvSpPr/>
      </dsp:nvSpPr>
      <dsp:spPr>
        <a:xfrm>
          <a:off x="2589801" y="2200405"/>
          <a:ext cx="1217460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1217460" y="183249"/>
              </a:lnTo>
              <a:lnTo>
                <a:pt x="121746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768319" y="2566903"/>
          <a:ext cx="77885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100" kern="1200" dirty="0"/>
        </a:p>
      </dsp:txBody>
      <dsp:txXfrm>
        <a:off x="3770600" y="2569184"/>
        <a:ext cx="73323" cy="911684"/>
      </dsp:txXfrm>
    </dsp:sp>
    <dsp:sp modelId="{2B44D44D-9C15-4BE4-8857-6902DD216E02}">
      <dsp:nvSpPr>
        <dsp:cNvPr id="0" name=""/>
        <dsp:cNvSpPr/>
      </dsp:nvSpPr>
      <dsp:spPr>
        <a:xfrm>
          <a:off x="376154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12007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GPIO</a:t>
          </a:r>
        </a:p>
      </dsp:txBody>
      <dsp:txXfrm>
        <a:off x="3146913" y="3876484"/>
        <a:ext cx="1320697" cy="862574"/>
      </dsp:txXfrm>
    </dsp:sp>
    <dsp:sp modelId="{43920A6D-2009-4B79-8742-B886ECB91308}">
      <dsp:nvSpPr>
        <dsp:cNvPr id="0" name=""/>
        <dsp:cNvSpPr/>
      </dsp:nvSpPr>
      <dsp:spPr>
        <a:xfrm>
          <a:off x="348314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893339" y="183249"/>
              </a:lnTo>
              <a:lnTo>
                <a:pt x="893339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368929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DECODER</a:t>
          </a:r>
        </a:p>
      </dsp:txBody>
      <dsp:txXfrm>
        <a:off x="3716132" y="1310995"/>
        <a:ext cx="1320697" cy="86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3480170" y="0"/>
          <a:ext cx="2269996" cy="151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EVENTOS</a:t>
          </a:r>
        </a:p>
      </dsp:txBody>
      <dsp:txXfrm>
        <a:off x="3524494" y="44324"/>
        <a:ext cx="2181348" cy="1424683"/>
      </dsp:txXfrm>
    </dsp:sp>
    <dsp:sp modelId="{41AB122B-081A-4865-AD38-E3670CB221C3}">
      <dsp:nvSpPr>
        <dsp:cNvPr id="0" name=""/>
        <dsp:cNvSpPr/>
      </dsp:nvSpPr>
      <dsp:spPr>
        <a:xfrm>
          <a:off x="1685329" y="1513331"/>
          <a:ext cx="2929839" cy="666040"/>
        </a:xfrm>
        <a:custGeom>
          <a:avLst/>
          <a:gdLst/>
          <a:ahLst/>
          <a:cxnLst/>
          <a:rect l="0" t="0" r="0" b="0"/>
          <a:pathLst>
            <a:path>
              <a:moveTo>
                <a:pt x="2929839" y="0"/>
              </a:moveTo>
              <a:lnTo>
                <a:pt x="2929839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550330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UP/DOWN</a:t>
          </a:r>
        </a:p>
      </dsp:txBody>
      <dsp:txXfrm>
        <a:off x="594654" y="2223695"/>
        <a:ext cx="2181348" cy="1424683"/>
      </dsp:txXfrm>
    </dsp:sp>
    <dsp:sp modelId="{53BE28EF-99A8-45D2-A439-B1144FBC3954}">
      <dsp:nvSpPr>
        <dsp:cNvPr id="0" name=""/>
        <dsp:cNvSpPr/>
      </dsp:nvSpPr>
      <dsp:spPr>
        <a:xfrm>
          <a:off x="1639609" y="3692703"/>
          <a:ext cx="91440" cy="666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20"/>
              </a:lnTo>
              <a:lnTo>
                <a:pt x="51236" y="333020"/>
              </a:lnTo>
              <a:lnTo>
                <a:pt x="51236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555847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 Periódicas</a:t>
          </a:r>
          <a:endParaRPr lang="en-US" sz="2300" kern="1200" dirty="0"/>
        </a:p>
      </dsp:txBody>
      <dsp:txXfrm>
        <a:off x="600171" y="4403067"/>
        <a:ext cx="2181348" cy="1424683"/>
      </dsp:txXfrm>
    </dsp:sp>
    <dsp:sp modelId="{43920A6D-2009-4B79-8742-B886ECB91308}">
      <dsp:nvSpPr>
        <dsp:cNvPr id="0" name=""/>
        <dsp:cNvSpPr/>
      </dsp:nvSpPr>
      <dsp:spPr>
        <a:xfrm>
          <a:off x="4615168" y="1513331"/>
          <a:ext cx="2184599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184599" y="333020"/>
              </a:lnTo>
              <a:lnTo>
                <a:pt x="2184599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5664769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ENTER/CANCEL</a:t>
          </a:r>
        </a:p>
      </dsp:txBody>
      <dsp:txXfrm>
        <a:off x="5709093" y="2223695"/>
        <a:ext cx="2181348" cy="1424683"/>
      </dsp:txXfrm>
    </dsp:sp>
    <dsp:sp modelId="{5AE0F064-5425-4A63-A385-BE27AD8D1195}">
      <dsp:nvSpPr>
        <dsp:cNvPr id="0" name=""/>
        <dsp:cNvSpPr/>
      </dsp:nvSpPr>
      <dsp:spPr>
        <a:xfrm>
          <a:off x="4430640" y="3692703"/>
          <a:ext cx="2369127" cy="666040"/>
        </a:xfrm>
        <a:custGeom>
          <a:avLst/>
          <a:gdLst/>
          <a:ahLst/>
          <a:cxnLst/>
          <a:rect l="0" t="0" r="0" b="0"/>
          <a:pathLst>
            <a:path>
              <a:moveTo>
                <a:pt x="2369127" y="0"/>
              </a:moveTo>
              <a:lnTo>
                <a:pt x="2369127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048E0-72C6-4083-9AB5-60CE934F76B3}">
      <dsp:nvSpPr>
        <dsp:cNvPr id="0" name=""/>
        <dsp:cNvSpPr/>
      </dsp:nvSpPr>
      <dsp:spPr>
        <a:xfrm>
          <a:off x="3295642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Periódicas</a:t>
          </a:r>
        </a:p>
      </dsp:txBody>
      <dsp:txXfrm>
        <a:off x="3339966" y="4403067"/>
        <a:ext cx="2181348" cy="1424683"/>
      </dsp:txXfrm>
    </dsp:sp>
    <dsp:sp modelId="{B667C2D1-7244-4F22-8333-F58FDB797D84}">
      <dsp:nvSpPr>
        <dsp:cNvPr id="0" name=""/>
        <dsp:cNvSpPr/>
      </dsp:nvSpPr>
      <dsp:spPr>
        <a:xfrm>
          <a:off x="6799768" y="3692703"/>
          <a:ext cx="250010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50010" y="333020"/>
              </a:lnTo>
              <a:lnTo>
                <a:pt x="25001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00C8A-512F-4B6C-84AB-07E7CE5EC428}">
      <dsp:nvSpPr>
        <dsp:cNvPr id="0" name=""/>
        <dsp:cNvSpPr/>
      </dsp:nvSpPr>
      <dsp:spPr>
        <a:xfrm>
          <a:off x="5914780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Dedicadas</a:t>
          </a:r>
        </a:p>
      </dsp:txBody>
      <dsp:txXfrm>
        <a:off x="5959104" y="4403067"/>
        <a:ext cx="2181348" cy="1424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Fernandez, Lucero - 57485 </a:t>
            </a:r>
          </a:p>
          <a:p>
            <a:pPr algn="l"/>
            <a:r>
              <a:rPr lang="es-AR" dirty="0" err="1"/>
              <a:t>Mollón</a:t>
            </a:r>
            <a:r>
              <a:rPr lang="es-AR" dirty="0"/>
              <a:t>, Manuel - 58023</a:t>
            </a:r>
          </a:p>
          <a:p>
            <a:pPr algn="l"/>
            <a:r>
              <a:rPr lang="es-AR" dirty="0"/>
              <a:t>Vijande, Ezequiel - 58057</a:t>
            </a:r>
          </a:p>
          <a:p>
            <a:pPr algn="l"/>
            <a:r>
              <a:rPr lang="es-AR" dirty="0"/>
              <a:t>Larroque,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de Encoder</a:t>
            </a:r>
          </a:p>
        </p:txBody>
      </p:sp>
      <p:pic>
        <p:nvPicPr>
          <p:cNvPr id="5" name="Content Placeholder 4" descr="código">
            <a:extLst>
              <a:ext uri="{FF2B5EF4-FFF2-40B4-BE49-F238E27FC236}">
                <a16:creationId xmlns:a16="http://schemas.microsoft.com/office/drawing/2014/main" id="{92FCCB1D-F3AA-4841-B45A-A268FB87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5" y="1983688"/>
            <a:ext cx="8451267" cy="48035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6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B38A1-DA29-44B3-B24F-123D07A5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AR" sz="2400" dirty="0"/>
              <a:t>Interrupciones de </a:t>
            </a:r>
            <a:r>
              <a:rPr lang="es-AR" sz="2400" dirty="0" err="1"/>
              <a:t>Encoder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D9C5E93E-B393-423D-BC08-241F07CEC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270582"/>
              </p:ext>
            </p:extLst>
          </p:nvPr>
        </p:nvGraphicFramePr>
        <p:xfrm>
          <a:off x="2097741" y="824559"/>
          <a:ext cx="8184777" cy="587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08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D79A3-402C-4E89-A0A4-91A3A89F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25219"/>
            <a:ext cx="10058400" cy="16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(2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(3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(2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 err="1"/>
              <a:t>openDoor</a:t>
            </a:r>
            <a:r>
              <a:rPr lang="es-AR" sz="2400" dirty="0"/>
              <a:t>() : prende led.</a:t>
            </a:r>
          </a:p>
          <a:p>
            <a:endParaRPr lang="es-AR" sz="2400" dirty="0"/>
          </a:p>
          <a:p>
            <a:r>
              <a:rPr lang="es-AR" sz="2400" dirty="0" err="1"/>
              <a:t>closeDoor</a:t>
            </a:r>
            <a:r>
              <a:rPr lang="es-AR" sz="2400" dirty="0"/>
              <a:t>() : apaga led.</a:t>
            </a:r>
          </a:p>
          <a:p>
            <a:endParaRPr lang="es-AR" sz="2400" dirty="0"/>
          </a:p>
          <a:p>
            <a:r>
              <a:rPr lang="es-AR" sz="2400" dirty="0" err="1"/>
              <a:t>openDoorTemporally</a:t>
            </a:r>
            <a:r>
              <a:rPr lang="es-AR" sz="2400" dirty="0"/>
              <a:t>() : prende led, y lo apaga luego de un tiempo configurable.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GRACIAS POR SU ATENCIÓN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148335"/>
              </p:ext>
            </p:extLst>
          </p:nvPr>
        </p:nvGraphicFramePr>
        <p:xfrm>
          <a:off x="168676" y="1"/>
          <a:ext cx="11824542" cy="675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52E7970-F2DA-4D46-AC57-44B841CD74D2}"/>
              </a:ext>
            </a:extLst>
          </p:cNvPr>
          <p:cNvSpPr/>
          <p:nvPr/>
        </p:nvSpPr>
        <p:spPr>
          <a:xfrm>
            <a:off x="470452" y="338387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MENU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A4A7CF1-D96A-4BBD-89FF-70117E82D51D}"/>
              </a:ext>
            </a:extLst>
          </p:cNvPr>
          <p:cNvSpPr/>
          <p:nvPr/>
        </p:nvSpPr>
        <p:spPr>
          <a:xfrm>
            <a:off x="2292611" y="2617299"/>
            <a:ext cx="1961337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ID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9C22ED0-BBEE-43EB-8AEB-C84BA90D5633}"/>
              </a:ext>
            </a:extLst>
          </p:cNvPr>
          <p:cNvSpPr/>
          <p:nvPr/>
        </p:nvSpPr>
        <p:spPr>
          <a:xfrm>
            <a:off x="5258075" y="5367606"/>
            <a:ext cx="1675849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BLOCKED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3B278F0-1F7B-4C72-A738-0A89E4956C12}"/>
              </a:ext>
            </a:extLst>
          </p:cNvPr>
          <p:cNvSpPr/>
          <p:nvPr/>
        </p:nvSpPr>
        <p:spPr>
          <a:xfrm>
            <a:off x="1433720" y="512905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GLOW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068FCA-C128-4D52-A533-0E9541BAB911}"/>
              </a:ext>
            </a:extLst>
          </p:cNvPr>
          <p:cNvSpPr/>
          <p:nvPr/>
        </p:nvSpPr>
        <p:spPr>
          <a:xfrm>
            <a:off x="3235188" y="4486326"/>
            <a:ext cx="1785300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PIN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B718CB9-9A09-4859-B015-D0BD944DEBE0}"/>
              </a:ext>
            </a:extLst>
          </p:cNvPr>
          <p:cNvSpPr/>
          <p:nvPr/>
        </p:nvSpPr>
        <p:spPr>
          <a:xfrm>
            <a:off x="9144015" y="222241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ADDING USER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B74364F-0952-4914-93B0-2B34E95E2184}"/>
              </a:ext>
            </a:extLst>
          </p:cNvPr>
          <p:cNvSpPr/>
          <p:nvPr/>
        </p:nvSpPr>
        <p:spPr>
          <a:xfrm>
            <a:off x="6561905" y="4082145"/>
            <a:ext cx="1917442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CHANGING PIN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22E770-8A08-4ADB-B05E-5D07F8CE0CE7}"/>
              </a:ext>
            </a:extLst>
          </p:cNvPr>
          <p:cNvSpPr/>
          <p:nvPr/>
        </p:nvSpPr>
        <p:spPr>
          <a:xfrm>
            <a:off x="9402144" y="3717221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REMOVING USER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5785116-39C8-4B6E-A5C1-F578224FD4B8}"/>
              </a:ext>
            </a:extLst>
          </p:cNvPr>
          <p:cNvSpPr/>
          <p:nvPr/>
        </p:nvSpPr>
        <p:spPr>
          <a:xfrm>
            <a:off x="4777830" y="3034270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USER APPROVED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2342EB-AA50-4326-8594-CE01308572C9}"/>
              </a:ext>
            </a:extLst>
          </p:cNvPr>
          <p:cNvSpPr/>
          <p:nvPr/>
        </p:nvSpPr>
        <p:spPr>
          <a:xfrm>
            <a:off x="6898346" y="231542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ADMIN MODE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56ACD009-5B3A-4BEC-BF15-5B1A21ABBCA6}"/>
              </a:ext>
            </a:extLst>
          </p:cNvPr>
          <p:cNvCxnSpPr/>
          <p:nvPr/>
        </p:nvCxnSpPr>
        <p:spPr>
          <a:xfrm flipV="1">
            <a:off x="1433720" y="2909559"/>
            <a:ext cx="978176" cy="518731"/>
          </a:xfrm>
          <a:prstGeom prst="curvedConnector3">
            <a:avLst>
              <a:gd name="adj1" fmla="val 2154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DE9D2ACC-74F7-4438-A308-01A6BEADC646}"/>
              </a:ext>
            </a:extLst>
          </p:cNvPr>
          <p:cNvCxnSpPr/>
          <p:nvPr/>
        </p:nvCxnSpPr>
        <p:spPr>
          <a:xfrm rot="16200000" flipH="1">
            <a:off x="3466133" y="4085193"/>
            <a:ext cx="598317" cy="20394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D8390069-A0BE-4C22-8EB0-8BFA7F8544AA}"/>
              </a:ext>
            </a:extLst>
          </p:cNvPr>
          <p:cNvCxnSpPr/>
          <p:nvPr/>
        </p:nvCxnSpPr>
        <p:spPr>
          <a:xfrm rot="5400000" flipH="1" flipV="1">
            <a:off x="4762237" y="4409284"/>
            <a:ext cx="607042" cy="22197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5E834FFA-B1C2-4D91-8CD0-972DDEC4394D}"/>
              </a:ext>
            </a:extLst>
          </p:cNvPr>
          <p:cNvCxnSpPr/>
          <p:nvPr/>
        </p:nvCxnSpPr>
        <p:spPr>
          <a:xfrm flipV="1">
            <a:off x="6122728" y="2744753"/>
            <a:ext cx="816316" cy="37963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4E42827-3E00-439E-BD93-9196ABB910CD}"/>
              </a:ext>
            </a:extLst>
          </p:cNvPr>
          <p:cNvCxnSpPr/>
          <p:nvPr/>
        </p:nvCxnSpPr>
        <p:spPr>
          <a:xfrm>
            <a:off x="6561905" y="3888008"/>
            <a:ext cx="336441" cy="299158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45021C92-48D7-4C1B-8C79-927D10BC69B4}"/>
              </a:ext>
            </a:extLst>
          </p:cNvPr>
          <p:cNvCxnSpPr/>
          <p:nvPr/>
        </p:nvCxnSpPr>
        <p:spPr>
          <a:xfrm>
            <a:off x="8357593" y="3260029"/>
            <a:ext cx="1144216" cy="82211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B26E4BD7-2D8C-457E-810E-50619225E4E7}"/>
              </a:ext>
            </a:extLst>
          </p:cNvPr>
          <p:cNvCxnSpPr/>
          <p:nvPr/>
        </p:nvCxnSpPr>
        <p:spPr>
          <a:xfrm flipV="1">
            <a:off x="8308554" y="2564927"/>
            <a:ext cx="889425" cy="12745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35D67D8B-7C52-4697-9B32-7EFE1A51B581}"/>
              </a:ext>
            </a:extLst>
          </p:cNvPr>
          <p:cNvCxnSpPr>
            <a:cxnSpLocks/>
          </p:cNvCxnSpPr>
          <p:nvPr/>
        </p:nvCxnSpPr>
        <p:spPr>
          <a:xfrm>
            <a:off x="5004242" y="5129056"/>
            <a:ext cx="623579" cy="37111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7B867338-BAAF-4ECF-B0CF-095C9ABB5992}"/>
              </a:ext>
            </a:extLst>
          </p:cNvPr>
          <p:cNvCxnSpPr>
            <a:endCxn id="7" idx="5"/>
          </p:cNvCxnSpPr>
          <p:nvPr/>
        </p:nvCxnSpPr>
        <p:spPr>
          <a:xfrm rot="10800000">
            <a:off x="4759037" y="5583536"/>
            <a:ext cx="556994" cy="188250"/>
          </a:xfrm>
          <a:prstGeom prst="curvedConnector4">
            <a:avLst>
              <a:gd name="adj1" fmla="val 26530"/>
              <a:gd name="adj2" fmla="val -12143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EE79135-B4DA-4768-9F9E-A75FB6A3B1FD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1220357" y="4882700"/>
            <a:ext cx="647970" cy="22124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9783A38-9C69-409E-8DA3-70AD4725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2" y="1977604"/>
            <a:ext cx="9425600" cy="48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67" y="2364773"/>
            <a:ext cx="594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 la </a:t>
            </a:r>
            <a:r>
              <a:rPr lang="en-CA" dirty="0" err="1"/>
              <a:t>realización</a:t>
            </a:r>
            <a:r>
              <a:rPr lang="en-CA" dirty="0"/>
              <a:t> del display se </a:t>
            </a:r>
            <a:r>
              <a:rPr lang="en-CA" dirty="0" err="1"/>
              <a:t>utilizaron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display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imprimir</a:t>
            </a:r>
            <a:r>
              <a:rPr lang="en-CA" dirty="0"/>
              <a:t> </a:t>
            </a:r>
            <a:r>
              <a:rPr lang="en-CA" dirty="0" err="1"/>
              <a:t>mensajes</a:t>
            </a:r>
            <a:endParaRPr lang="en-CA" dirty="0"/>
          </a:p>
          <a:p>
            <a:r>
              <a:rPr lang="en-CA" dirty="0"/>
              <a:t>sin </a:t>
            </a:r>
            <a:r>
              <a:rPr lang="en-CA" dirty="0" err="1"/>
              <a:t>importar</a:t>
            </a:r>
            <a:r>
              <a:rPr lang="en-CA" dirty="0"/>
              <a:t> 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dirty="0" err="1"/>
              <a:t>SegmentDisplay</a:t>
            </a:r>
            <a:r>
              <a:rPr lang="en-CA" dirty="0"/>
              <a:t> </a:t>
            </a:r>
            <a:r>
              <a:rPr lang="en-CA" dirty="0" err="1"/>
              <a:t>funciona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driver que </a:t>
            </a:r>
            <a:r>
              <a:rPr lang="en-CA" dirty="0" err="1"/>
              <a:t>maneja</a:t>
            </a:r>
            <a:r>
              <a:rPr lang="en-CA" dirty="0"/>
              <a:t> el display de 7 </a:t>
            </a:r>
            <a:r>
              <a:rPr lang="en-CA" dirty="0" err="1"/>
              <a:t>segmentos</a:t>
            </a:r>
            <a:r>
              <a:rPr lang="en-CA" dirty="0"/>
              <a:t>  de la </a:t>
            </a:r>
            <a:r>
              <a:rPr lang="en-CA" dirty="0" err="1"/>
              <a:t>placa</a:t>
            </a:r>
            <a:r>
              <a:rPr lang="en-CA" dirty="0"/>
              <a:t> </a:t>
            </a:r>
            <a:r>
              <a:rPr lang="en-CA" dirty="0" err="1"/>
              <a:t>utilizada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de Timer se </a:t>
            </a:r>
            <a:r>
              <a:rPr lang="en-CA" dirty="0" err="1"/>
              <a:t>utiliza</a:t>
            </a:r>
            <a:r>
              <a:rPr lang="en-CA" dirty="0"/>
              <a:t> para </a:t>
            </a:r>
            <a:r>
              <a:rPr lang="en-CA" dirty="0" err="1"/>
              <a:t>setear</a:t>
            </a:r>
            <a:r>
              <a:rPr lang="en-CA" dirty="0"/>
              <a:t> timers que </a:t>
            </a:r>
            <a:r>
              <a:rPr lang="en-CA" dirty="0" err="1"/>
              <a:t>indican</a:t>
            </a:r>
            <a:r>
              <a:rPr lang="en-CA" dirty="0"/>
              <a:t> el </a:t>
            </a:r>
            <a:r>
              <a:rPr lang="en-CA" dirty="0" err="1"/>
              <a:t>refresco</a:t>
            </a:r>
            <a:r>
              <a:rPr lang="en-CA" dirty="0"/>
              <a:t> de la imagen del display, el </a:t>
            </a:r>
            <a:r>
              <a:rPr lang="en-CA" dirty="0" err="1"/>
              <a:t>brillo</a:t>
            </a:r>
            <a:r>
              <a:rPr lang="en-CA" dirty="0"/>
              <a:t> y el </a:t>
            </a:r>
            <a:r>
              <a:rPr lang="en-CA" dirty="0" err="1"/>
              <a:t>movimiento</a:t>
            </a:r>
            <a:r>
              <a:rPr lang="en-CA" dirty="0"/>
              <a:t> del </a:t>
            </a:r>
            <a:r>
              <a:rPr lang="en-CA" dirty="0" err="1"/>
              <a:t>mensaje</a:t>
            </a:r>
            <a:r>
              <a:rPr lang="en-CA" dirty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43" y="2364773"/>
            <a:ext cx="5839389" cy="41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5" y="2325189"/>
            <a:ext cx="11359967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SegmentDisplay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4033" y="3756349"/>
            <a:ext cx="890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Es</a:t>
            </a:r>
            <a:r>
              <a:rPr lang="en-CA" dirty="0"/>
              <a:t> particular del hardware.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Maneja</a:t>
            </a:r>
            <a:r>
              <a:rPr lang="en-CA" dirty="0"/>
              <a:t> pins GPIO del </a:t>
            </a:r>
            <a:r>
              <a:rPr lang="en-CA" dirty="0" err="1"/>
              <a:t>MicroControlador</a:t>
            </a:r>
            <a:r>
              <a:rPr lang="en-CA" dirty="0"/>
              <a:t> para </a:t>
            </a:r>
            <a:r>
              <a:rPr lang="en-CA" dirty="0" err="1"/>
              <a:t>actualizar</a:t>
            </a:r>
            <a:r>
              <a:rPr lang="en-CA" dirty="0"/>
              <a:t> la </a:t>
            </a:r>
            <a:r>
              <a:rPr lang="en-CA" dirty="0" err="1"/>
              <a:t>línea</a:t>
            </a:r>
            <a:r>
              <a:rPr lang="en-CA" dirty="0"/>
              <a:t> de </a:t>
            </a:r>
            <a:r>
              <a:rPr lang="en-CA" dirty="0" err="1"/>
              <a:t>selección</a:t>
            </a:r>
            <a:r>
              <a:rPr lang="en-CA" dirty="0"/>
              <a:t> del decoder y el valor de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segmento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Guarda</a:t>
            </a:r>
            <a:r>
              <a:rPr lang="en-CA" dirty="0"/>
              <a:t> dos </a:t>
            </a:r>
            <a:r>
              <a:rPr lang="en-CA" dirty="0" err="1"/>
              <a:t>arreglos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memoria</a:t>
            </a:r>
            <a:r>
              <a:rPr lang="en-CA" dirty="0"/>
              <a:t> con los </a:t>
            </a:r>
            <a:r>
              <a:rPr lang="en-CA" dirty="0" err="1"/>
              <a:t>valores</a:t>
            </a:r>
            <a:r>
              <a:rPr lang="en-CA" dirty="0"/>
              <a:t> </a:t>
            </a:r>
            <a:r>
              <a:rPr lang="en-CA" dirty="0" err="1"/>
              <a:t>hexadecimales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dígito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74" y="2161244"/>
            <a:ext cx="8341387" cy="1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Interrupción</a:t>
            </a:r>
            <a:r>
              <a:rPr lang="en-CA" dirty="0"/>
              <a:t> </a:t>
            </a:r>
            <a:r>
              <a:rPr lang="en-CA" dirty="0" err="1"/>
              <a:t>periódica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131" y="2272937"/>
            <a:ext cx="5860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actualizar</a:t>
            </a:r>
            <a:r>
              <a:rPr lang="en-CA" dirty="0"/>
              <a:t> los timers y </a:t>
            </a:r>
            <a:r>
              <a:rPr lang="en-CA" dirty="0" err="1"/>
              <a:t>atender</a:t>
            </a:r>
            <a:r>
              <a:rPr lang="en-CA" dirty="0"/>
              <a:t> sus</a:t>
            </a:r>
            <a:r>
              <a:rPr lang="en-US" dirty="0"/>
              <a:t> callbacks </a:t>
            </a:r>
            <a:r>
              <a:rPr lang="en-US" dirty="0" err="1"/>
              <a:t>correspondientes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 los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al display, los timers y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Dura </a:t>
            </a:r>
            <a:r>
              <a:rPr lang="en-CA" dirty="0" err="1"/>
              <a:t>alrededor</a:t>
            </a:r>
            <a:r>
              <a:rPr lang="en-CA" dirty="0"/>
              <a:t> de 3us y se llama </a:t>
            </a:r>
            <a:r>
              <a:rPr lang="en-CA" dirty="0" err="1"/>
              <a:t>cada</a:t>
            </a:r>
            <a:r>
              <a:rPr lang="en-CA" dirty="0"/>
              <a:t> 1ms,se </a:t>
            </a:r>
            <a:r>
              <a:rPr lang="en-CA" dirty="0" err="1"/>
              <a:t>emplea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</a:t>
            </a:r>
            <a:r>
              <a:rPr lang="en-CA" dirty="0" err="1"/>
              <a:t>Systick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Tiene</a:t>
            </a:r>
            <a:r>
              <a:rPr lang="en-CA" dirty="0"/>
              <a:t> un </a:t>
            </a:r>
            <a:r>
              <a:rPr lang="en-CA" dirty="0" err="1"/>
              <a:t>DutyCycle</a:t>
            </a:r>
            <a:r>
              <a:rPr lang="en-CA" dirty="0"/>
              <a:t> </a:t>
            </a:r>
            <a:r>
              <a:rPr lang="en-CA" dirty="0" err="1"/>
              <a:t>medido</a:t>
            </a:r>
            <a:r>
              <a:rPr lang="en-CA" dirty="0"/>
              <a:t> </a:t>
            </a:r>
            <a:r>
              <a:rPr lang="en-CA" dirty="0" err="1"/>
              <a:t>menor</a:t>
            </a:r>
            <a:r>
              <a:rPr lang="en-CA" dirty="0"/>
              <a:t> al 1% (</a:t>
            </a:r>
            <a:r>
              <a:rPr lang="en-CA" dirty="0" err="1"/>
              <a:t>alrededor</a:t>
            </a:r>
            <a:r>
              <a:rPr lang="en-CA" dirty="0"/>
              <a:t> de 0.3%)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r="994" b="7983"/>
          <a:stretch/>
        </p:blipFill>
        <p:spPr>
          <a:xfrm>
            <a:off x="6285680" y="2272937"/>
            <a:ext cx="5671189" cy="40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30734C93-ACF3-4EBF-AE9D-35BC83E98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016530"/>
              </p:ext>
            </p:extLst>
          </p:nvPr>
        </p:nvGraphicFramePr>
        <p:xfrm>
          <a:off x="5639187" y="2015230"/>
          <a:ext cx="6397064" cy="476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2">
            <a:extLst>
              <a:ext uri="{FF2B5EF4-FFF2-40B4-BE49-F238E27FC236}">
                <a16:creationId xmlns:a16="http://schemas.microsoft.com/office/drawing/2014/main" id="{A8F95B2F-C7F7-4BCC-9A12-9D443D8BD2F3}"/>
              </a:ext>
            </a:extLst>
          </p:cNvPr>
          <p:cNvSpPr txBox="1"/>
          <p:nvPr/>
        </p:nvSpPr>
        <p:spPr>
          <a:xfrm>
            <a:off x="117567" y="2364772"/>
            <a:ext cx="6319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/>
              <a:t>La </a:t>
            </a:r>
            <a:r>
              <a:rPr lang="en-CA" dirty="0" err="1"/>
              <a:t>realización</a:t>
            </a:r>
            <a:r>
              <a:rPr lang="en-CA" dirty="0"/>
              <a:t> del encoder se divide </a:t>
            </a:r>
            <a:r>
              <a:rPr lang="en-CA" dirty="0" err="1"/>
              <a:t>en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pPr algn="just"/>
            <a:endParaRPr lang="en-CA" dirty="0"/>
          </a:p>
          <a:p>
            <a:pPr algn="just"/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/>
              <a:t>encoder</a:t>
            </a:r>
            <a:r>
              <a:rPr lang="en-CA" dirty="0"/>
              <a:t>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generar</a:t>
            </a:r>
            <a:r>
              <a:rPr lang="en-CA" dirty="0"/>
              <a:t>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abstrayéndose</a:t>
            </a:r>
            <a:r>
              <a:rPr lang="en-CA" dirty="0"/>
              <a:t> del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pPr algn="just"/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encoderDecoder</a:t>
            </a:r>
            <a:r>
              <a:rPr lang="en-CA" dirty="0"/>
              <a:t> </a:t>
            </a:r>
            <a:r>
              <a:rPr lang="en-CA" dirty="0" err="1"/>
              <a:t>ayuda</a:t>
            </a:r>
            <a:r>
              <a:rPr lang="en-CA" dirty="0"/>
              <a:t> con la </a:t>
            </a:r>
            <a:r>
              <a:rPr lang="en-CA" dirty="0" err="1"/>
              <a:t>lógica</a:t>
            </a:r>
            <a:r>
              <a:rPr lang="en-CA" dirty="0"/>
              <a:t> para</a:t>
            </a:r>
          </a:p>
          <a:p>
            <a:pPr algn="just"/>
            <a:r>
              <a:rPr lang="en-CA" dirty="0" err="1"/>
              <a:t>determinar</a:t>
            </a:r>
            <a:r>
              <a:rPr lang="en-CA" dirty="0"/>
              <a:t> </a:t>
            </a:r>
            <a:r>
              <a:rPr lang="en-CA" dirty="0" err="1"/>
              <a:t>qué</a:t>
            </a:r>
            <a:r>
              <a:rPr lang="en-CA" dirty="0"/>
              <a:t> </a:t>
            </a:r>
            <a:r>
              <a:rPr lang="en-CA" dirty="0" err="1"/>
              <a:t>ingresó</a:t>
            </a:r>
            <a:r>
              <a:rPr lang="en-CA" dirty="0"/>
              <a:t> el </a:t>
            </a:r>
            <a:r>
              <a:rPr lang="en-CA" dirty="0" err="1"/>
              <a:t>usuario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el encoder.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encoderHAL</a:t>
            </a:r>
            <a:r>
              <a:rPr lang="en-CA" dirty="0"/>
              <a:t> se </a:t>
            </a:r>
            <a:r>
              <a:rPr lang="en-CA" dirty="0" err="1"/>
              <a:t>comunica</a:t>
            </a:r>
            <a:r>
              <a:rPr lang="en-CA" dirty="0"/>
              <a:t> tanto con </a:t>
            </a:r>
            <a:r>
              <a:rPr lang="en-CA" dirty="0" err="1"/>
              <a:t>timer.h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con </a:t>
            </a:r>
            <a:r>
              <a:rPr lang="en-CA" dirty="0" err="1"/>
              <a:t>gpio.h</a:t>
            </a:r>
            <a:r>
              <a:rPr lang="en-CA" dirty="0"/>
              <a:t> para la </a:t>
            </a:r>
            <a:r>
              <a:rPr lang="en-CA" dirty="0" err="1"/>
              <a:t>lectura</a:t>
            </a:r>
            <a:r>
              <a:rPr lang="en-CA" dirty="0"/>
              <a:t> de pines y </a:t>
            </a:r>
            <a:r>
              <a:rPr lang="en-CA" dirty="0" err="1"/>
              <a:t>seteo</a:t>
            </a:r>
            <a:r>
              <a:rPr lang="en-CA" dirty="0"/>
              <a:t> de </a:t>
            </a:r>
            <a:r>
              <a:rPr lang="en-CA" dirty="0" err="1"/>
              <a:t>callbacks</a:t>
            </a:r>
            <a:r>
              <a:rPr lang="en-CA" dirty="0"/>
              <a:t> de las </a:t>
            </a:r>
            <a:r>
              <a:rPr lang="en-CA" dirty="0" err="1"/>
              <a:t>interrupciones</a:t>
            </a:r>
            <a:r>
              <a:rPr lang="en-CA" dirty="0"/>
              <a:t> </a:t>
            </a:r>
            <a:r>
              <a:rPr lang="en-CA" dirty="0" err="1"/>
              <a:t>periódicas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665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Berlín</vt:lpstr>
      <vt:lpstr>Control de Acceso</vt:lpstr>
      <vt:lpstr>PowerPoint Presentation</vt:lpstr>
      <vt:lpstr>Aplicación</vt:lpstr>
      <vt:lpstr>“Main program” - Aplicación</vt:lpstr>
      <vt:lpstr>Display</vt:lpstr>
      <vt:lpstr>Display</vt:lpstr>
      <vt:lpstr>SegmentDisplay</vt:lpstr>
      <vt:lpstr>Interrupción periódica</vt:lpstr>
      <vt:lpstr>Encoder</vt:lpstr>
      <vt:lpstr>Eventos de Encoder</vt:lpstr>
      <vt:lpstr>Interrupciones de 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</dc:title>
  <dc:creator>Lu Fernandez</dc:creator>
  <cp:lastModifiedBy>Lu Fernandez</cp:lastModifiedBy>
  <cp:revision>11</cp:revision>
  <dcterms:created xsi:type="dcterms:W3CDTF">2019-09-13T13:53:59Z</dcterms:created>
  <dcterms:modified xsi:type="dcterms:W3CDTF">2019-09-13T17:54:05Z</dcterms:modified>
</cp:coreProperties>
</file>