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8" r:id="rId7"/>
    <p:sldId id="269" r:id="rId8"/>
    <p:sldId id="270" r:id="rId9"/>
    <p:sldId id="260" r:id="rId10"/>
    <p:sldId id="271" r:id="rId11"/>
    <p:sldId id="261" r:id="rId12"/>
    <p:sldId id="263" r:id="rId13"/>
    <p:sldId id="264" r:id="rId14"/>
    <p:sldId id="265" r:id="rId15"/>
    <p:sldId id="267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6" d="100"/>
          <a:sy n="86" d="100"/>
        </p:scale>
        <p:origin x="48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9A3D543D-1E9A-4BE5-BFBC-B65722739982}">
      <dgm:prSet/>
      <dgm:spPr/>
      <dgm:t>
        <a:bodyPr/>
        <a:lstStyle/>
        <a:p>
          <a:r>
            <a:rPr lang="es-AR" dirty="0"/>
            <a:t>APP</a:t>
          </a:r>
        </a:p>
      </dgm:t>
    </dgm:pt>
    <dgm:pt modelId="{9B09A68A-FA35-4BB2-B59F-0D5048C372BC}" type="parTrans" cxnId="{8F84316C-D7CF-4E70-A84F-FC3AEF7A98DD}">
      <dgm:prSet/>
      <dgm:spPr/>
      <dgm:t>
        <a:bodyPr/>
        <a:lstStyle/>
        <a:p>
          <a:endParaRPr lang="es-AR"/>
        </a:p>
      </dgm:t>
    </dgm:pt>
    <dgm:pt modelId="{4E033150-6172-41B8-A447-633A4A116347}" type="sibTrans" cxnId="{8F84316C-D7CF-4E70-A84F-FC3AEF7A98DD}">
      <dgm:prSet/>
      <dgm:spPr/>
      <dgm:t>
        <a:bodyPr/>
        <a:lstStyle/>
        <a:p>
          <a:endParaRPr lang="es-AR"/>
        </a:p>
      </dgm:t>
    </dgm:pt>
    <dgm:pt modelId="{66EE189E-5075-46F1-AF74-59651897F29C}">
      <dgm:prSet/>
      <dgm:spPr/>
      <dgm:t>
        <a:bodyPr/>
        <a:lstStyle/>
        <a:p>
          <a:r>
            <a:rPr lang="es-AR" dirty="0"/>
            <a:t>LECTOR </a:t>
          </a:r>
        </a:p>
      </dgm:t>
    </dgm:pt>
    <dgm:pt modelId="{C7818523-DD8A-4226-93BE-3030326F44BF}" type="parTrans" cxnId="{84E6488C-253B-438D-AAFD-33CB151FD11C}">
      <dgm:prSet/>
      <dgm:spPr/>
      <dgm:t>
        <a:bodyPr/>
        <a:lstStyle/>
        <a:p>
          <a:endParaRPr lang="es-AR"/>
        </a:p>
      </dgm:t>
    </dgm:pt>
    <dgm:pt modelId="{347A939D-BFB7-46AB-8A82-4221C36A4DC6}" type="sibTrans" cxnId="{84E6488C-253B-438D-AAFD-33CB151FD11C}">
      <dgm:prSet/>
      <dgm:spPr/>
      <dgm:t>
        <a:bodyPr/>
        <a:lstStyle/>
        <a:p>
          <a:endParaRPr lang="es-AR"/>
        </a:p>
      </dgm:t>
    </dgm:pt>
    <dgm:pt modelId="{35DCDA67-F2A2-441C-AE5D-C1B198AC0662}">
      <dgm:prSet/>
      <dgm:spPr/>
      <dgm:t>
        <a:bodyPr/>
        <a:lstStyle/>
        <a:p>
          <a:r>
            <a:rPr lang="es-AR" dirty="0"/>
            <a:t>ENCODER</a:t>
          </a:r>
        </a:p>
      </dgm:t>
    </dgm:pt>
    <dgm:pt modelId="{675114A4-4D40-4091-9275-9C8175883DB4}" type="parTrans" cxnId="{5E4A92C4-FC82-499F-8060-EE9E3CB03401}">
      <dgm:prSet/>
      <dgm:spPr/>
      <dgm:t>
        <a:bodyPr/>
        <a:lstStyle/>
        <a:p>
          <a:endParaRPr lang="es-AR"/>
        </a:p>
      </dgm:t>
    </dgm:pt>
    <dgm:pt modelId="{D315B3E9-E343-4B13-8EAD-6B260F20DDCE}" type="sibTrans" cxnId="{5E4A92C4-FC82-499F-8060-EE9E3CB03401}">
      <dgm:prSet/>
      <dgm:spPr/>
      <dgm:t>
        <a:bodyPr/>
        <a:lstStyle/>
        <a:p>
          <a:endParaRPr lang="es-AR"/>
        </a:p>
      </dgm:t>
    </dgm:pt>
    <dgm:pt modelId="{5A9D0339-AA51-434F-8B6C-60F99E3633CF}">
      <dgm:prSet/>
      <dgm:spPr/>
      <dgm:t>
        <a:bodyPr/>
        <a:lstStyle/>
        <a:p>
          <a:r>
            <a:rPr lang="es-AR" dirty="0"/>
            <a:t>DISPLAY</a:t>
          </a:r>
        </a:p>
      </dgm:t>
    </dgm:pt>
    <dgm:pt modelId="{5A2D30D4-EEF4-4274-A404-AB129065637F}" type="parTrans" cxnId="{6E77064D-F778-4D34-BE87-8943DB3A0BEC}">
      <dgm:prSet/>
      <dgm:spPr/>
      <dgm:t>
        <a:bodyPr/>
        <a:lstStyle/>
        <a:p>
          <a:endParaRPr lang="es-AR"/>
        </a:p>
      </dgm:t>
    </dgm:pt>
    <dgm:pt modelId="{CEC8408D-1C1F-4517-8C11-F42FD84E8BAB}" type="sibTrans" cxnId="{6E77064D-F778-4D34-BE87-8943DB3A0BEC}">
      <dgm:prSet/>
      <dgm:spPr/>
      <dgm:t>
        <a:bodyPr/>
        <a:lstStyle/>
        <a:p>
          <a:endParaRPr lang="es-AR"/>
        </a:p>
      </dgm:t>
    </dgm:pt>
    <dgm:pt modelId="{FA12C214-3A8B-4C17-8251-A885B4B6E072}">
      <dgm:prSet/>
      <dgm:spPr/>
      <dgm:t>
        <a:bodyPr/>
        <a:lstStyle/>
        <a:p>
          <a:r>
            <a:rPr lang="es-AR" dirty="0"/>
            <a:t>DECODER</a:t>
          </a:r>
        </a:p>
      </dgm:t>
    </dgm:pt>
    <dgm:pt modelId="{77CADEB3-FE54-482D-8679-4F469A4B4A67}" type="parTrans" cxnId="{725699EB-3058-4FB9-8B2A-41B4F916C9EB}">
      <dgm:prSet/>
      <dgm:spPr/>
      <dgm:t>
        <a:bodyPr/>
        <a:lstStyle/>
        <a:p>
          <a:endParaRPr lang="es-AR"/>
        </a:p>
      </dgm:t>
    </dgm:pt>
    <dgm:pt modelId="{34D708C3-EA3A-45EC-B3D6-6EEEBFABC684}" type="sibTrans" cxnId="{725699EB-3058-4FB9-8B2A-41B4F916C9EB}">
      <dgm:prSet/>
      <dgm:spPr/>
      <dgm:t>
        <a:bodyPr/>
        <a:lstStyle/>
        <a:p>
          <a:endParaRPr lang="es-AR"/>
        </a:p>
      </dgm:t>
    </dgm:pt>
    <dgm:pt modelId="{20A85F18-8AB9-4E57-B52A-9BF4B306A9C3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3B12340C-4A3C-4DC8-BCCA-8F5CFA7F81A0}" type="parTrans" cxnId="{189DD1E4-2B81-4BF3-89BB-FDFA88959959}">
      <dgm:prSet/>
      <dgm:spPr/>
      <dgm:t>
        <a:bodyPr/>
        <a:lstStyle/>
        <a:p>
          <a:endParaRPr lang="es-AR"/>
        </a:p>
      </dgm:t>
    </dgm:pt>
    <dgm:pt modelId="{B7E51429-AA15-40A6-AE25-DC8252353AA9}" type="sibTrans" cxnId="{189DD1E4-2B81-4BF3-89BB-FDFA88959959}">
      <dgm:prSet/>
      <dgm:spPr/>
      <dgm:t>
        <a:bodyPr/>
        <a:lstStyle/>
        <a:p>
          <a:endParaRPr lang="es-AR"/>
        </a:p>
      </dgm:t>
    </dgm:pt>
    <dgm:pt modelId="{0BFEC22B-8AB5-4E37-B44F-16371DB8A2C2}">
      <dgm:prSet/>
      <dgm:spPr/>
      <dgm:t>
        <a:bodyPr/>
        <a:lstStyle/>
        <a:p>
          <a:r>
            <a:rPr lang="es-AR" dirty="0"/>
            <a:t>STANDARD</a:t>
          </a:r>
        </a:p>
      </dgm:t>
    </dgm:pt>
    <dgm:pt modelId="{A72855AD-81B2-4E1F-8F76-C9BFC49D9668}" type="parTrans" cxnId="{915B9641-7D8A-4799-900D-2B8537C02E58}">
      <dgm:prSet/>
      <dgm:spPr/>
      <dgm:t>
        <a:bodyPr/>
        <a:lstStyle/>
        <a:p>
          <a:endParaRPr lang="es-AR"/>
        </a:p>
      </dgm:t>
    </dgm:pt>
    <dgm:pt modelId="{5D381B9F-D38A-4BC9-AA35-A6DD8D7A0E88}" type="sibTrans" cxnId="{915B9641-7D8A-4799-900D-2B8537C02E58}">
      <dgm:prSet/>
      <dgm:spPr/>
      <dgm:t>
        <a:bodyPr/>
        <a:lstStyle/>
        <a:p>
          <a:endParaRPr lang="es-AR"/>
        </a:p>
      </dgm:t>
    </dgm:pt>
    <dgm:pt modelId="{5CA15CE3-8396-42E1-8E7E-BD11A58851E2}">
      <dgm:prSet/>
      <dgm:spPr/>
      <dgm:t>
        <a:bodyPr/>
        <a:lstStyle/>
        <a:p>
          <a:r>
            <a:rPr lang="es-AR" dirty="0"/>
            <a:t>TIMER</a:t>
          </a:r>
        </a:p>
      </dgm:t>
    </dgm:pt>
    <dgm:pt modelId="{14CBFDCC-3ECF-4077-AAFC-9035D3532054}" type="parTrans" cxnId="{7FB98C4F-DCCA-4C59-A3BF-C3B8534B4C0E}">
      <dgm:prSet/>
      <dgm:spPr/>
      <dgm:t>
        <a:bodyPr/>
        <a:lstStyle/>
        <a:p>
          <a:endParaRPr lang="es-AR"/>
        </a:p>
      </dgm:t>
    </dgm:pt>
    <dgm:pt modelId="{4EF2F922-12E7-4FD4-81DA-E3CD0818CD32}" type="sibTrans" cxnId="{7FB98C4F-DCCA-4C59-A3BF-C3B8534B4C0E}">
      <dgm:prSet/>
      <dgm:spPr/>
      <dgm:t>
        <a:bodyPr/>
        <a:lstStyle/>
        <a:p>
          <a:endParaRPr lang="es-AR"/>
        </a:p>
      </dgm:t>
    </dgm:pt>
    <dgm:pt modelId="{540823D0-D4AA-438F-B805-D3CA6D4539F8}">
      <dgm:prSet/>
      <dgm:spPr/>
      <dgm:t>
        <a:bodyPr/>
        <a:lstStyle/>
        <a:p>
          <a:r>
            <a:rPr lang="es-AR" dirty="0"/>
            <a:t>7 SEGMENTS</a:t>
          </a:r>
        </a:p>
      </dgm:t>
    </dgm:pt>
    <dgm:pt modelId="{441A3D14-7823-4933-A226-6CEE16869DD4}" type="parTrans" cxnId="{0F581FEE-607D-4847-B816-C0141EF64EED}">
      <dgm:prSet/>
      <dgm:spPr/>
      <dgm:t>
        <a:bodyPr/>
        <a:lstStyle/>
        <a:p>
          <a:endParaRPr lang="es-AR"/>
        </a:p>
      </dgm:t>
    </dgm:pt>
    <dgm:pt modelId="{2DF52586-D00E-4C55-8704-4E1840133706}" type="sibTrans" cxnId="{0F581FEE-607D-4847-B816-C0141EF64EED}">
      <dgm:prSet/>
      <dgm:spPr/>
      <dgm:t>
        <a:bodyPr/>
        <a:lstStyle/>
        <a:p>
          <a:endParaRPr lang="es-AR"/>
        </a:p>
      </dgm:t>
    </dgm:pt>
    <dgm:pt modelId="{F66CC7BD-674A-437D-8C62-29898B13049D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27B0B7D4-9290-4FFB-8E4F-E55C7EC9F8B5}" type="parTrans" cxnId="{8754D5A6-FA6C-4190-A145-9C83C339C99D}">
      <dgm:prSet/>
      <dgm:spPr/>
      <dgm:t>
        <a:bodyPr/>
        <a:lstStyle/>
        <a:p>
          <a:endParaRPr lang="es-AR"/>
        </a:p>
      </dgm:t>
    </dgm:pt>
    <dgm:pt modelId="{0AE695F0-1447-4B3E-9061-2D7EB833CB67}" type="sibTrans" cxnId="{8754D5A6-FA6C-4190-A145-9C83C339C99D}">
      <dgm:prSet/>
      <dgm:spPr/>
      <dgm:t>
        <a:bodyPr/>
        <a:lstStyle/>
        <a:p>
          <a:endParaRPr lang="es-AR"/>
        </a:p>
      </dgm:t>
    </dgm:pt>
    <dgm:pt modelId="{C194289A-C687-45FE-8049-89294C7C2B30}">
      <dgm:prSet/>
      <dgm:spPr/>
      <dgm:t>
        <a:bodyPr/>
        <a:lstStyle/>
        <a:p>
          <a:endParaRPr lang="es-AR" dirty="0"/>
        </a:p>
      </dgm:t>
    </dgm:pt>
    <dgm:pt modelId="{C80CDFA2-386C-46C7-B2F7-98BAECE1CEE5}" type="sibTrans" cxnId="{F60FDD36-6A54-47BF-8EED-07E5DD1F04E9}">
      <dgm:prSet/>
      <dgm:spPr/>
      <dgm:t>
        <a:bodyPr/>
        <a:lstStyle/>
        <a:p>
          <a:endParaRPr lang="es-AR"/>
        </a:p>
      </dgm:t>
    </dgm:pt>
    <dgm:pt modelId="{A1E0D595-9930-49C1-A7D6-ABF215D5DF74}" type="parTrans" cxnId="{F60FDD36-6A54-47BF-8EED-07E5DD1F04E9}">
      <dgm:prSet/>
      <dgm:spPr/>
      <dgm:t>
        <a:bodyPr/>
        <a:lstStyle/>
        <a:p>
          <a:endParaRPr lang="es-AR"/>
        </a:p>
      </dgm:t>
    </dgm:pt>
    <dgm:pt modelId="{6F1D5CA6-5F34-4F88-BF44-BEF250924727}">
      <dgm:prSet/>
      <dgm:spPr/>
      <dgm:t>
        <a:bodyPr/>
        <a:lstStyle/>
        <a:p>
          <a:r>
            <a:rPr lang="es-AR" dirty="0"/>
            <a:t>DOOR MANAGER</a:t>
          </a:r>
        </a:p>
      </dgm:t>
    </dgm:pt>
    <dgm:pt modelId="{17037C34-3FCA-415A-87E6-9101440E5570}" type="parTrans" cxnId="{9B6F5641-5EC1-4662-AA22-4A30AE34EFAB}">
      <dgm:prSet/>
      <dgm:spPr/>
      <dgm:t>
        <a:bodyPr/>
        <a:lstStyle/>
        <a:p>
          <a:endParaRPr lang="es-AR"/>
        </a:p>
      </dgm:t>
    </dgm:pt>
    <dgm:pt modelId="{F1A32AF2-6499-482D-92E7-26CA18A1E783}" type="sibTrans" cxnId="{9B6F5641-5EC1-4662-AA22-4A30AE34EFAB}">
      <dgm:prSet/>
      <dgm:spPr/>
      <dgm:t>
        <a:bodyPr/>
        <a:lstStyle/>
        <a:p>
          <a:endParaRPr lang="es-AR"/>
        </a:p>
      </dgm:t>
    </dgm:pt>
    <dgm:pt modelId="{9E518E89-E95C-4ACB-844A-03740305B219}">
      <dgm:prSet/>
      <dgm:spPr/>
      <dgm:t>
        <a:bodyPr/>
        <a:lstStyle/>
        <a:p>
          <a:r>
            <a:rPr lang="es-AR" dirty="0"/>
            <a:t>TIMER</a:t>
          </a:r>
        </a:p>
      </dgm:t>
    </dgm:pt>
    <dgm:pt modelId="{BC758844-95DE-4CB7-BF5C-1913FC8DACE3}" type="parTrans" cxnId="{5250D644-4541-49BB-AE6D-7633048CD1EF}">
      <dgm:prSet/>
      <dgm:spPr/>
      <dgm:t>
        <a:bodyPr/>
        <a:lstStyle/>
        <a:p>
          <a:endParaRPr lang="es-AR"/>
        </a:p>
      </dgm:t>
    </dgm:pt>
    <dgm:pt modelId="{4828EE8C-8752-46CA-AF7A-DF4A39243D65}" type="sibTrans" cxnId="{5250D644-4541-49BB-AE6D-7633048CD1EF}">
      <dgm:prSet/>
      <dgm:spPr/>
      <dgm:t>
        <a:bodyPr/>
        <a:lstStyle/>
        <a:p>
          <a:endParaRPr lang="es-AR"/>
        </a:p>
      </dgm:t>
    </dgm:pt>
    <dgm:pt modelId="{26B52B06-5624-4E82-B142-B70F4DEDA5A8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DFF14EEF-DE88-442F-96F5-8520D939A002}" type="parTrans" cxnId="{77D8D004-A2EB-4E11-98EE-9DECE6854379}">
      <dgm:prSet/>
      <dgm:spPr/>
      <dgm:t>
        <a:bodyPr/>
        <a:lstStyle/>
        <a:p>
          <a:endParaRPr lang="es-AR"/>
        </a:p>
      </dgm:t>
    </dgm:pt>
    <dgm:pt modelId="{46956D88-D793-4A84-8153-D8C8237FB384}" type="sibTrans" cxnId="{77D8D004-A2EB-4E11-98EE-9DECE6854379}">
      <dgm:prSet/>
      <dgm:spPr/>
      <dgm:t>
        <a:bodyPr/>
        <a:lstStyle/>
        <a:p>
          <a:endParaRPr lang="es-AR"/>
        </a:p>
      </dgm:t>
    </dgm:pt>
    <dgm:pt modelId="{958A8FAA-E7A3-48C0-98A6-4C3A773E5590}">
      <dgm:prSet/>
      <dgm:spPr/>
      <dgm:t>
        <a:bodyPr/>
        <a:lstStyle/>
        <a:p>
          <a:endParaRPr lang="es-AR" dirty="0"/>
        </a:p>
      </dgm:t>
    </dgm:pt>
    <dgm:pt modelId="{C19AA72F-C2D7-4EE9-B1BA-7ECE7C3CEF01}" type="parTrans" cxnId="{07BE1776-EA48-4D7E-A814-895EC8871C5B}">
      <dgm:prSet/>
      <dgm:spPr/>
      <dgm:t>
        <a:bodyPr/>
        <a:lstStyle/>
        <a:p>
          <a:endParaRPr lang="es-AR"/>
        </a:p>
      </dgm:t>
    </dgm:pt>
    <dgm:pt modelId="{ED185C4A-EB92-4BBA-8205-4A313A30A566}" type="sibTrans" cxnId="{07BE1776-EA48-4D7E-A814-895EC8871C5B}">
      <dgm:prSet/>
      <dgm:spPr/>
      <dgm:t>
        <a:bodyPr/>
        <a:lstStyle/>
        <a:p>
          <a:endParaRPr lang="es-AR"/>
        </a:p>
      </dgm:t>
    </dgm:pt>
    <dgm:pt modelId="{F0DF681D-458E-4B75-B5AD-7BFFC8188D2E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062FEC7E-C2B6-4825-AEF5-A95DE82F0985}" type="parTrans" cxnId="{06A9FBF4-0355-4854-ADF0-FCEBBB8DD16E}">
      <dgm:prSet/>
      <dgm:spPr/>
      <dgm:t>
        <a:bodyPr/>
        <a:lstStyle/>
        <a:p>
          <a:endParaRPr lang="es-AR"/>
        </a:p>
      </dgm:t>
    </dgm:pt>
    <dgm:pt modelId="{3A0BA01E-3A25-4697-867F-F5E62715EE19}" type="sibTrans" cxnId="{06A9FBF4-0355-4854-ADF0-FCEBBB8DD16E}">
      <dgm:prSet/>
      <dgm:spPr/>
      <dgm:t>
        <a:bodyPr/>
        <a:lstStyle/>
        <a:p>
          <a:endParaRPr lang="es-AR"/>
        </a:p>
      </dgm:t>
    </dgm:pt>
    <dgm:pt modelId="{A8AB1CD0-D09D-4A4C-A016-30C1A31ADC7C}">
      <dgm:prSet/>
      <dgm:spPr/>
      <dgm:t>
        <a:bodyPr/>
        <a:lstStyle/>
        <a:p>
          <a:r>
            <a:rPr lang="es-AR" dirty="0"/>
            <a:t>DECODER</a:t>
          </a:r>
        </a:p>
      </dgm:t>
    </dgm:pt>
    <dgm:pt modelId="{C6675E17-4D63-4B5D-AD8B-FCF060D42AE9}" type="sibTrans" cxnId="{9452F0B1-ED1F-4A04-BF25-F2B8314D22D4}">
      <dgm:prSet/>
      <dgm:spPr/>
      <dgm:t>
        <a:bodyPr/>
        <a:lstStyle/>
        <a:p>
          <a:endParaRPr lang="en-US"/>
        </a:p>
      </dgm:t>
    </dgm:pt>
    <dgm:pt modelId="{0BE4166A-48AF-4D03-9C62-5441E36419F0}" type="parTrans" cxnId="{9452F0B1-ED1F-4A04-BF25-F2B8314D22D4}">
      <dgm:prSet/>
      <dgm:spPr/>
      <dgm:t>
        <a:bodyPr/>
        <a:lstStyle/>
        <a:p>
          <a:endParaRPr lang="en-US"/>
        </a:p>
      </dgm:t>
    </dgm:pt>
    <dgm:pt modelId="{E116835A-3D10-450B-9413-E1B97894FFA3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52D43CBC-A4A2-45B3-BE26-8C6C6134A79F}" type="sibTrans" cxnId="{5811BAAA-C778-4938-B9A0-254EA33A3D9B}">
      <dgm:prSet/>
      <dgm:spPr/>
      <dgm:t>
        <a:bodyPr/>
        <a:lstStyle/>
        <a:p>
          <a:endParaRPr lang="es-AR"/>
        </a:p>
      </dgm:t>
    </dgm:pt>
    <dgm:pt modelId="{AEF768B3-89BD-4493-B753-D5C7E3F86037}" type="parTrans" cxnId="{5811BAAA-C778-4938-B9A0-254EA33A3D9B}">
      <dgm:prSet/>
      <dgm:spPr/>
      <dgm:t>
        <a:bodyPr/>
        <a:lstStyle/>
        <a:p>
          <a:endParaRPr lang="es-AR"/>
        </a:p>
      </dgm:t>
    </dgm:pt>
    <dgm:pt modelId="{DEBFFABF-82B9-4D25-8AD5-D3D639130002}">
      <dgm:prSet/>
      <dgm:spPr/>
      <dgm:t>
        <a:bodyPr/>
        <a:lstStyle/>
        <a:p>
          <a:endParaRPr lang="es-AR" dirty="0"/>
        </a:p>
      </dgm:t>
    </dgm:pt>
    <dgm:pt modelId="{C285AA89-3DDC-4450-9A7F-149023CB6A38}" type="parTrans" cxnId="{25C18B10-BA99-4144-9327-3CE193268AD5}">
      <dgm:prSet/>
      <dgm:spPr/>
      <dgm:t>
        <a:bodyPr/>
        <a:lstStyle/>
        <a:p>
          <a:endParaRPr lang="en-US"/>
        </a:p>
      </dgm:t>
    </dgm:pt>
    <dgm:pt modelId="{BBFA5F37-ED43-47CE-BC61-3C61975DD27E}" type="sibTrans" cxnId="{25C18B10-BA99-4144-9327-3CE193268AD5}">
      <dgm:prSet/>
      <dgm:spPr/>
      <dgm:t>
        <a:bodyPr/>
        <a:lstStyle/>
        <a:p>
          <a:endParaRPr lang="en-US"/>
        </a:p>
      </dgm:t>
    </dgm:pt>
    <dgm:pt modelId="{001622B8-067A-4ACE-8911-1AA26B934B71}">
      <dgm:prSet/>
      <dgm:spPr/>
      <dgm:t>
        <a:bodyPr/>
        <a:lstStyle/>
        <a:p>
          <a:r>
            <a:rPr lang="es-AR" dirty="0"/>
            <a:t>TIMER</a:t>
          </a:r>
          <a:endParaRPr lang="en-US" dirty="0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CFE7097C-8D2B-4D79-A5D5-84D08B065AD4}">
      <dgm:prSet/>
      <dgm:spPr/>
      <dgm:t>
        <a:bodyPr/>
        <a:lstStyle/>
        <a:p>
          <a:r>
            <a:rPr lang="es-AR" dirty="0"/>
            <a:t>SYSTICK</a:t>
          </a:r>
          <a:endParaRPr lang="en-US" dirty="0"/>
        </a:p>
      </dgm:t>
    </dgm:pt>
    <dgm:pt modelId="{84C7FE82-CB25-4ECD-9CE0-264765FA62D1}" type="parTrans" cxnId="{A270B2EB-18BD-4B40-BD8B-9EEC62090524}">
      <dgm:prSet/>
      <dgm:spPr/>
      <dgm:t>
        <a:bodyPr/>
        <a:lstStyle/>
        <a:p>
          <a:endParaRPr lang="en-US"/>
        </a:p>
      </dgm:t>
    </dgm:pt>
    <dgm:pt modelId="{92CA62EB-398C-4FDA-BBA7-96649940D1E8}" type="sibTrans" cxnId="{A270B2EB-18BD-4B40-BD8B-9EEC62090524}">
      <dgm:prSet/>
      <dgm:spPr/>
      <dgm:t>
        <a:bodyPr/>
        <a:lstStyle/>
        <a:p>
          <a:endParaRPr lang="en-US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AA1593-FAC0-443A-87C9-97957B477D06}" type="pres">
      <dgm:prSet presAssocID="{9A3D543D-1E9A-4BE5-BFBC-B65722739982}" presName="Name14" presStyleCnt="0"/>
      <dgm:spPr/>
    </dgm:pt>
    <dgm:pt modelId="{9903AFBA-5A13-4349-A39D-854233A67AAB}" type="pres">
      <dgm:prSet presAssocID="{9A3D543D-1E9A-4BE5-BFBC-B65722739982}" presName="level1Shape" presStyleLbl="node0" presStyleIdx="0" presStyleCnt="1">
        <dgm:presLayoutVars>
          <dgm:chPref val="3"/>
        </dgm:presLayoutVars>
      </dgm:prSet>
      <dgm:spPr/>
    </dgm:pt>
    <dgm:pt modelId="{DCCD5EFE-7876-4BE0-8B52-0B8CAA5B5D98}" type="pres">
      <dgm:prSet presAssocID="{9A3D543D-1E9A-4BE5-BFBC-B65722739982}" presName="hierChild2" presStyleCnt="0"/>
      <dgm:spPr/>
    </dgm:pt>
    <dgm:pt modelId="{41AB122B-081A-4865-AD38-E3670CB221C3}" type="pres">
      <dgm:prSet presAssocID="{675114A4-4D40-4091-9275-9C8175883DB4}" presName="Name19" presStyleLbl="parChTrans1D2" presStyleIdx="0" presStyleCnt="4"/>
      <dgm:spPr/>
    </dgm:pt>
    <dgm:pt modelId="{CF8D64B8-D61F-466F-8ABA-43D7D9B04C06}" type="pres">
      <dgm:prSet presAssocID="{35DCDA67-F2A2-441C-AE5D-C1B198AC0662}" presName="Name21" presStyleCnt="0"/>
      <dgm:spPr/>
    </dgm:pt>
    <dgm:pt modelId="{0ECD015A-E51F-4E92-93F8-42CA82FE8288}" type="pres">
      <dgm:prSet presAssocID="{35DCDA67-F2A2-441C-AE5D-C1B198AC0662}" presName="level2Shape" presStyleLbl="node2" presStyleIdx="0" presStyleCnt="4"/>
      <dgm:spPr/>
    </dgm:pt>
    <dgm:pt modelId="{26362DDC-DD1A-4BB8-AE23-6E6A6745B19C}" type="pres">
      <dgm:prSet presAssocID="{35DCDA67-F2A2-441C-AE5D-C1B198AC0662}" presName="hierChild3" presStyleCnt="0"/>
      <dgm:spPr/>
    </dgm:pt>
    <dgm:pt modelId="{53BE28EF-99A8-45D2-A439-B1144FBC3954}" type="pres">
      <dgm:prSet presAssocID="{7B337E52-DD2F-44E8-9ED5-365B87D9FED1}" presName="Name19" presStyleLbl="parChTrans1D3" presStyleIdx="0" presStyleCnt="10"/>
      <dgm:spPr/>
    </dgm:pt>
    <dgm:pt modelId="{D3FD43ED-49D9-4CB5-A2F0-DFC7987DD202}" type="pres">
      <dgm:prSet presAssocID="{001622B8-067A-4ACE-8911-1AA26B934B71}" presName="Name21" presStyleCnt="0"/>
      <dgm:spPr/>
    </dgm:pt>
    <dgm:pt modelId="{C24AA9F1-E100-43C5-9B3E-E49BBE5DF731}" type="pres">
      <dgm:prSet presAssocID="{001622B8-067A-4ACE-8911-1AA26B934B71}" presName="level2Shape" presStyleLbl="node3" presStyleIdx="0" presStyleCnt="10"/>
      <dgm:spPr/>
    </dgm:pt>
    <dgm:pt modelId="{85A47341-493F-4C78-B925-6D17CBFED368}" type="pres">
      <dgm:prSet presAssocID="{001622B8-067A-4ACE-8911-1AA26B934B71}" presName="hierChild3" presStyleCnt="0"/>
      <dgm:spPr/>
    </dgm:pt>
    <dgm:pt modelId="{D2FA8DCC-89A3-4CB1-9FF9-7F8B664B0AF9}" type="pres">
      <dgm:prSet presAssocID="{84C7FE82-CB25-4ECD-9CE0-264765FA62D1}" presName="Name19" presStyleLbl="parChTrans1D4" presStyleIdx="0" presStyleCnt="6"/>
      <dgm:spPr/>
    </dgm:pt>
    <dgm:pt modelId="{2B314F4B-35F2-4267-A97E-CAD08F585A27}" type="pres">
      <dgm:prSet presAssocID="{CFE7097C-8D2B-4D79-A5D5-84D08B065AD4}" presName="Name21" presStyleCnt="0"/>
      <dgm:spPr/>
    </dgm:pt>
    <dgm:pt modelId="{693E7B0F-4C3D-48FF-A291-A297AD09F19A}" type="pres">
      <dgm:prSet presAssocID="{CFE7097C-8D2B-4D79-A5D5-84D08B065AD4}" presName="level2Shape" presStyleLbl="node4" presStyleIdx="0" presStyleCnt="6"/>
      <dgm:spPr/>
    </dgm:pt>
    <dgm:pt modelId="{24E3E993-3795-4816-83E6-9D2D429CDF86}" type="pres">
      <dgm:prSet presAssocID="{CFE7097C-8D2B-4D79-A5D5-84D08B065AD4}" presName="hierChild3" presStyleCnt="0"/>
      <dgm:spPr/>
    </dgm:pt>
    <dgm:pt modelId="{DDEF067D-8035-4EE8-B26D-F9EF3FCB2EBB}" type="pres">
      <dgm:prSet presAssocID="{C285AA89-3DDC-4450-9A7F-149023CB6A38}" presName="Name19" presStyleLbl="parChTrans1D3" presStyleIdx="1" presStyleCnt="10"/>
      <dgm:spPr/>
    </dgm:pt>
    <dgm:pt modelId="{5C701B20-89F4-4F50-9BD5-3E008C6D7DE6}" type="pres">
      <dgm:prSet presAssocID="{DEBFFABF-82B9-4D25-8AD5-D3D639130002}" presName="Name21" presStyleCnt="0"/>
      <dgm:spPr/>
    </dgm:pt>
    <dgm:pt modelId="{C506A8BA-439E-4716-BD26-721A6F281A37}" type="pres">
      <dgm:prSet presAssocID="{DEBFFABF-82B9-4D25-8AD5-D3D639130002}" presName="level2Shape" presStyleLbl="node3" presStyleIdx="1" presStyleCnt="10" custScaleX="5667"/>
      <dgm:spPr/>
    </dgm:pt>
    <dgm:pt modelId="{0D14266D-155E-47D2-BD04-D1ADB411484B}" type="pres">
      <dgm:prSet presAssocID="{DEBFFABF-82B9-4D25-8AD5-D3D639130002}" presName="hierChild3" presStyleCnt="0"/>
      <dgm:spPr/>
    </dgm:pt>
    <dgm:pt modelId="{2B44D44D-9C15-4BE4-8857-6902DD216E02}" type="pres">
      <dgm:prSet presAssocID="{AEF768B3-89BD-4493-B753-D5C7E3F86037}" presName="Name19" presStyleLbl="parChTrans1D4" presStyleIdx="1" presStyleCnt="6"/>
      <dgm:spPr/>
    </dgm:pt>
    <dgm:pt modelId="{52E0AE4D-5240-4116-8871-F00A2F071C25}" type="pres">
      <dgm:prSet presAssocID="{E116835A-3D10-450B-9413-E1B97894FFA3}" presName="Name21" presStyleCnt="0"/>
      <dgm:spPr/>
    </dgm:pt>
    <dgm:pt modelId="{03CEC701-59F7-4F6F-A2FB-6D1193C6C0E9}" type="pres">
      <dgm:prSet presAssocID="{E116835A-3D10-450B-9413-E1B97894FFA3}" presName="level2Shape" presStyleLbl="node4" presStyleIdx="1" presStyleCnt="6"/>
      <dgm:spPr/>
    </dgm:pt>
    <dgm:pt modelId="{70C641D7-008F-491D-A8A1-389516750A5F}" type="pres">
      <dgm:prSet presAssocID="{E116835A-3D10-450B-9413-E1B97894FFA3}" presName="hierChild3" presStyleCnt="0"/>
      <dgm:spPr/>
    </dgm:pt>
    <dgm:pt modelId="{12D6D663-4501-42C1-84F8-FE7ACFB08125}" type="pres">
      <dgm:prSet presAssocID="{0BE4166A-48AF-4D03-9C62-5441E36419F0}" presName="Name19" presStyleLbl="parChTrans1D3" presStyleIdx="2" presStyleCnt="10"/>
      <dgm:spPr/>
    </dgm:pt>
    <dgm:pt modelId="{C74B4A7B-8B7A-4F77-AE91-71E309AE4AA9}" type="pres">
      <dgm:prSet presAssocID="{A8AB1CD0-D09D-4A4C-A016-30C1A31ADC7C}" presName="Name21" presStyleCnt="0"/>
      <dgm:spPr/>
    </dgm:pt>
    <dgm:pt modelId="{C01A5CD9-857F-4361-ACD1-0621F95E6766}" type="pres">
      <dgm:prSet presAssocID="{A8AB1CD0-D09D-4A4C-A016-30C1A31ADC7C}" presName="level2Shape" presStyleLbl="node3" presStyleIdx="2" presStyleCnt="10"/>
      <dgm:spPr/>
    </dgm:pt>
    <dgm:pt modelId="{3E7496FE-5635-4896-8F23-1BB41A34664E}" type="pres">
      <dgm:prSet presAssocID="{A8AB1CD0-D09D-4A4C-A016-30C1A31ADC7C}" presName="hierChild3" presStyleCnt="0"/>
      <dgm:spPr/>
    </dgm:pt>
    <dgm:pt modelId="{6D500FE4-6E88-4115-B204-2A401C1E43A0}" type="pres">
      <dgm:prSet presAssocID="{5A2D30D4-EEF4-4274-A404-AB129065637F}" presName="Name19" presStyleLbl="parChTrans1D2" presStyleIdx="1" presStyleCnt="4"/>
      <dgm:spPr/>
    </dgm:pt>
    <dgm:pt modelId="{68735FE1-5986-4989-BCFA-E7980B972273}" type="pres">
      <dgm:prSet presAssocID="{5A9D0339-AA51-434F-8B6C-60F99E3633CF}" presName="Name21" presStyleCnt="0"/>
      <dgm:spPr/>
    </dgm:pt>
    <dgm:pt modelId="{1EE97BA3-462E-4247-9C64-D91A323268AC}" type="pres">
      <dgm:prSet presAssocID="{5A9D0339-AA51-434F-8B6C-60F99E3633CF}" presName="level2Shape" presStyleLbl="node2" presStyleIdx="1" presStyleCnt="4"/>
      <dgm:spPr/>
    </dgm:pt>
    <dgm:pt modelId="{F5F29C6D-26F6-440B-88FF-DE5D242CB299}" type="pres">
      <dgm:prSet presAssocID="{5A9D0339-AA51-434F-8B6C-60F99E3633CF}" presName="hierChild3" presStyleCnt="0"/>
      <dgm:spPr/>
    </dgm:pt>
    <dgm:pt modelId="{6DFBC8DC-FB04-4552-ACB4-2C723637561B}" type="pres">
      <dgm:prSet presAssocID="{14CBFDCC-3ECF-4077-AAFC-9035D3532054}" presName="Name19" presStyleLbl="parChTrans1D3" presStyleIdx="3" presStyleCnt="10"/>
      <dgm:spPr/>
    </dgm:pt>
    <dgm:pt modelId="{01B1FE0B-F591-4A2D-B9D9-4DFCE938EC84}" type="pres">
      <dgm:prSet presAssocID="{5CA15CE3-8396-42E1-8E7E-BD11A58851E2}" presName="Name21" presStyleCnt="0"/>
      <dgm:spPr/>
    </dgm:pt>
    <dgm:pt modelId="{7C0EA656-1D18-4980-86E2-83309EF67A1B}" type="pres">
      <dgm:prSet presAssocID="{5CA15CE3-8396-42E1-8E7E-BD11A58851E2}" presName="level2Shape" presStyleLbl="node3" presStyleIdx="3" presStyleCnt="10"/>
      <dgm:spPr/>
    </dgm:pt>
    <dgm:pt modelId="{7EF65181-3316-4D40-8098-EFE2CDDA0653}" type="pres">
      <dgm:prSet presAssocID="{5CA15CE3-8396-42E1-8E7E-BD11A58851E2}" presName="hierChild3" presStyleCnt="0"/>
      <dgm:spPr/>
    </dgm:pt>
    <dgm:pt modelId="{190E5C43-FF52-41EF-BC65-4C3846DF4B2F}" type="pres">
      <dgm:prSet presAssocID="{27B0B7D4-9290-4FFB-8E4F-E55C7EC9F8B5}" presName="Name19" presStyleLbl="parChTrans1D4" presStyleIdx="2" presStyleCnt="6"/>
      <dgm:spPr/>
    </dgm:pt>
    <dgm:pt modelId="{37FB32C3-A5F1-4812-A1A1-DE1AA871D2FD}" type="pres">
      <dgm:prSet presAssocID="{F66CC7BD-674A-437D-8C62-29898B13049D}" presName="Name21" presStyleCnt="0"/>
      <dgm:spPr/>
    </dgm:pt>
    <dgm:pt modelId="{403A2617-6E68-42B4-BEB9-915729DD91B2}" type="pres">
      <dgm:prSet presAssocID="{F66CC7BD-674A-437D-8C62-29898B13049D}" presName="level2Shape" presStyleLbl="node4" presStyleIdx="2" presStyleCnt="6"/>
      <dgm:spPr/>
    </dgm:pt>
    <dgm:pt modelId="{E6CA9CB2-9465-4706-AB82-6534488FC1B5}" type="pres">
      <dgm:prSet presAssocID="{F66CC7BD-674A-437D-8C62-29898B13049D}" presName="hierChild3" presStyleCnt="0"/>
      <dgm:spPr/>
    </dgm:pt>
    <dgm:pt modelId="{86087C67-4375-477E-84D1-836C1F14C793}" type="pres">
      <dgm:prSet presAssocID="{441A3D14-7823-4933-A226-6CEE16869DD4}" presName="Name19" presStyleLbl="parChTrans1D3" presStyleIdx="4" presStyleCnt="10"/>
      <dgm:spPr/>
    </dgm:pt>
    <dgm:pt modelId="{85B79B7E-F00E-48C7-AF60-37DCF3CD811A}" type="pres">
      <dgm:prSet presAssocID="{540823D0-D4AA-438F-B805-D3CA6D4539F8}" presName="Name21" presStyleCnt="0"/>
      <dgm:spPr/>
    </dgm:pt>
    <dgm:pt modelId="{A445E83A-B1D7-4754-AB40-1BD356E2B23A}" type="pres">
      <dgm:prSet presAssocID="{540823D0-D4AA-438F-B805-D3CA6D4539F8}" presName="level2Shape" presStyleLbl="node3" presStyleIdx="4" presStyleCnt="10" custLinFactNeighborX="-875" custLinFactNeighborY="-1031"/>
      <dgm:spPr/>
    </dgm:pt>
    <dgm:pt modelId="{B24DE3F9-9CB7-4F27-BB97-71205C9A2479}" type="pres">
      <dgm:prSet presAssocID="{540823D0-D4AA-438F-B805-D3CA6D4539F8}" presName="hierChild3" presStyleCnt="0"/>
      <dgm:spPr/>
    </dgm:pt>
    <dgm:pt modelId="{F7EDE524-7426-42F9-9EA5-E64F8887CFAA}" type="pres">
      <dgm:prSet presAssocID="{C7818523-DD8A-4226-93BE-3030326F44BF}" presName="Name19" presStyleLbl="parChTrans1D2" presStyleIdx="2" presStyleCnt="4"/>
      <dgm:spPr/>
    </dgm:pt>
    <dgm:pt modelId="{5DA55476-FD85-4BDC-BCF0-DB2BB19B160F}" type="pres">
      <dgm:prSet presAssocID="{66EE189E-5075-46F1-AF74-59651897F29C}" presName="Name21" presStyleCnt="0"/>
      <dgm:spPr/>
    </dgm:pt>
    <dgm:pt modelId="{532A0C2D-ACD5-4BE7-B893-91B3018C35E8}" type="pres">
      <dgm:prSet presAssocID="{66EE189E-5075-46F1-AF74-59651897F29C}" presName="level2Shape" presStyleLbl="node2" presStyleIdx="2" presStyleCnt="4"/>
      <dgm:spPr/>
    </dgm:pt>
    <dgm:pt modelId="{C2545C84-F611-4AA0-BF48-AF255CC892C6}" type="pres">
      <dgm:prSet presAssocID="{66EE189E-5075-46F1-AF74-59651897F29C}" presName="hierChild3" presStyleCnt="0"/>
      <dgm:spPr/>
    </dgm:pt>
    <dgm:pt modelId="{7D9DF814-EB3C-4A52-B166-0E4DD46DE296}" type="pres">
      <dgm:prSet presAssocID="{A1E0D595-9930-49C1-A7D6-ABF215D5DF74}" presName="Name19" presStyleLbl="parChTrans1D3" presStyleIdx="5" presStyleCnt="10"/>
      <dgm:spPr/>
    </dgm:pt>
    <dgm:pt modelId="{2CEE8531-70A8-468C-BBF2-59E50CD56C67}" type="pres">
      <dgm:prSet presAssocID="{C194289A-C687-45FE-8049-89294C7C2B30}" presName="Name21" presStyleCnt="0"/>
      <dgm:spPr/>
    </dgm:pt>
    <dgm:pt modelId="{7ECB5281-3BE3-458D-9668-FC45289E3411}" type="pres">
      <dgm:prSet presAssocID="{C194289A-C687-45FE-8049-89294C7C2B30}" presName="level2Shape" presStyleLbl="node3" presStyleIdx="5" presStyleCnt="10" custScaleX="4325"/>
      <dgm:spPr/>
    </dgm:pt>
    <dgm:pt modelId="{41C358C0-DB22-445C-99B0-377F9DD83D02}" type="pres">
      <dgm:prSet presAssocID="{C194289A-C687-45FE-8049-89294C7C2B30}" presName="hierChild3" presStyleCnt="0"/>
      <dgm:spPr/>
    </dgm:pt>
    <dgm:pt modelId="{6693D620-D3B4-43A1-8165-358A23FCEFAD}" type="pres">
      <dgm:prSet presAssocID="{3B12340C-4A3C-4DC8-BCCA-8F5CFA7F81A0}" presName="Name19" presStyleLbl="parChTrans1D4" presStyleIdx="3" presStyleCnt="6"/>
      <dgm:spPr/>
    </dgm:pt>
    <dgm:pt modelId="{08142567-EB1E-46C4-9246-CEF821B3E862}" type="pres">
      <dgm:prSet presAssocID="{20A85F18-8AB9-4E57-B52A-9BF4B306A9C3}" presName="Name21" presStyleCnt="0"/>
      <dgm:spPr/>
    </dgm:pt>
    <dgm:pt modelId="{21465F75-534B-4A28-8D74-771BE4C5037B}" type="pres">
      <dgm:prSet presAssocID="{20A85F18-8AB9-4E57-B52A-9BF4B306A9C3}" presName="level2Shape" presStyleLbl="node4" presStyleIdx="3" presStyleCnt="6"/>
      <dgm:spPr/>
    </dgm:pt>
    <dgm:pt modelId="{C3BA241D-0E4D-4333-A147-0E28C11C25A8}" type="pres">
      <dgm:prSet presAssocID="{20A85F18-8AB9-4E57-B52A-9BF4B306A9C3}" presName="hierChild3" presStyleCnt="0"/>
      <dgm:spPr/>
    </dgm:pt>
    <dgm:pt modelId="{E6E5601B-39F7-4D6D-B067-78B9A4C88F76}" type="pres">
      <dgm:prSet presAssocID="{77CADEB3-FE54-482D-8679-4F469A4B4A67}" presName="Name19" presStyleLbl="parChTrans1D3" presStyleIdx="6" presStyleCnt="10"/>
      <dgm:spPr/>
    </dgm:pt>
    <dgm:pt modelId="{B04A295C-90DF-4BF7-B61D-05ED6E05E355}" type="pres">
      <dgm:prSet presAssocID="{FA12C214-3A8B-4C17-8251-A885B4B6E072}" presName="Name21" presStyleCnt="0"/>
      <dgm:spPr/>
    </dgm:pt>
    <dgm:pt modelId="{E9154DCD-71BE-4D6B-9077-16D4BC71B579}" type="pres">
      <dgm:prSet presAssocID="{FA12C214-3A8B-4C17-8251-A885B4B6E072}" presName="level2Shape" presStyleLbl="node3" presStyleIdx="6" presStyleCnt="10"/>
      <dgm:spPr/>
    </dgm:pt>
    <dgm:pt modelId="{4A5187CE-49B5-4E30-A7E4-92E6662A3F4C}" type="pres">
      <dgm:prSet presAssocID="{FA12C214-3A8B-4C17-8251-A885B4B6E072}" presName="hierChild3" presStyleCnt="0"/>
      <dgm:spPr/>
    </dgm:pt>
    <dgm:pt modelId="{7F15DC38-3E35-4ED9-83CB-208CB23EA7A4}" type="pres">
      <dgm:prSet presAssocID="{A72855AD-81B2-4E1F-8F76-C9BFC49D9668}" presName="Name19" presStyleLbl="parChTrans1D3" presStyleIdx="7" presStyleCnt="10"/>
      <dgm:spPr/>
    </dgm:pt>
    <dgm:pt modelId="{C65D37BC-8B02-49EF-9F13-487314C878DF}" type="pres">
      <dgm:prSet presAssocID="{0BFEC22B-8AB5-4E37-B44F-16371DB8A2C2}" presName="Name21" presStyleCnt="0"/>
      <dgm:spPr/>
    </dgm:pt>
    <dgm:pt modelId="{F7AD1C98-5033-4CC0-A62F-4F6538B25AE3}" type="pres">
      <dgm:prSet presAssocID="{0BFEC22B-8AB5-4E37-B44F-16371DB8A2C2}" presName="level2Shape" presStyleLbl="node3" presStyleIdx="7" presStyleCnt="10"/>
      <dgm:spPr/>
    </dgm:pt>
    <dgm:pt modelId="{BB0EFE43-F219-4D1A-861D-FBDCD7B654F0}" type="pres">
      <dgm:prSet presAssocID="{0BFEC22B-8AB5-4E37-B44F-16371DB8A2C2}" presName="hierChild3" presStyleCnt="0"/>
      <dgm:spPr/>
    </dgm:pt>
    <dgm:pt modelId="{5B1BDFAD-02C6-44F1-B889-E8B7F6D74DD3}" type="pres">
      <dgm:prSet presAssocID="{17037C34-3FCA-415A-87E6-9101440E5570}" presName="Name19" presStyleLbl="parChTrans1D2" presStyleIdx="3" presStyleCnt="4"/>
      <dgm:spPr/>
    </dgm:pt>
    <dgm:pt modelId="{01B6D1A8-8C94-444F-9E80-984192C4CBB3}" type="pres">
      <dgm:prSet presAssocID="{6F1D5CA6-5F34-4F88-BF44-BEF250924727}" presName="Name21" presStyleCnt="0"/>
      <dgm:spPr/>
    </dgm:pt>
    <dgm:pt modelId="{71C29F20-975B-4341-B41B-50CEA49FE606}" type="pres">
      <dgm:prSet presAssocID="{6F1D5CA6-5F34-4F88-BF44-BEF250924727}" presName="level2Shape" presStyleLbl="node2" presStyleIdx="3" presStyleCnt="4"/>
      <dgm:spPr/>
    </dgm:pt>
    <dgm:pt modelId="{50576EB6-16F3-4FB3-8DA8-5510D9A6E531}" type="pres">
      <dgm:prSet presAssocID="{6F1D5CA6-5F34-4F88-BF44-BEF250924727}" presName="hierChild3" presStyleCnt="0"/>
      <dgm:spPr/>
    </dgm:pt>
    <dgm:pt modelId="{15A86F3B-D9E7-41FD-8AB1-37718931BB58}" type="pres">
      <dgm:prSet presAssocID="{BC758844-95DE-4CB7-BF5C-1913FC8DACE3}" presName="Name19" presStyleLbl="parChTrans1D3" presStyleIdx="8" presStyleCnt="10"/>
      <dgm:spPr/>
    </dgm:pt>
    <dgm:pt modelId="{4DCF8025-6022-453E-91DD-DB1107FB7A3D}" type="pres">
      <dgm:prSet presAssocID="{9E518E89-E95C-4ACB-844A-03740305B219}" presName="Name21" presStyleCnt="0"/>
      <dgm:spPr/>
    </dgm:pt>
    <dgm:pt modelId="{88895C10-858B-4A7B-A18D-1D602190A6DC}" type="pres">
      <dgm:prSet presAssocID="{9E518E89-E95C-4ACB-844A-03740305B219}" presName="level2Shape" presStyleLbl="node3" presStyleIdx="8" presStyleCnt="10"/>
      <dgm:spPr/>
    </dgm:pt>
    <dgm:pt modelId="{D74F9E80-937B-4BB2-947D-1B67CE841119}" type="pres">
      <dgm:prSet presAssocID="{9E518E89-E95C-4ACB-844A-03740305B219}" presName="hierChild3" presStyleCnt="0"/>
      <dgm:spPr/>
    </dgm:pt>
    <dgm:pt modelId="{531E14F9-BE8E-487D-9FBC-BD239BDE74DC}" type="pres">
      <dgm:prSet presAssocID="{062FEC7E-C2B6-4825-AEF5-A95DE82F0985}" presName="Name19" presStyleLbl="parChTrans1D4" presStyleIdx="4" presStyleCnt="6"/>
      <dgm:spPr/>
    </dgm:pt>
    <dgm:pt modelId="{ED6E231F-CD0C-42F9-A7DE-726CDDB3436F}" type="pres">
      <dgm:prSet presAssocID="{F0DF681D-458E-4B75-B5AD-7BFFC8188D2E}" presName="Name21" presStyleCnt="0"/>
      <dgm:spPr/>
    </dgm:pt>
    <dgm:pt modelId="{D452570C-AFCD-4136-A3A6-087661427F8A}" type="pres">
      <dgm:prSet presAssocID="{F0DF681D-458E-4B75-B5AD-7BFFC8188D2E}" presName="level2Shape" presStyleLbl="node4" presStyleIdx="4" presStyleCnt="6"/>
      <dgm:spPr/>
    </dgm:pt>
    <dgm:pt modelId="{D59E6A46-F6D1-4AE5-B446-983B1A0850E0}" type="pres">
      <dgm:prSet presAssocID="{F0DF681D-458E-4B75-B5AD-7BFFC8188D2E}" presName="hierChild3" presStyleCnt="0"/>
      <dgm:spPr/>
    </dgm:pt>
    <dgm:pt modelId="{85E03D00-B215-4479-AFBA-5CEB429504C9}" type="pres">
      <dgm:prSet presAssocID="{C19AA72F-C2D7-4EE9-B1BA-7ECE7C3CEF01}" presName="Name19" presStyleLbl="parChTrans1D3" presStyleIdx="9" presStyleCnt="10"/>
      <dgm:spPr/>
    </dgm:pt>
    <dgm:pt modelId="{53BFC912-34ED-40CA-9C93-8A07FACBF70C}" type="pres">
      <dgm:prSet presAssocID="{958A8FAA-E7A3-48C0-98A6-4C3A773E5590}" presName="Name21" presStyleCnt="0"/>
      <dgm:spPr/>
    </dgm:pt>
    <dgm:pt modelId="{66064A56-0EC5-47D8-BA37-8F16F1EE2F1C}" type="pres">
      <dgm:prSet presAssocID="{958A8FAA-E7A3-48C0-98A6-4C3A773E5590}" presName="level2Shape" presStyleLbl="node3" presStyleIdx="9" presStyleCnt="10" custFlipHor="0" custScaleX="5240"/>
      <dgm:spPr/>
    </dgm:pt>
    <dgm:pt modelId="{480F4877-0FEB-44BE-B4B5-8DFC6EA57DF2}" type="pres">
      <dgm:prSet presAssocID="{958A8FAA-E7A3-48C0-98A6-4C3A773E5590}" presName="hierChild3" presStyleCnt="0"/>
      <dgm:spPr/>
    </dgm:pt>
    <dgm:pt modelId="{ECB6E3E8-C365-4657-9343-AE63156F3519}" type="pres">
      <dgm:prSet presAssocID="{DFF14EEF-DE88-442F-96F5-8520D939A002}" presName="Name19" presStyleLbl="parChTrans1D4" presStyleIdx="5" presStyleCnt="6"/>
      <dgm:spPr/>
    </dgm:pt>
    <dgm:pt modelId="{2FB899E1-F33D-4074-BE68-BB45CEB71DDF}" type="pres">
      <dgm:prSet presAssocID="{26B52B06-5624-4E82-B142-B70F4DEDA5A8}" presName="Name21" presStyleCnt="0"/>
      <dgm:spPr/>
    </dgm:pt>
    <dgm:pt modelId="{1073E1FD-017C-4D04-87E7-1344708FEFFE}" type="pres">
      <dgm:prSet presAssocID="{26B52B06-5624-4E82-B142-B70F4DEDA5A8}" presName="level2Shape" presStyleLbl="node4" presStyleIdx="5" presStyleCnt="6"/>
      <dgm:spPr/>
    </dgm:pt>
    <dgm:pt modelId="{B38A26E1-7D8C-4815-A93B-633FB9A0F19D}" type="pres">
      <dgm:prSet presAssocID="{26B52B06-5624-4E82-B142-B70F4DEDA5A8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77D8D004-A2EB-4E11-98EE-9DECE6854379}" srcId="{958A8FAA-E7A3-48C0-98A6-4C3A773E5590}" destId="{26B52B06-5624-4E82-B142-B70F4DEDA5A8}" srcOrd="0" destOrd="0" parTransId="{DFF14EEF-DE88-442F-96F5-8520D939A002}" sibTransId="{46956D88-D793-4A84-8153-D8C8237FB384}"/>
    <dgm:cxn modelId="{D4159C05-758B-4A16-B682-3953F4C0FF68}" type="presOf" srcId="{C285AA89-3DDC-4450-9A7F-149023CB6A38}" destId="{DDEF067D-8035-4EE8-B26D-F9EF3FCB2EBB}" srcOrd="0" destOrd="0" presId="urn:microsoft.com/office/officeart/2005/8/layout/hierarchy6"/>
    <dgm:cxn modelId="{FC77AA06-4551-4525-9261-28001F8F0395}" type="presOf" srcId="{9A3D543D-1E9A-4BE5-BFBC-B65722739982}" destId="{9903AFBA-5A13-4349-A39D-854233A67AAB}" srcOrd="0" destOrd="0" presId="urn:microsoft.com/office/officeart/2005/8/layout/hierarchy6"/>
    <dgm:cxn modelId="{12695F09-6A75-4C5E-A56F-79EB293D94FE}" type="presOf" srcId="{CFE7097C-8D2B-4D79-A5D5-84D08B065AD4}" destId="{693E7B0F-4C3D-48FF-A291-A297AD09F19A}" srcOrd="0" destOrd="0" presId="urn:microsoft.com/office/officeart/2005/8/layout/hierarchy6"/>
    <dgm:cxn modelId="{D24FC70B-FC8C-4EDD-BE45-B87D1611C76A}" type="presOf" srcId="{0BE4166A-48AF-4D03-9C62-5441E36419F0}" destId="{12D6D663-4501-42C1-84F8-FE7ACFB08125}" srcOrd="0" destOrd="0" presId="urn:microsoft.com/office/officeart/2005/8/layout/hierarchy6"/>
    <dgm:cxn modelId="{0F49240D-DCAE-4441-AF35-7AEAEFD9A362}" type="presOf" srcId="{C7818523-DD8A-4226-93BE-3030326F44BF}" destId="{F7EDE524-7426-42F9-9EA5-E64F8887CFAA}" srcOrd="0" destOrd="0" presId="urn:microsoft.com/office/officeart/2005/8/layout/hierarchy6"/>
    <dgm:cxn modelId="{25C18B10-BA99-4144-9327-3CE193268AD5}" srcId="{35DCDA67-F2A2-441C-AE5D-C1B198AC0662}" destId="{DEBFFABF-82B9-4D25-8AD5-D3D639130002}" srcOrd="1" destOrd="0" parTransId="{C285AA89-3DDC-4450-9A7F-149023CB6A38}" sibTransId="{BBFA5F37-ED43-47CE-BC61-3C61975DD27E}"/>
    <dgm:cxn modelId="{925CFD1C-CD56-4DC6-813F-70B1E5243183}" type="presOf" srcId="{66EE189E-5075-46F1-AF74-59651897F29C}" destId="{532A0C2D-ACD5-4BE7-B893-91B3018C35E8}" srcOrd="0" destOrd="0" presId="urn:microsoft.com/office/officeart/2005/8/layout/hierarchy6"/>
    <dgm:cxn modelId="{6D880B2B-83C6-4DE6-901B-67C6A786E67D}" type="presOf" srcId="{A8AB1CD0-D09D-4A4C-A016-30C1A31ADC7C}" destId="{C01A5CD9-857F-4361-ACD1-0621F95E6766}" srcOrd="0" destOrd="0" presId="urn:microsoft.com/office/officeart/2005/8/layout/hierarchy6"/>
    <dgm:cxn modelId="{48045230-B8B4-462B-BF0A-EF8B7544C145}" type="presOf" srcId="{A72855AD-81B2-4E1F-8F76-C9BFC49D9668}" destId="{7F15DC38-3E35-4ED9-83CB-208CB23EA7A4}" srcOrd="0" destOrd="0" presId="urn:microsoft.com/office/officeart/2005/8/layout/hierarchy6"/>
    <dgm:cxn modelId="{569C8930-F8BB-4BC7-BEC6-8A4C6AF26313}" type="presOf" srcId="{5A9D0339-AA51-434F-8B6C-60F99E3633CF}" destId="{1EE97BA3-462E-4247-9C64-D91A323268AC}" srcOrd="0" destOrd="0" presId="urn:microsoft.com/office/officeart/2005/8/layout/hierarchy6"/>
    <dgm:cxn modelId="{F60FDD36-6A54-47BF-8EED-07E5DD1F04E9}" srcId="{66EE189E-5075-46F1-AF74-59651897F29C}" destId="{C194289A-C687-45FE-8049-89294C7C2B30}" srcOrd="0" destOrd="0" parTransId="{A1E0D595-9930-49C1-A7D6-ABF215D5DF74}" sibTransId="{C80CDFA2-386C-46C7-B2F7-98BAECE1CEE5}"/>
    <dgm:cxn modelId="{496BD93C-23F4-4EC0-8108-918319379B01}" type="presOf" srcId="{84C7FE82-CB25-4ECD-9CE0-264765FA62D1}" destId="{D2FA8DCC-89A3-4CB1-9FF9-7F8B664B0AF9}" srcOrd="0" destOrd="0" presId="urn:microsoft.com/office/officeart/2005/8/layout/hierarchy6"/>
    <dgm:cxn modelId="{5D7BED3C-308F-46E7-9F02-67CDF1491CA1}" type="presOf" srcId="{F0DF681D-458E-4B75-B5AD-7BFFC8188D2E}" destId="{D452570C-AFCD-4136-A3A6-087661427F8A}" srcOrd="0" destOrd="0" presId="urn:microsoft.com/office/officeart/2005/8/layout/hierarchy6"/>
    <dgm:cxn modelId="{1F547D3E-B87B-4960-AF5C-8D15A786ACAF}" type="presOf" srcId="{27B0B7D4-9290-4FFB-8E4F-E55C7EC9F8B5}" destId="{190E5C43-FF52-41EF-BC65-4C3846DF4B2F}" srcOrd="0" destOrd="0" presId="urn:microsoft.com/office/officeart/2005/8/layout/hierarchy6"/>
    <dgm:cxn modelId="{205C703F-1F2B-4BBE-91DB-4AA98703A6C6}" type="presOf" srcId="{14CBFDCC-3ECF-4077-AAFC-9035D3532054}" destId="{6DFBC8DC-FB04-4552-ACB4-2C723637561B}" srcOrd="0" destOrd="0" presId="urn:microsoft.com/office/officeart/2005/8/layout/hierarchy6"/>
    <dgm:cxn modelId="{8DBD8D5C-080E-42D5-AE53-F26EF0C4B25D}" type="presOf" srcId="{F66CC7BD-674A-437D-8C62-29898B13049D}" destId="{403A2617-6E68-42B4-BEB9-915729DD91B2}" srcOrd="0" destOrd="0" presId="urn:microsoft.com/office/officeart/2005/8/layout/hierarchy6"/>
    <dgm:cxn modelId="{9B6F5641-5EC1-4662-AA22-4A30AE34EFAB}" srcId="{9A3D543D-1E9A-4BE5-BFBC-B65722739982}" destId="{6F1D5CA6-5F34-4F88-BF44-BEF250924727}" srcOrd="3" destOrd="0" parTransId="{17037C34-3FCA-415A-87E6-9101440E5570}" sibTransId="{F1A32AF2-6499-482D-92E7-26CA18A1E783}"/>
    <dgm:cxn modelId="{915B9641-7D8A-4799-900D-2B8537C02E58}" srcId="{66EE189E-5075-46F1-AF74-59651897F29C}" destId="{0BFEC22B-8AB5-4E37-B44F-16371DB8A2C2}" srcOrd="2" destOrd="0" parTransId="{A72855AD-81B2-4E1F-8F76-C9BFC49D9668}" sibTransId="{5D381B9F-D38A-4BC9-AA35-A6DD8D7A0E88}"/>
    <dgm:cxn modelId="{5250D644-4541-49BB-AE6D-7633048CD1EF}" srcId="{6F1D5CA6-5F34-4F88-BF44-BEF250924727}" destId="{9E518E89-E95C-4ACB-844A-03740305B219}" srcOrd="0" destOrd="0" parTransId="{BC758844-95DE-4CB7-BF5C-1913FC8DACE3}" sibTransId="{4828EE8C-8752-46CA-AF7A-DF4A39243D65}"/>
    <dgm:cxn modelId="{B5944A46-CF7F-4D78-B657-C3334ECC9664}" type="presOf" srcId="{DEBFFABF-82B9-4D25-8AD5-D3D639130002}" destId="{C506A8BA-439E-4716-BD26-721A6F281A37}" srcOrd="0" destOrd="0" presId="urn:microsoft.com/office/officeart/2005/8/layout/hierarchy6"/>
    <dgm:cxn modelId="{FF60454A-DF56-423A-8C54-E7571E204720}" type="presOf" srcId="{AEF768B3-89BD-4493-B753-D5C7E3F86037}" destId="{2B44D44D-9C15-4BE4-8857-6902DD216E02}" srcOrd="0" destOrd="0" presId="urn:microsoft.com/office/officeart/2005/8/layout/hierarchy6"/>
    <dgm:cxn modelId="{4EE51E6B-647F-4094-8AC7-17EA1989F979}" type="presOf" srcId="{9E518E89-E95C-4ACB-844A-03740305B219}" destId="{88895C10-858B-4A7B-A18D-1D602190A6DC}" srcOrd="0" destOrd="0" presId="urn:microsoft.com/office/officeart/2005/8/layout/hierarchy6"/>
    <dgm:cxn modelId="{8F84316C-D7CF-4E70-A84F-FC3AEF7A98DD}" srcId="{1C5F8750-0E8D-4A4F-A5C4-6A02757B2CEE}" destId="{9A3D543D-1E9A-4BE5-BFBC-B65722739982}" srcOrd="0" destOrd="0" parTransId="{9B09A68A-FA35-4BB2-B59F-0D5048C372BC}" sibTransId="{4E033150-6172-41B8-A447-633A4A116347}"/>
    <dgm:cxn modelId="{50644D6C-CE5C-45B2-A94A-446055AA3E94}" type="presOf" srcId="{17037C34-3FCA-415A-87E6-9101440E5570}" destId="{5B1BDFAD-02C6-44F1-B889-E8B7F6D74DD3}" srcOrd="0" destOrd="0" presId="urn:microsoft.com/office/officeart/2005/8/layout/hierarchy6"/>
    <dgm:cxn modelId="{6E77064D-F778-4D34-BE87-8943DB3A0BEC}" srcId="{9A3D543D-1E9A-4BE5-BFBC-B65722739982}" destId="{5A9D0339-AA51-434F-8B6C-60F99E3633CF}" srcOrd="1" destOrd="0" parTransId="{5A2D30D4-EEF4-4274-A404-AB129065637F}" sibTransId="{CEC8408D-1C1F-4517-8C11-F42FD84E8BAB}"/>
    <dgm:cxn modelId="{7FB98C4F-DCCA-4C59-A3BF-C3B8534B4C0E}" srcId="{5A9D0339-AA51-434F-8B6C-60F99E3633CF}" destId="{5CA15CE3-8396-42E1-8E7E-BD11A58851E2}" srcOrd="0" destOrd="0" parTransId="{14CBFDCC-3ECF-4077-AAFC-9035D3532054}" sibTransId="{4EF2F922-12E7-4FD4-81DA-E3CD0818CD32}"/>
    <dgm:cxn modelId="{5330A575-C6B1-42EB-8FC0-CBFDF772777D}" type="presOf" srcId="{C194289A-C687-45FE-8049-89294C7C2B30}" destId="{7ECB5281-3BE3-458D-9668-FC45289E3411}" srcOrd="0" destOrd="0" presId="urn:microsoft.com/office/officeart/2005/8/layout/hierarchy6"/>
    <dgm:cxn modelId="{07BE1776-EA48-4D7E-A814-895EC8871C5B}" srcId="{6F1D5CA6-5F34-4F88-BF44-BEF250924727}" destId="{958A8FAA-E7A3-48C0-98A6-4C3A773E5590}" srcOrd="1" destOrd="0" parTransId="{C19AA72F-C2D7-4EE9-B1BA-7ECE7C3CEF01}" sibTransId="{ED185C4A-EB92-4BBA-8205-4A313A30A566}"/>
    <dgm:cxn modelId="{662F0A59-CA57-4CE2-A8B8-E74730432C88}" type="presOf" srcId="{A1E0D595-9930-49C1-A7D6-ABF215D5DF74}" destId="{7D9DF814-EB3C-4A52-B166-0E4DD46DE296}" srcOrd="0" destOrd="0" presId="urn:microsoft.com/office/officeart/2005/8/layout/hierarchy6"/>
    <dgm:cxn modelId="{82DACA7E-BA77-45DE-A508-21AA17F6B2C9}" type="presOf" srcId="{35DCDA67-F2A2-441C-AE5D-C1B198AC0662}" destId="{0ECD015A-E51F-4E92-93F8-42CA82FE8288}" srcOrd="0" destOrd="0" presId="urn:microsoft.com/office/officeart/2005/8/layout/hierarchy6"/>
    <dgm:cxn modelId="{F25B2F81-A6CF-43B6-949B-D8DE03316882}" type="presOf" srcId="{C19AA72F-C2D7-4EE9-B1BA-7ECE7C3CEF01}" destId="{85E03D00-B215-4479-AFBA-5CEB429504C9}" srcOrd="0" destOrd="0" presId="urn:microsoft.com/office/officeart/2005/8/layout/hierarchy6"/>
    <dgm:cxn modelId="{9DB55486-A002-422C-B535-E66CF2B97C80}" type="presOf" srcId="{540823D0-D4AA-438F-B805-D3CA6D4539F8}" destId="{A445E83A-B1D7-4754-AB40-1BD356E2B23A}" srcOrd="0" destOrd="0" presId="urn:microsoft.com/office/officeart/2005/8/layout/hierarchy6"/>
    <dgm:cxn modelId="{169D398B-DAE8-49AD-8309-84B62DB80379}" type="presOf" srcId="{7B337E52-DD2F-44E8-9ED5-365B87D9FED1}" destId="{53BE28EF-99A8-45D2-A439-B1144FBC3954}" srcOrd="0" destOrd="0" presId="urn:microsoft.com/office/officeart/2005/8/layout/hierarchy6"/>
    <dgm:cxn modelId="{84E6488C-253B-438D-AAFD-33CB151FD11C}" srcId="{9A3D543D-1E9A-4BE5-BFBC-B65722739982}" destId="{66EE189E-5075-46F1-AF74-59651897F29C}" srcOrd="2" destOrd="0" parTransId="{C7818523-DD8A-4226-93BE-3030326F44BF}" sibTransId="{347A939D-BFB7-46AB-8A82-4221C36A4DC6}"/>
    <dgm:cxn modelId="{BC126B93-5A85-4FE0-92DC-6B5FDE551C7F}" srcId="{35DCDA67-F2A2-441C-AE5D-C1B198AC0662}" destId="{001622B8-067A-4ACE-8911-1AA26B934B71}" srcOrd="0" destOrd="0" parTransId="{7B337E52-DD2F-44E8-9ED5-365B87D9FED1}" sibTransId="{9859AD3B-0077-415C-B213-4209EF6A42CC}"/>
    <dgm:cxn modelId="{E2F81E9C-FEF2-41D8-879F-2194C54923C3}" type="presOf" srcId="{062FEC7E-C2B6-4825-AEF5-A95DE82F0985}" destId="{531E14F9-BE8E-487D-9FBC-BD239BDE74DC}" srcOrd="0" destOrd="0" presId="urn:microsoft.com/office/officeart/2005/8/layout/hierarchy6"/>
    <dgm:cxn modelId="{8754D5A6-FA6C-4190-A145-9C83C339C99D}" srcId="{5CA15CE3-8396-42E1-8E7E-BD11A58851E2}" destId="{F66CC7BD-674A-437D-8C62-29898B13049D}" srcOrd="0" destOrd="0" parTransId="{27B0B7D4-9290-4FFB-8E4F-E55C7EC9F8B5}" sibTransId="{0AE695F0-1447-4B3E-9061-2D7EB833CB67}"/>
    <dgm:cxn modelId="{0B9DE4A7-538D-400C-9BBD-957230918BC8}" type="presOf" srcId="{6F1D5CA6-5F34-4F88-BF44-BEF250924727}" destId="{71C29F20-975B-4341-B41B-50CEA49FE606}" srcOrd="0" destOrd="0" presId="urn:microsoft.com/office/officeart/2005/8/layout/hierarchy6"/>
    <dgm:cxn modelId="{5811BAAA-C778-4938-B9A0-254EA33A3D9B}" srcId="{DEBFFABF-82B9-4D25-8AD5-D3D639130002}" destId="{E116835A-3D10-450B-9413-E1B97894FFA3}" srcOrd="0" destOrd="0" parTransId="{AEF768B3-89BD-4493-B753-D5C7E3F86037}" sibTransId="{52D43CBC-A4A2-45B3-BE26-8C6C6134A79F}"/>
    <dgm:cxn modelId="{9452F0B1-ED1F-4A04-BF25-F2B8314D22D4}" srcId="{35DCDA67-F2A2-441C-AE5D-C1B198AC0662}" destId="{A8AB1CD0-D09D-4A4C-A016-30C1A31ADC7C}" srcOrd="2" destOrd="0" parTransId="{0BE4166A-48AF-4D03-9C62-5441E36419F0}" sibTransId="{C6675E17-4D63-4B5D-AD8B-FCF060D42AE9}"/>
    <dgm:cxn modelId="{DF7AABBE-8237-4DDD-BBFF-90A7B8F794E1}" type="presOf" srcId="{FA12C214-3A8B-4C17-8251-A885B4B6E072}" destId="{E9154DCD-71BE-4D6B-9077-16D4BC71B579}" srcOrd="0" destOrd="0" presId="urn:microsoft.com/office/officeart/2005/8/layout/hierarchy6"/>
    <dgm:cxn modelId="{F20877BF-0CB4-4FAF-A20F-52021D1AC4CF}" type="presOf" srcId="{DFF14EEF-DE88-442F-96F5-8520D939A002}" destId="{ECB6E3E8-C365-4657-9343-AE63156F3519}" srcOrd="0" destOrd="0" presId="urn:microsoft.com/office/officeart/2005/8/layout/hierarchy6"/>
    <dgm:cxn modelId="{36080CC3-E829-43B7-B964-5AD80EB222C8}" type="presOf" srcId="{441A3D14-7823-4933-A226-6CEE16869DD4}" destId="{86087C67-4375-477E-84D1-836C1F14C793}" srcOrd="0" destOrd="0" presId="urn:microsoft.com/office/officeart/2005/8/layout/hierarchy6"/>
    <dgm:cxn modelId="{7EB384C4-1E22-4EFA-8CC2-CD150528C9C9}" type="presOf" srcId="{001622B8-067A-4ACE-8911-1AA26B934B71}" destId="{C24AA9F1-E100-43C5-9B3E-E49BBE5DF731}" srcOrd="0" destOrd="0" presId="urn:microsoft.com/office/officeart/2005/8/layout/hierarchy6"/>
    <dgm:cxn modelId="{5E4A92C4-FC82-499F-8060-EE9E3CB03401}" srcId="{9A3D543D-1E9A-4BE5-BFBC-B65722739982}" destId="{35DCDA67-F2A2-441C-AE5D-C1B198AC0662}" srcOrd="0" destOrd="0" parTransId="{675114A4-4D40-4091-9275-9C8175883DB4}" sibTransId="{D315B3E9-E343-4B13-8EAD-6B260F20DDCE}"/>
    <dgm:cxn modelId="{F1FC97C5-4AFC-483B-8A1A-C27B2BE745B7}" type="presOf" srcId="{5A2D30D4-EEF4-4274-A404-AB129065637F}" destId="{6D500FE4-6E88-4115-B204-2A401C1E43A0}" srcOrd="0" destOrd="0" presId="urn:microsoft.com/office/officeart/2005/8/layout/hierarchy6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71CEC4D2-DE78-479D-BD43-05EDE136BCCD}" type="presOf" srcId="{3B12340C-4A3C-4DC8-BCCA-8F5CFA7F81A0}" destId="{6693D620-D3B4-43A1-8165-358A23FCEFAD}" srcOrd="0" destOrd="0" presId="urn:microsoft.com/office/officeart/2005/8/layout/hierarchy6"/>
    <dgm:cxn modelId="{79B249DC-4833-49D8-9857-9CE7EF5DF86E}" type="presOf" srcId="{675114A4-4D40-4091-9275-9C8175883DB4}" destId="{41AB122B-081A-4865-AD38-E3670CB221C3}" srcOrd="0" destOrd="0" presId="urn:microsoft.com/office/officeart/2005/8/layout/hierarchy6"/>
    <dgm:cxn modelId="{ACD92EDD-5B80-43F8-8AE7-8438CE86337A}" type="presOf" srcId="{BC758844-95DE-4CB7-BF5C-1913FC8DACE3}" destId="{15A86F3B-D9E7-41FD-8AB1-37718931BB58}" srcOrd="0" destOrd="0" presId="urn:microsoft.com/office/officeart/2005/8/layout/hierarchy6"/>
    <dgm:cxn modelId="{B5F53BE2-8ED6-4519-894D-D35C5AACE93A}" type="presOf" srcId="{26B52B06-5624-4E82-B142-B70F4DEDA5A8}" destId="{1073E1FD-017C-4D04-87E7-1344708FEFFE}" srcOrd="0" destOrd="0" presId="urn:microsoft.com/office/officeart/2005/8/layout/hierarchy6"/>
    <dgm:cxn modelId="{189DD1E4-2B81-4BF3-89BB-FDFA88959959}" srcId="{C194289A-C687-45FE-8049-89294C7C2B30}" destId="{20A85F18-8AB9-4E57-B52A-9BF4B306A9C3}" srcOrd="0" destOrd="0" parTransId="{3B12340C-4A3C-4DC8-BCCA-8F5CFA7F81A0}" sibTransId="{B7E51429-AA15-40A6-AE25-DC8252353AA9}"/>
    <dgm:cxn modelId="{33C7AFE6-8C27-4185-8CD1-C5B810CD6A6E}" type="presOf" srcId="{5CA15CE3-8396-42E1-8E7E-BD11A58851E2}" destId="{7C0EA656-1D18-4980-86E2-83309EF67A1B}" srcOrd="0" destOrd="0" presId="urn:microsoft.com/office/officeart/2005/8/layout/hierarchy6"/>
    <dgm:cxn modelId="{725699EB-3058-4FB9-8B2A-41B4F916C9EB}" srcId="{66EE189E-5075-46F1-AF74-59651897F29C}" destId="{FA12C214-3A8B-4C17-8251-A885B4B6E072}" srcOrd="1" destOrd="0" parTransId="{77CADEB3-FE54-482D-8679-4F469A4B4A67}" sibTransId="{34D708C3-EA3A-45EC-B3D6-6EEEBFABC684}"/>
    <dgm:cxn modelId="{A270B2EB-18BD-4B40-BD8B-9EEC62090524}" srcId="{001622B8-067A-4ACE-8911-1AA26B934B71}" destId="{CFE7097C-8D2B-4D79-A5D5-84D08B065AD4}" srcOrd="0" destOrd="0" parTransId="{84C7FE82-CB25-4ECD-9CE0-264765FA62D1}" sibTransId="{92CA62EB-398C-4FDA-BBA7-96649940D1E8}"/>
    <dgm:cxn modelId="{F6D060ED-7336-4FE7-9DE3-054F48988866}" type="presOf" srcId="{E116835A-3D10-450B-9413-E1B97894FFA3}" destId="{03CEC701-59F7-4F6F-A2FB-6D1193C6C0E9}" srcOrd="0" destOrd="0" presId="urn:microsoft.com/office/officeart/2005/8/layout/hierarchy6"/>
    <dgm:cxn modelId="{0F581FEE-607D-4847-B816-C0141EF64EED}" srcId="{5A9D0339-AA51-434F-8B6C-60F99E3633CF}" destId="{540823D0-D4AA-438F-B805-D3CA6D4539F8}" srcOrd="1" destOrd="0" parTransId="{441A3D14-7823-4933-A226-6CEE16869DD4}" sibTransId="{2DF52586-D00E-4C55-8704-4E1840133706}"/>
    <dgm:cxn modelId="{27234CF3-F13C-46A4-A309-CAF2C76771B6}" type="presOf" srcId="{958A8FAA-E7A3-48C0-98A6-4C3A773E5590}" destId="{66064A56-0EC5-47D8-BA37-8F16F1EE2F1C}" srcOrd="0" destOrd="0" presId="urn:microsoft.com/office/officeart/2005/8/layout/hierarchy6"/>
    <dgm:cxn modelId="{06A9FBF4-0355-4854-ADF0-FCEBBB8DD16E}" srcId="{9E518E89-E95C-4ACB-844A-03740305B219}" destId="{F0DF681D-458E-4B75-B5AD-7BFFC8188D2E}" srcOrd="0" destOrd="0" parTransId="{062FEC7E-C2B6-4825-AEF5-A95DE82F0985}" sibTransId="{3A0BA01E-3A25-4697-867F-F5E62715EE19}"/>
    <dgm:cxn modelId="{42C2BCF5-DC4D-4803-8CDB-1724D7266FF2}" type="presOf" srcId="{20A85F18-8AB9-4E57-B52A-9BF4B306A9C3}" destId="{21465F75-534B-4A28-8D74-771BE4C5037B}" srcOrd="0" destOrd="0" presId="urn:microsoft.com/office/officeart/2005/8/layout/hierarchy6"/>
    <dgm:cxn modelId="{E81DF5F5-37A0-4888-9BA0-494538CF0BB6}" type="presOf" srcId="{77CADEB3-FE54-482D-8679-4F469A4B4A67}" destId="{E6E5601B-39F7-4D6D-B067-78B9A4C88F76}" srcOrd="0" destOrd="0" presId="urn:microsoft.com/office/officeart/2005/8/layout/hierarchy6"/>
    <dgm:cxn modelId="{77B07BF6-1D5D-4DD8-84DE-CD1CF985B596}" type="presOf" srcId="{0BFEC22B-8AB5-4E37-B44F-16371DB8A2C2}" destId="{F7AD1C98-5033-4CC0-A62F-4F6538B25AE3}" srcOrd="0" destOrd="0" presId="urn:microsoft.com/office/officeart/2005/8/layout/hierarchy6"/>
    <dgm:cxn modelId="{2D64ED38-1EE4-4F7E-B3C2-A897AC7AB7FF}" type="presParOf" srcId="{C647C14C-60E2-48E5-85A4-92CF88C6F009}" destId="{7FBC73CD-6899-48F0-97D2-0FAF099D00D7}" srcOrd="0" destOrd="0" presId="urn:microsoft.com/office/officeart/2005/8/layout/hierarchy6"/>
    <dgm:cxn modelId="{740D6EF3-2D28-4ABA-B191-DA09BDBD1B77}" type="presParOf" srcId="{7FBC73CD-6899-48F0-97D2-0FAF099D00D7}" destId="{345ABD8D-1ABA-4A43-A568-C10F9BC71744}" srcOrd="0" destOrd="0" presId="urn:microsoft.com/office/officeart/2005/8/layout/hierarchy6"/>
    <dgm:cxn modelId="{025DC321-A30F-4DA2-A136-3C669C5743BF}" type="presParOf" srcId="{345ABD8D-1ABA-4A43-A568-C10F9BC71744}" destId="{6CAA1593-FAC0-443A-87C9-97957B477D06}" srcOrd="0" destOrd="0" presId="urn:microsoft.com/office/officeart/2005/8/layout/hierarchy6"/>
    <dgm:cxn modelId="{2DBDB6B2-66C0-43A9-AA50-0554C842DE39}" type="presParOf" srcId="{6CAA1593-FAC0-443A-87C9-97957B477D06}" destId="{9903AFBA-5A13-4349-A39D-854233A67AAB}" srcOrd="0" destOrd="0" presId="urn:microsoft.com/office/officeart/2005/8/layout/hierarchy6"/>
    <dgm:cxn modelId="{311109C4-F880-460E-8C0B-1AD2D52726F4}" type="presParOf" srcId="{6CAA1593-FAC0-443A-87C9-97957B477D06}" destId="{DCCD5EFE-7876-4BE0-8B52-0B8CAA5B5D98}" srcOrd="1" destOrd="0" presId="urn:microsoft.com/office/officeart/2005/8/layout/hierarchy6"/>
    <dgm:cxn modelId="{3DC9CB6F-FBD0-4D54-9488-459BE4343143}" type="presParOf" srcId="{DCCD5EFE-7876-4BE0-8B52-0B8CAA5B5D98}" destId="{41AB122B-081A-4865-AD38-E3670CB221C3}" srcOrd="0" destOrd="0" presId="urn:microsoft.com/office/officeart/2005/8/layout/hierarchy6"/>
    <dgm:cxn modelId="{6AA75A7F-54AB-4A2A-A81F-34BDAF755018}" type="presParOf" srcId="{DCCD5EFE-7876-4BE0-8B52-0B8CAA5B5D98}" destId="{CF8D64B8-D61F-466F-8ABA-43D7D9B04C06}" srcOrd="1" destOrd="0" presId="urn:microsoft.com/office/officeart/2005/8/layout/hierarchy6"/>
    <dgm:cxn modelId="{B1905272-1E6F-491E-AE7C-C288D66447B0}" type="presParOf" srcId="{CF8D64B8-D61F-466F-8ABA-43D7D9B04C06}" destId="{0ECD015A-E51F-4E92-93F8-42CA82FE8288}" srcOrd="0" destOrd="0" presId="urn:microsoft.com/office/officeart/2005/8/layout/hierarchy6"/>
    <dgm:cxn modelId="{265E7D0A-4975-41A5-AAA2-A15C7BB0A6A2}" type="presParOf" srcId="{CF8D64B8-D61F-466F-8ABA-43D7D9B04C06}" destId="{26362DDC-DD1A-4BB8-AE23-6E6A6745B19C}" srcOrd="1" destOrd="0" presId="urn:microsoft.com/office/officeart/2005/8/layout/hierarchy6"/>
    <dgm:cxn modelId="{6E597E06-9D5D-48FD-B810-1D451D385A2B}" type="presParOf" srcId="{26362DDC-DD1A-4BB8-AE23-6E6A6745B19C}" destId="{53BE28EF-99A8-45D2-A439-B1144FBC3954}" srcOrd="0" destOrd="0" presId="urn:microsoft.com/office/officeart/2005/8/layout/hierarchy6"/>
    <dgm:cxn modelId="{5DDEA7F0-729B-4FB2-88AD-066A841DBD13}" type="presParOf" srcId="{26362DDC-DD1A-4BB8-AE23-6E6A6745B19C}" destId="{D3FD43ED-49D9-4CB5-A2F0-DFC7987DD202}" srcOrd="1" destOrd="0" presId="urn:microsoft.com/office/officeart/2005/8/layout/hierarchy6"/>
    <dgm:cxn modelId="{4EC4D814-D2B0-4282-9659-757C4605C9F6}" type="presParOf" srcId="{D3FD43ED-49D9-4CB5-A2F0-DFC7987DD202}" destId="{C24AA9F1-E100-43C5-9B3E-E49BBE5DF731}" srcOrd="0" destOrd="0" presId="urn:microsoft.com/office/officeart/2005/8/layout/hierarchy6"/>
    <dgm:cxn modelId="{8DD2B440-BEFB-4DFC-AA9E-B1A46C0A5CF3}" type="presParOf" srcId="{D3FD43ED-49D9-4CB5-A2F0-DFC7987DD202}" destId="{85A47341-493F-4C78-B925-6D17CBFED368}" srcOrd="1" destOrd="0" presId="urn:microsoft.com/office/officeart/2005/8/layout/hierarchy6"/>
    <dgm:cxn modelId="{85309D8A-1E85-4B09-8914-4D891F76AFF1}" type="presParOf" srcId="{85A47341-493F-4C78-B925-6D17CBFED368}" destId="{D2FA8DCC-89A3-4CB1-9FF9-7F8B664B0AF9}" srcOrd="0" destOrd="0" presId="urn:microsoft.com/office/officeart/2005/8/layout/hierarchy6"/>
    <dgm:cxn modelId="{9E6E7942-E7ED-41A5-B5DC-23F324DDD60F}" type="presParOf" srcId="{85A47341-493F-4C78-B925-6D17CBFED368}" destId="{2B314F4B-35F2-4267-A97E-CAD08F585A27}" srcOrd="1" destOrd="0" presId="urn:microsoft.com/office/officeart/2005/8/layout/hierarchy6"/>
    <dgm:cxn modelId="{919338ED-F5C1-4201-9319-6F4A36C9EDDD}" type="presParOf" srcId="{2B314F4B-35F2-4267-A97E-CAD08F585A27}" destId="{693E7B0F-4C3D-48FF-A291-A297AD09F19A}" srcOrd="0" destOrd="0" presId="urn:microsoft.com/office/officeart/2005/8/layout/hierarchy6"/>
    <dgm:cxn modelId="{9037560D-563E-45E0-BBE9-289CE34B0FD8}" type="presParOf" srcId="{2B314F4B-35F2-4267-A97E-CAD08F585A27}" destId="{24E3E993-3795-4816-83E6-9D2D429CDF86}" srcOrd="1" destOrd="0" presId="urn:microsoft.com/office/officeart/2005/8/layout/hierarchy6"/>
    <dgm:cxn modelId="{A85B83DB-6ADF-47B1-A7CD-B18B7A592302}" type="presParOf" srcId="{26362DDC-DD1A-4BB8-AE23-6E6A6745B19C}" destId="{DDEF067D-8035-4EE8-B26D-F9EF3FCB2EBB}" srcOrd="2" destOrd="0" presId="urn:microsoft.com/office/officeart/2005/8/layout/hierarchy6"/>
    <dgm:cxn modelId="{69EB524E-6ADA-4142-9B1E-9D283621864B}" type="presParOf" srcId="{26362DDC-DD1A-4BB8-AE23-6E6A6745B19C}" destId="{5C701B20-89F4-4F50-9BD5-3E008C6D7DE6}" srcOrd="3" destOrd="0" presId="urn:microsoft.com/office/officeart/2005/8/layout/hierarchy6"/>
    <dgm:cxn modelId="{4D72D5AA-BF6B-44A9-AD1F-914545B11E88}" type="presParOf" srcId="{5C701B20-89F4-4F50-9BD5-3E008C6D7DE6}" destId="{C506A8BA-439E-4716-BD26-721A6F281A37}" srcOrd="0" destOrd="0" presId="urn:microsoft.com/office/officeart/2005/8/layout/hierarchy6"/>
    <dgm:cxn modelId="{2858C684-C9B9-487B-9B9E-F6DEBB9E858F}" type="presParOf" srcId="{5C701B20-89F4-4F50-9BD5-3E008C6D7DE6}" destId="{0D14266D-155E-47D2-BD04-D1ADB411484B}" srcOrd="1" destOrd="0" presId="urn:microsoft.com/office/officeart/2005/8/layout/hierarchy6"/>
    <dgm:cxn modelId="{054D2736-8F8A-4B84-BB9C-39DE39FCCAFC}" type="presParOf" srcId="{0D14266D-155E-47D2-BD04-D1ADB411484B}" destId="{2B44D44D-9C15-4BE4-8857-6902DD216E02}" srcOrd="0" destOrd="0" presId="urn:microsoft.com/office/officeart/2005/8/layout/hierarchy6"/>
    <dgm:cxn modelId="{38A6A6A9-DD74-4956-B58E-31733CF8FD26}" type="presParOf" srcId="{0D14266D-155E-47D2-BD04-D1ADB411484B}" destId="{52E0AE4D-5240-4116-8871-F00A2F071C25}" srcOrd="1" destOrd="0" presId="urn:microsoft.com/office/officeart/2005/8/layout/hierarchy6"/>
    <dgm:cxn modelId="{8B4AEA2B-31B0-4A04-BF85-40ED98C03DF8}" type="presParOf" srcId="{52E0AE4D-5240-4116-8871-F00A2F071C25}" destId="{03CEC701-59F7-4F6F-A2FB-6D1193C6C0E9}" srcOrd="0" destOrd="0" presId="urn:microsoft.com/office/officeart/2005/8/layout/hierarchy6"/>
    <dgm:cxn modelId="{D6D4639F-BFAF-49B5-9547-1ABA74759F86}" type="presParOf" srcId="{52E0AE4D-5240-4116-8871-F00A2F071C25}" destId="{70C641D7-008F-491D-A8A1-389516750A5F}" srcOrd="1" destOrd="0" presId="urn:microsoft.com/office/officeart/2005/8/layout/hierarchy6"/>
    <dgm:cxn modelId="{AD17492F-88D1-4A94-A802-1AC4EB215825}" type="presParOf" srcId="{26362DDC-DD1A-4BB8-AE23-6E6A6745B19C}" destId="{12D6D663-4501-42C1-84F8-FE7ACFB08125}" srcOrd="4" destOrd="0" presId="urn:microsoft.com/office/officeart/2005/8/layout/hierarchy6"/>
    <dgm:cxn modelId="{617118E2-315A-4639-B4E1-DEEDB4B4E216}" type="presParOf" srcId="{26362DDC-DD1A-4BB8-AE23-6E6A6745B19C}" destId="{C74B4A7B-8B7A-4F77-AE91-71E309AE4AA9}" srcOrd="5" destOrd="0" presId="urn:microsoft.com/office/officeart/2005/8/layout/hierarchy6"/>
    <dgm:cxn modelId="{4834D11D-093F-44D2-A1E3-74FA97621376}" type="presParOf" srcId="{C74B4A7B-8B7A-4F77-AE91-71E309AE4AA9}" destId="{C01A5CD9-857F-4361-ACD1-0621F95E6766}" srcOrd="0" destOrd="0" presId="urn:microsoft.com/office/officeart/2005/8/layout/hierarchy6"/>
    <dgm:cxn modelId="{325A26A5-CE79-41CB-9E00-BDDC1C6F85BD}" type="presParOf" srcId="{C74B4A7B-8B7A-4F77-AE91-71E309AE4AA9}" destId="{3E7496FE-5635-4896-8F23-1BB41A34664E}" srcOrd="1" destOrd="0" presId="urn:microsoft.com/office/officeart/2005/8/layout/hierarchy6"/>
    <dgm:cxn modelId="{4591F0B8-6B22-4B4A-A0F0-E340301FCD18}" type="presParOf" srcId="{DCCD5EFE-7876-4BE0-8B52-0B8CAA5B5D98}" destId="{6D500FE4-6E88-4115-B204-2A401C1E43A0}" srcOrd="2" destOrd="0" presId="urn:microsoft.com/office/officeart/2005/8/layout/hierarchy6"/>
    <dgm:cxn modelId="{C1EF966A-482A-4666-949B-F762EDFA8638}" type="presParOf" srcId="{DCCD5EFE-7876-4BE0-8B52-0B8CAA5B5D98}" destId="{68735FE1-5986-4989-BCFA-E7980B972273}" srcOrd="3" destOrd="0" presId="urn:microsoft.com/office/officeart/2005/8/layout/hierarchy6"/>
    <dgm:cxn modelId="{5E4B882A-415A-4A5F-B24C-6EBF5ABF2388}" type="presParOf" srcId="{68735FE1-5986-4989-BCFA-E7980B972273}" destId="{1EE97BA3-462E-4247-9C64-D91A323268AC}" srcOrd="0" destOrd="0" presId="urn:microsoft.com/office/officeart/2005/8/layout/hierarchy6"/>
    <dgm:cxn modelId="{4A9222A7-BA22-4B3D-AED8-CDF64292C9F3}" type="presParOf" srcId="{68735FE1-5986-4989-BCFA-E7980B972273}" destId="{F5F29C6D-26F6-440B-88FF-DE5D242CB299}" srcOrd="1" destOrd="0" presId="urn:microsoft.com/office/officeart/2005/8/layout/hierarchy6"/>
    <dgm:cxn modelId="{DFC81AF1-D727-45EF-BE2B-AAAC36CAE573}" type="presParOf" srcId="{F5F29C6D-26F6-440B-88FF-DE5D242CB299}" destId="{6DFBC8DC-FB04-4552-ACB4-2C723637561B}" srcOrd="0" destOrd="0" presId="urn:microsoft.com/office/officeart/2005/8/layout/hierarchy6"/>
    <dgm:cxn modelId="{466E4DE1-287A-4003-A590-94E6D0172169}" type="presParOf" srcId="{F5F29C6D-26F6-440B-88FF-DE5D242CB299}" destId="{01B1FE0B-F591-4A2D-B9D9-4DFCE938EC84}" srcOrd="1" destOrd="0" presId="urn:microsoft.com/office/officeart/2005/8/layout/hierarchy6"/>
    <dgm:cxn modelId="{D269E538-EF31-4699-8614-747838B6980A}" type="presParOf" srcId="{01B1FE0B-F591-4A2D-B9D9-4DFCE938EC84}" destId="{7C0EA656-1D18-4980-86E2-83309EF67A1B}" srcOrd="0" destOrd="0" presId="urn:microsoft.com/office/officeart/2005/8/layout/hierarchy6"/>
    <dgm:cxn modelId="{467BE985-8C7B-48FE-90A6-6359F17B8C16}" type="presParOf" srcId="{01B1FE0B-F591-4A2D-B9D9-4DFCE938EC84}" destId="{7EF65181-3316-4D40-8098-EFE2CDDA0653}" srcOrd="1" destOrd="0" presId="urn:microsoft.com/office/officeart/2005/8/layout/hierarchy6"/>
    <dgm:cxn modelId="{CE8B7534-B7B5-4A71-873B-0FCA93B54232}" type="presParOf" srcId="{7EF65181-3316-4D40-8098-EFE2CDDA0653}" destId="{190E5C43-FF52-41EF-BC65-4C3846DF4B2F}" srcOrd="0" destOrd="0" presId="urn:microsoft.com/office/officeart/2005/8/layout/hierarchy6"/>
    <dgm:cxn modelId="{A17FBF63-4D1D-455E-94DD-FACF74BE00BC}" type="presParOf" srcId="{7EF65181-3316-4D40-8098-EFE2CDDA0653}" destId="{37FB32C3-A5F1-4812-A1A1-DE1AA871D2FD}" srcOrd="1" destOrd="0" presId="urn:microsoft.com/office/officeart/2005/8/layout/hierarchy6"/>
    <dgm:cxn modelId="{C41AAFF5-6539-4B69-B60F-C9D26D7BDBC7}" type="presParOf" srcId="{37FB32C3-A5F1-4812-A1A1-DE1AA871D2FD}" destId="{403A2617-6E68-42B4-BEB9-915729DD91B2}" srcOrd="0" destOrd="0" presId="urn:microsoft.com/office/officeart/2005/8/layout/hierarchy6"/>
    <dgm:cxn modelId="{0E47E237-BAE1-449E-927C-17ECD31BDE1E}" type="presParOf" srcId="{37FB32C3-A5F1-4812-A1A1-DE1AA871D2FD}" destId="{E6CA9CB2-9465-4706-AB82-6534488FC1B5}" srcOrd="1" destOrd="0" presId="urn:microsoft.com/office/officeart/2005/8/layout/hierarchy6"/>
    <dgm:cxn modelId="{521C61CF-7E52-4BEA-849B-5553427CCBC8}" type="presParOf" srcId="{F5F29C6D-26F6-440B-88FF-DE5D242CB299}" destId="{86087C67-4375-477E-84D1-836C1F14C793}" srcOrd="2" destOrd="0" presId="urn:microsoft.com/office/officeart/2005/8/layout/hierarchy6"/>
    <dgm:cxn modelId="{21C55EA8-1257-49BF-9477-06C35554925D}" type="presParOf" srcId="{F5F29C6D-26F6-440B-88FF-DE5D242CB299}" destId="{85B79B7E-F00E-48C7-AF60-37DCF3CD811A}" srcOrd="3" destOrd="0" presId="urn:microsoft.com/office/officeart/2005/8/layout/hierarchy6"/>
    <dgm:cxn modelId="{CBC5633B-74BA-4B95-926D-25A41AE9CAEF}" type="presParOf" srcId="{85B79B7E-F00E-48C7-AF60-37DCF3CD811A}" destId="{A445E83A-B1D7-4754-AB40-1BD356E2B23A}" srcOrd="0" destOrd="0" presId="urn:microsoft.com/office/officeart/2005/8/layout/hierarchy6"/>
    <dgm:cxn modelId="{B35289EC-EE91-4430-A44E-FA6FF3E7F95B}" type="presParOf" srcId="{85B79B7E-F00E-48C7-AF60-37DCF3CD811A}" destId="{B24DE3F9-9CB7-4F27-BB97-71205C9A2479}" srcOrd="1" destOrd="0" presId="urn:microsoft.com/office/officeart/2005/8/layout/hierarchy6"/>
    <dgm:cxn modelId="{23FAC1BB-8CF1-4FF3-B1F6-184ED6541BB0}" type="presParOf" srcId="{DCCD5EFE-7876-4BE0-8B52-0B8CAA5B5D98}" destId="{F7EDE524-7426-42F9-9EA5-E64F8887CFAA}" srcOrd="4" destOrd="0" presId="urn:microsoft.com/office/officeart/2005/8/layout/hierarchy6"/>
    <dgm:cxn modelId="{A44DE33D-8691-44A2-BF6F-DA724B441ECB}" type="presParOf" srcId="{DCCD5EFE-7876-4BE0-8B52-0B8CAA5B5D98}" destId="{5DA55476-FD85-4BDC-BCF0-DB2BB19B160F}" srcOrd="5" destOrd="0" presId="urn:microsoft.com/office/officeart/2005/8/layout/hierarchy6"/>
    <dgm:cxn modelId="{C8036865-A1DD-4C5F-AD2B-83A625D933AE}" type="presParOf" srcId="{5DA55476-FD85-4BDC-BCF0-DB2BB19B160F}" destId="{532A0C2D-ACD5-4BE7-B893-91B3018C35E8}" srcOrd="0" destOrd="0" presId="urn:microsoft.com/office/officeart/2005/8/layout/hierarchy6"/>
    <dgm:cxn modelId="{D1637E76-992F-419F-B4E7-F1075A8F9D63}" type="presParOf" srcId="{5DA55476-FD85-4BDC-BCF0-DB2BB19B160F}" destId="{C2545C84-F611-4AA0-BF48-AF255CC892C6}" srcOrd="1" destOrd="0" presId="urn:microsoft.com/office/officeart/2005/8/layout/hierarchy6"/>
    <dgm:cxn modelId="{C78B2911-8C95-46D6-92EF-70D092570078}" type="presParOf" srcId="{C2545C84-F611-4AA0-BF48-AF255CC892C6}" destId="{7D9DF814-EB3C-4A52-B166-0E4DD46DE296}" srcOrd="0" destOrd="0" presId="urn:microsoft.com/office/officeart/2005/8/layout/hierarchy6"/>
    <dgm:cxn modelId="{E3C2484E-445E-4B7F-88FC-12C1F2AA66BC}" type="presParOf" srcId="{C2545C84-F611-4AA0-BF48-AF255CC892C6}" destId="{2CEE8531-70A8-468C-BBF2-59E50CD56C67}" srcOrd="1" destOrd="0" presId="urn:microsoft.com/office/officeart/2005/8/layout/hierarchy6"/>
    <dgm:cxn modelId="{C2D0A9CF-1FAF-4B75-A1AB-2017D46DAEA4}" type="presParOf" srcId="{2CEE8531-70A8-468C-BBF2-59E50CD56C67}" destId="{7ECB5281-3BE3-458D-9668-FC45289E3411}" srcOrd="0" destOrd="0" presId="urn:microsoft.com/office/officeart/2005/8/layout/hierarchy6"/>
    <dgm:cxn modelId="{4CBDE9E7-EAE3-4590-943F-F26C00099FE9}" type="presParOf" srcId="{2CEE8531-70A8-468C-BBF2-59E50CD56C67}" destId="{41C358C0-DB22-445C-99B0-377F9DD83D02}" srcOrd="1" destOrd="0" presId="urn:microsoft.com/office/officeart/2005/8/layout/hierarchy6"/>
    <dgm:cxn modelId="{956D4161-A863-40DA-802B-7F92C44E85F0}" type="presParOf" srcId="{41C358C0-DB22-445C-99B0-377F9DD83D02}" destId="{6693D620-D3B4-43A1-8165-358A23FCEFAD}" srcOrd="0" destOrd="0" presId="urn:microsoft.com/office/officeart/2005/8/layout/hierarchy6"/>
    <dgm:cxn modelId="{A76A819D-052C-4490-A213-3AF5700D0379}" type="presParOf" srcId="{41C358C0-DB22-445C-99B0-377F9DD83D02}" destId="{08142567-EB1E-46C4-9246-CEF821B3E862}" srcOrd="1" destOrd="0" presId="urn:microsoft.com/office/officeart/2005/8/layout/hierarchy6"/>
    <dgm:cxn modelId="{1698874C-E152-46FF-AC5B-54EE04901EAB}" type="presParOf" srcId="{08142567-EB1E-46C4-9246-CEF821B3E862}" destId="{21465F75-534B-4A28-8D74-771BE4C5037B}" srcOrd="0" destOrd="0" presId="urn:microsoft.com/office/officeart/2005/8/layout/hierarchy6"/>
    <dgm:cxn modelId="{61C39997-23E8-4371-9DE0-9B6AF38B539E}" type="presParOf" srcId="{08142567-EB1E-46C4-9246-CEF821B3E862}" destId="{C3BA241D-0E4D-4333-A147-0E28C11C25A8}" srcOrd="1" destOrd="0" presId="urn:microsoft.com/office/officeart/2005/8/layout/hierarchy6"/>
    <dgm:cxn modelId="{52437F9F-61E5-43F1-9C09-D2A6A14ECAC3}" type="presParOf" srcId="{C2545C84-F611-4AA0-BF48-AF255CC892C6}" destId="{E6E5601B-39F7-4D6D-B067-78B9A4C88F76}" srcOrd="2" destOrd="0" presId="urn:microsoft.com/office/officeart/2005/8/layout/hierarchy6"/>
    <dgm:cxn modelId="{BC91D56C-8D31-4A5E-85BB-4EA362182853}" type="presParOf" srcId="{C2545C84-F611-4AA0-BF48-AF255CC892C6}" destId="{B04A295C-90DF-4BF7-B61D-05ED6E05E355}" srcOrd="3" destOrd="0" presId="urn:microsoft.com/office/officeart/2005/8/layout/hierarchy6"/>
    <dgm:cxn modelId="{4FAE1646-F7A1-4010-9ACE-BE5A8CD4E8BD}" type="presParOf" srcId="{B04A295C-90DF-4BF7-B61D-05ED6E05E355}" destId="{E9154DCD-71BE-4D6B-9077-16D4BC71B579}" srcOrd="0" destOrd="0" presId="urn:microsoft.com/office/officeart/2005/8/layout/hierarchy6"/>
    <dgm:cxn modelId="{71FA06C9-DBF5-4A9E-887A-097FC1F3A95F}" type="presParOf" srcId="{B04A295C-90DF-4BF7-B61D-05ED6E05E355}" destId="{4A5187CE-49B5-4E30-A7E4-92E6662A3F4C}" srcOrd="1" destOrd="0" presId="urn:microsoft.com/office/officeart/2005/8/layout/hierarchy6"/>
    <dgm:cxn modelId="{1E39384D-0597-4B12-BD91-598C36630FD0}" type="presParOf" srcId="{C2545C84-F611-4AA0-BF48-AF255CC892C6}" destId="{7F15DC38-3E35-4ED9-83CB-208CB23EA7A4}" srcOrd="4" destOrd="0" presId="urn:microsoft.com/office/officeart/2005/8/layout/hierarchy6"/>
    <dgm:cxn modelId="{C93FDD63-2521-4155-8D32-2A912F0FD86B}" type="presParOf" srcId="{C2545C84-F611-4AA0-BF48-AF255CC892C6}" destId="{C65D37BC-8B02-49EF-9F13-487314C878DF}" srcOrd="5" destOrd="0" presId="urn:microsoft.com/office/officeart/2005/8/layout/hierarchy6"/>
    <dgm:cxn modelId="{8A9E1386-590D-4CF0-BCCE-258408CCF186}" type="presParOf" srcId="{C65D37BC-8B02-49EF-9F13-487314C878DF}" destId="{F7AD1C98-5033-4CC0-A62F-4F6538B25AE3}" srcOrd="0" destOrd="0" presId="urn:microsoft.com/office/officeart/2005/8/layout/hierarchy6"/>
    <dgm:cxn modelId="{68BFEA38-097B-457B-9312-2AB5B81BE15A}" type="presParOf" srcId="{C65D37BC-8B02-49EF-9F13-487314C878DF}" destId="{BB0EFE43-F219-4D1A-861D-FBDCD7B654F0}" srcOrd="1" destOrd="0" presId="urn:microsoft.com/office/officeart/2005/8/layout/hierarchy6"/>
    <dgm:cxn modelId="{3E1E5E0F-2C94-47EE-AE63-0E70C4073D5C}" type="presParOf" srcId="{DCCD5EFE-7876-4BE0-8B52-0B8CAA5B5D98}" destId="{5B1BDFAD-02C6-44F1-B889-E8B7F6D74DD3}" srcOrd="6" destOrd="0" presId="urn:microsoft.com/office/officeart/2005/8/layout/hierarchy6"/>
    <dgm:cxn modelId="{16D92622-159F-4B6B-A82B-BF9617EC3A5E}" type="presParOf" srcId="{DCCD5EFE-7876-4BE0-8B52-0B8CAA5B5D98}" destId="{01B6D1A8-8C94-444F-9E80-984192C4CBB3}" srcOrd="7" destOrd="0" presId="urn:microsoft.com/office/officeart/2005/8/layout/hierarchy6"/>
    <dgm:cxn modelId="{9CF719C9-6FAE-4479-87D1-FE6CCEED75C7}" type="presParOf" srcId="{01B6D1A8-8C94-444F-9E80-984192C4CBB3}" destId="{71C29F20-975B-4341-B41B-50CEA49FE606}" srcOrd="0" destOrd="0" presId="urn:microsoft.com/office/officeart/2005/8/layout/hierarchy6"/>
    <dgm:cxn modelId="{83172246-3880-42FA-BECF-B946C7F3273D}" type="presParOf" srcId="{01B6D1A8-8C94-444F-9E80-984192C4CBB3}" destId="{50576EB6-16F3-4FB3-8DA8-5510D9A6E531}" srcOrd="1" destOrd="0" presId="urn:microsoft.com/office/officeart/2005/8/layout/hierarchy6"/>
    <dgm:cxn modelId="{2BA5E357-0DD2-4D35-836B-892381EDBC0E}" type="presParOf" srcId="{50576EB6-16F3-4FB3-8DA8-5510D9A6E531}" destId="{15A86F3B-D9E7-41FD-8AB1-37718931BB58}" srcOrd="0" destOrd="0" presId="urn:microsoft.com/office/officeart/2005/8/layout/hierarchy6"/>
    <dgm:cxn modelId="{BBBE8944-FB3E-4F19-A596-095854C645EB}" type="presParOf" srcId="{50576EB6-16F3-4FB3-8DA8-5510D9A6E531}" destId="{4DCF8025-6022-453E-91DD-DB1107FB7A3D}" srcOrd="1" destOrd="0" presId="urn:microsoft.com/office/officeart/2005/8/layout/hierarchy6"/>
    <dgm:cxn modelId="{01A57A58-B6E7-4E34-A064-81BAC2C3E1CE}" type="presParOf" srcId="{4DCF8025-6022-453E-91DD-DB1107FB7A3D}" destId="{88895C10-858B-4A7B-A18D-1D602190A6DC}" srcOrd="0" destOrd="0" presId="urn:microsoft.com/office/officeart/2005/8/layout/hierarchy6"/>
    <dgm:cxn modelId="{4700AF1B-D4B3-4FD2-93E7-99800A4CD6E0}" type="presParOf" srcId="{4DCF8025-6022-453E-91DD-DB1107FB7A3D}" destId="{D74F9E80-937B-4BB2-947D-1B67CE841119}" srcOrd="1" destOrd="0" presId="urn:microsoft.com/office/officeart/2005/8/layout/hierarchy6"/>
    <dgm:cxn modelId="{A2BDBFAF-2639-45B3-8ECF-19119A546197}" type="presParOf" srcId="{D74F9E80-937B-4BB2-947D-1B67CE841119}" destId="{531E14F9-BE8E-487D-9FBC-BD239BDE74DC}" srcOrd="0" destOrd="0" presId="urn:microsoft.com/office/officeart/2005/8/layout/hierarchy6"/>
    <dgm:cxn modelId="{6BD3618A-9630-421E-A29B-6965CC671E74}" type="presParOf" srcId="{D74F9E80-937B-4BB2-947D-1B67CE841119}" destId="{ED6E231F-CD0C-42F9-A7DE-726CDDB3436F}" srcOrd="1" destOrd="0" presId="urn:microsoft.com/office/officeart/2005/8/layout/hierarchy6"/>
    <dgm:cxn modelId="{8CB48B1D-1239-43BF-A489-946E18080A7C}" type="presParOf" srcId="{ED6E231F-CD0C-42F9-A7DE-726CDDB3436F}" destId="{D452570C-AFCD-4136-A3A6-087661427F8A}" srcOrd="0" destOrd="0" presId="urn:microsoft.com/office/officeart/2005/8/layout/hierarchy6"/>
    <dgm:cxn modelId="{21D233D7-56C8-4BFD-B19F-8B00DF7DC3A5}" type="presParOf" srcId="{ED6E231F-CD0C-42F9-A7DE-726CDDB3436F}" destId="{D59E6A46-F6D1-4AE5-B446-983B1A0850E0}" srcOrd="1" destOrd="0" presId="urn:microsoft.com/office/officeart/2005/8/layout/hierarchy6"/>
    <dgm:cxn modelId="{E6F743C3-4533-4025-BC0F-CD3A3967E92E}" type="presParOf" srcId="{50576EB6-16F3-4FB3-8DA8-5510D9A6E531}" destId="{85E03D00-B215-4479-AFBA-5CEB429504C9}" srcOrd="2" destOrd="0" presId="urn:microsoft.com/office/officeart/2005/8/layout/hierarchy6"/>
    <dgm:cxn modelId="{06921AED-8E63-4F90-B763-AD2A8DBC8590}" type="presParOf" srcId="{50576EB6-16F3-4FB3-8DA8-5510D9A6E531}" destId="{53BFC912-34ED-40CA-9C93-8A07FACBF70C}" srcOrd="3" destOrd="0" presId="urn:microsoft.com/office/officeart/2005/8/layout/hierarchy6"/>
    <dgm:cxn modelId="{04C45585-989E-4A2C-9D67-1CC4DF24E7D0}" type="presParOf" srcId="{53BFC912-34ED-40CA-9C93-8A07FACBF70C}" destId="{66064A56-0EC5-47D8-BA37-8F16F1EE2F1C}" srcOrd="0" destOrd="0" presId="urn:microsoft.com/office/officeart/2005/8/layout/hierarchy6"/>
    <dgm:cxn modelId="{4C2AF340-35B7-47EE-A893-19B65CAF7820}" type="presParOf" srcId="{53BFC912-34ED-40CA-9C93-8A07FACBF70C}" destId="{480F4877-0FEB-44BE-B4B5-8DFC6EA57DF2}" srcOrd="1" destOrd="0" presId="urn:microsoft.com/office/officeart/2005/8/layout/hierarchy6"/>
    <dgm:cxn modelId="{C1E31360-A522-48DC-9EC7-0759030CDCD1}" type="presParOf" srcId="{480F4877-0FEB-44BE-B4B5-8DFC6EA57DF2}" destId="{ECB6E3E8-C365-4657-9343-AE63156F3519}" srcOrd="0" destOrd="0" presId="urn:microsoft.com/office/officeart/2005/8/layout/hierarchy6"/>
    <dgm:cxn modelId="{9A9C8CB1-2D5D-4894-897D-8EA4B9787A31}" type="presParOf" srcId="{480F4877-0FEB-44BE-B4B5-8DFC6EA57DF2}" destId="{2FB899E1-F33D-4074-BE68-BB45CEB71DDF}" srcOrd="1" destOrd="0" presId="urn:microsoft.com/office/officeart/2005/8/layout/hierarchy6"/>
    <dgm:cxn modelId="{18A52A28-2FB7-4B2E-A1FF-C982102AD5B8}" type="presParOf" srcId="{2FB899E1-F33D-4074-BE68-BB45CEB71DDF}" destId="{1073E1FD-017C-4D04-87E7-1344708FEFFE}" srcOrd="0" destOrd="0" presId="urn:microsoft.com/office/officeart/2005/8/layout/hierarchy6"/>
    <dgm:cxn modelId="{3ABB58E6-90BA-40B0-B669-C0A327445FB7}" type="presParOf" srcId="{2FB899E1-F33D-4074-BE68-BB45CEB71DDF}" destId="{B38A26E1-7D8C-4815-A93B-633FB9A0F19D}" srcOrd="1" destOrd="0" presId="urn:microsoft.com/office/officeart/2005/8/layout/hierarchy6"/>
    <dgm:cxn modelId="{0545571F-389F-4ACC-93DE-242F12169B8D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9A3D543D-1E9A-4BE5-BFBC-B65722739982}">
      <dgm:prSet/>
      <dgm:spPr/>
      <dgm:t>
        <a:bodyPr/>
        <a:lstStyle/>
        <a:p>
          <a:r>
            <a:rPr lang="es-AR" dirty="0"/>
            <a:t>ENCODER</a:t>
          </a:r>
        </a:p>
      </dgm:t>
    </dgm:pt>
    <dgm:pt modelId="{9B09A68A-FA35-4BB2-B59F-0D5048C372BC}" type="parTrans" cxnId="{8F84316C-D7CF-4E70-A84F-FC3AEF7A98DD}">
      <dgm:prSet/>
      <dgm:spPr/>
      <dgm:t>
        <a:bodyPr/>
        <a:lstStyle/>
        <a:p>
          <a:endParaRPr lang="es-AR"/>
        </a:p>
      </dgm:t>
    </dgm:pt>
    <dgm:pt modelId="{4E033150-6172-41B8-A447-633A4A116347}" type="sibTrans" cxnId="{8F84316C-D7CF-4E70-A84F-FC3AEF7A98DD}">
      <dgm:prSet/>
      <dgm:spPr/>
      <dgm:t>
        <a:bodyPr/>
        <a:lstStyle/>
        <a:p>
          <a:endParaRPr lang="es-AR"/>
        </a:p>
      </dgm:t>
    </dgm:pt>
    <dgm:pt modelId="{35DCDA67-F2A2-441C-AE5D-C1B198AC0662}">
      <dgm:prSet/>
      <dgm:spPr/>
      <dgm:t>
        <a:bodyPr/>
        <a:lstStyle/>
        <a:p>
          <a:r>
            <a:rPr lang="es-AR" dirty="0"/>
            <a:t>ENCODER HAL</a:t>
          </a:r>
        </a:p>
      </dgm:t>
    </dgm:pt>
    <dgm:pt modelId="{675114A4-4D40-4091-9275-9C8175883DB4}" type="parTrans" cxnId="{5E4A92C4-FC82-499F-8060-EE9E3CB03401}">
      <dgm:prSet/>
      <dgm:spPr/>
      <dgm:t>
        <a:bodyPr/>
        <a:lstStyle/>
        <a:p>
          <a:endParaRPr lang="es-AR"/>
        </a:p>
      </dgm:t>
    </dgm:pt>
    <dgm:pt modelId="{D315B3E9-E343-4B13-8EAD-6B260F20DDCE}" type="sibTrans" cxnId="{5E4A92C4-FC82-499F-8060-EE9E3CB03401}">
      <dgm:prSet/>
      <dgm:spPr/>
      <dgm:t>
        <a:bodyPr/>
        <a:lstStyle/>
        <a:p>
          <a:endParaRPr lang="es-AR"/>
        </a:p>
      </dgm:t>
    </dgm:pt>
    <dgm:pt modelId="{E116835A-3D10-450B-9413-E1B97894FFA3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52D43CBC-A4A2-45B3-BE26-8C6C6134A79F}" type="sibTrans" cxnId="{5811BAAA-C778-4938-B9A0-254EA33A3D9B}">
      <dgm:prSet/>
      <dgm:spPr/>
      <dgm:t>
        <a:bodyPr/>
        <a:lstStyle/>
        <a:p>
          <a:endParaRPr lang="es-AR"/>
        </a:p>
      </dgm:t>
    </dgm:pt>
    <dgm:pt modelId="{AEF768B3-89BD-4493-B753-D5C7E3F86037}" type="parTrans" cxnId="{5811BAAA-C778-4938-B9A0-254EA33A3D9B}">
      <dgm:prSet/>
      <dgm:spPr/>
      <dgm:t>
        <a:bodyPr/>
        <a:lstStyle/>
        <a:p>
          <a:endParaRPr lang="es-AR"/>
        </a:p>
      </dgm:t>
    </dgm:pt>
    <dgm:pt modelId="{DEBFFABF-82B9-4D25-8AD5-D3D639130002}">
      <dgm:prSet/>
      <dgm:spPr/>
      <dgm:t>
        <a:bodyPr/>
        <a:lstStyle/>
        <a:p>
          <a:endParaRPr lang="es-AR" dirty="0"/>
        </a:p>
      </dgm:t>
    </dgm:pt>
    <dgm:pt modelId="{C285AA89-3DDC-4450-9A7F-149023CB6A38}" type="parTrans" cxnId="{25C18B10-BA99-4144-9327-3CE193268AD5}">
      <dgm:prSet/>
      <dgm:spPr/>
      <dgm:t>
        <a:bodyPr/>
        <a:lstStyle/>
        <a:p>
          <a:endParaRPr lang="en-US"/>
        </a:p>
      </dgm:t>
    </dgm:pt>
    <dgm:pt modelId="{BBFA5F37-ED43-47CE-BC61-3C61975DD27E}" type="sibTrans" cxnId="{25C18B10-BA99-4144-9327-3CE193268AD5}">
      <dgm:prSet/>
      <dgm:spPr/>
      <dgm:t>
        <a:bodyPr/>
        <a:lstStyle/>
        <a:p>
          <a:endParaRPr lang="en-US"/>
        </a:p>
      </dgm:t>
    </dgm:pt>
    <dgm:pt modelId="{001622B8-067A-4ACE-8911-1AA26B934B71}">
      <dgm:prSet/>
      <dgm:spPr/>
      <dgm:t>
        <a:bodyPr/>
        <a:lstStyle/>
        <a:p>
          <a:r>
            <a:rPr lang="es-AR" dirty="0"/>
            <a:t>TIMER</a:t>
          </a:r>
          <a:endParaRPr lang="en-US" dirty="0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CFE7097C-8D2B-4D79-A5D5-84D08B065AD4}">
      <dgm:prSet/>
      <dgm:spPr/>
      <dgm:t>
        <a:bodyPr/>
        <a:lstStyle/>
        <a:p>
          <a:r>
            <a:rPr lang="es-AR" dirty="0"/>
            <a:t>SYSTICK</a:t>
          </a:r>
          <a:endParaRPr lang="en-US" dirty="0"/>
        </a:p>
      </dgm:t>
    </dgm:pt>
    <dgm:pt modelId="{84C7FE82-CB25-4ECD-9CE0-264765FA62D1}" type="parTrans" cxnId="{A270B2EB-18BD-4B40-BD8B-9EEC62090524}">
      <dgm:prSet/>
      <dgm:spPr/>
      <dgm:t>
        <a:bodyPr/>
        <a:lstStyle/>
        <a:p>
          <a:endParaRPr lang="en-US"/>
        </a:p>
      </dgm:t>
    </dgm:pt>
    <dgm:pt modelId="{92CA62EB-398C-4FDA-BBA7-96649940D1E8}" type="sibTrans" cxnId="{A270B2EB-18BD-4B40-BD8B-9EEC62090524}">
      <dgm:prSet/>
      <dgm:spPr/>
      <dgm:t>
        <a:bodyPr/>
        <a:lstStyle/>
        <a:p>
          <a:endParaRPr lang="en-US"/>
        </a:p>
      </dgm:t>
    </dgm:pt>
    <dgm:pt modelId="{EAD4E5F3-3B06-4EF8-AB2B-009E7E4763AD}">
      <dgm:prSet/>
      <dgm:spPr/>
      <dgm:t>
        <a:bodyPr/>
        <a:lstStyle/>
        <a:p>
          <a:r>
            <a:rPr lang="es-AR" dirty="0"/>
            <a:t>DECODER</a:t>
          </a:r>
        </a:p>
      </dgm:t>
    </dgm:pt>
    <dgm:pt modelId="{44536DEA-1FC1-4CE5-AE06-11BEE44A12BF}" type="parTrans" cxnId="{E748DEC2-D1A4-419D-B316-C672A26B4D0E}">
      <dgm:prSet/>
      <dgm:spPr/>
      <dgm:t>
        <a:bodyPr/>
        <a:lstStyle/>
        <a:p>
          <a:endParaRPr lang="en-US"/>
        </a:p>
      </dgm:t>
    </dgm:pt>
    <dgm:pt modelId="{D47A7A7D-B017-4D91-90B5-28ED206B13F5}" type="sibTrans" cxnId="{E748DEC2-D1A4-419D-B316-C672A26B4D0E}">
      <dgm:prSet/>
      <dgm:spPr/>
      <dgm:t>
        <a:bodyPr/>
        <a:lstStyle/>
        <a:p>
          <a:endParaRPr lang="en-US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AA1593-FAC0-443A-87C9-97957B477D06}" type="pres">
      <dgm:prSet presAssocID="{9A3D543D-1E9A-4BE5-BFBC-B65722739982}" presName="Name14" presStyleCnt="0"/>
      <dgm:spPr/>
    </dgm:pt>
    <dgm:pt modelId="{9903AFBA-5A13-4349-A39D-854233A67AAB}" type="pres">
      <dgm:prSet presAssocID="{9A3D543D-1E9A-4BE5-BFBC-B65722739982}" presName="level1Shape" presStyleLbl="node0" presStyleIdx="0" presStyleCnt="1">
        <dgm:presLayoutVars>
          <dgm:chPref val="3"/>
        </dgm:presLayoutVars>
      </dgm:prSet>
      <dgm:spPr/>
    </dgm:pt>
    <dgm:pt modelId="{DCCD5EFE-7876-4BE0-8B52-0B8CAA5B5D98}" type="pres">
      <dgm:prSet presAssocID="{9A3D543D-1E9A-4BE5-BFBC-B65722739982}" presName="hierChild2" presStyleCnt="0"/>
      <dgm:spPr/>
    </dgm:pt>
    <dgm:pt modelId="{41AB122B-081A-4865-AD38-E3670CB221C3}" type="pres">
      <dgm:prSet presAssocID="{675114A4-4D40-4091-9275-9C8175883DB4}" presName="Name19" presStyleLbl="parChTrans1D2" presStyleIdx="0" presStyleCnt="2"/>
      <dgm:spPr/>
    </dgm:pt>
    <dgm:pt modelId="{CF8D64B8-D61F-466F-8ABA-43D7D9B04C06}" type="pres">
      <dgm:prSet presAssocID="{35DCDA67-F2A2-441C-AE5D-C1B198AC0662}" presName="Name21" presStyleCnt="0"/>
      <dgm:spPr/>
    </dgm:pt>
    <dgm:pt modelId="{0ECD015A-E51F-4E92-93F8-42CA82FE8288}" type="pres">
      <dgm:prSet presAssocID="{35DCDA67-F2A2-441C-AE5D-C1B198AC0662}" presName="level2Shape" presStyleLbl="node2" presStyleIdx="0" presStyleCnt="2"/>
      <dgm:spPr/>
    </dgm:pt>
    <dgm:pt modelId="{26362DDC-DD1A-4BB8-AE23-6E6A6745B19C}" type="pres">
      <dgm:prSet presAssocID="{35DCDA67-F2A2-441C-AE5D-C1B198AC0662}" presName="hierChild3" presStyleCnt="0"/>
      <dgm:spPr/>
    </dgm:pt>
    <dgm:pt modelId="{53BE28EF-99A8-45D2-A439-B1144FBC3954}" type="pres">
      <dgm:prSet presAssocID="{7B337E52-DD2F-44E8-9ED5-365B87D9FED1}" presName="Name19" presStyleLbl="parChTrans1D3" presStyleIdx="0" presStyleCnt="2"/>
      <dgm:spPr/>
    </dgm:pt>
    <dgm:pt modelId="{D3FD43ED-49D9-4CB5-A2F0-DFC7987DD202}" type="pres">
      <dgm:prSet presAssocID="{001622B8-067A-4ACE-8911-1AA26B934B71}" presName="Name21" presStyleCnt="0"/>
      <dgm:spPr/>
    </dgm:pt>
    <dgm:pt modelId="{C24AA9F1-E100-43C5-9B3E-E49BBE5DF731}" type="pres">
      <dgm:prSet presAssocID="{001622B8-067A-4ACE-8911-1AA26B934B71}" presName="level2Shape" presStyleLbl="node3" presStyleIdx="0" presStyleCnt="2"/>
      <dgm:spPr/>
    </dgm:pt>
    <dgm:pt modelId="{85A47341-493F-4C78-B925-6D17CBFED368}" type="pres">
      <dgm:prSet presAssocID="{001622B8-067A-4ACE-8911-1AA26B934B71}" presName="hierChild3" presStyleCnt="0"/>
      <dgm:spPr/>
    </dgm:pt>
    <dgm:pt modelId="{D2FA8DCC-89A3-4CB1-9FF9-7F8B664B0AF9}" type="pres">
      <dgm:prSet presAssocID="{84C7FE82-CB25-4ECD-9CE0-264765FA62D1}" presName="Name19" presStyleLbl="parChTrans1D4" presStyleIdx="0" presStyleCnt="2"/>
      <dgm:spPr/>
    </dgm:pt>
    <dgm:pt modelId="{2B314F4B-35F2-4267-A97E-CAD08F585A27}" type="pres">
      <dgm:prSet presAssocID="{CFE7097C-8D2B-4D79-A5D5-84D08B065AD4}" presName="Name21" presStyleCnt="0"/>
      <dgm:spPr/>
    </dgm:pt>
    <dgm:pt modelId="{693E7B0F-4C3D-48FF-A291-A297AD09F19A}" type="pres">
      <dgm:prSet presAssocID="{CFE7097C-8D2B-4D79-A5D5-84D08B065AD4}" presName="level2Shape" presStyleLbl="node4" presStyleIdx="0" presStyleCnt="2"/>
      <dgm:spPr/>
    </dgm:pt>
    <dgm:pt modelId="{24E3E993-3795-4816-83E6-9D2D429CDF86}" type="pres">
      <dgm:prSet presAssocID="{CFE7097C-8D2B-4D79-A5D5-84D08B065AD4}" presName="hierChild3" presStyleCnt="0"/>
      <dgm:spPr/>
    </dgm:pt>
    <dgm:pt modelId="{DDEF067D-8035-4EE8-B26D-F9EF3FCB2EBB}" type="pres">
      <dgm:prSet presAssocID="{C285AA89-3DDC-4450-9A7F-149023CB6A38}" presName="Name19" presStyleLbl="parChTrans1D3" presStyleIdx="1" presStyleCnt="2"/>
      <dgm:spPr/>
    </dgm:pt>
    <dgm:pt modelId="{5C701B20-89F4-4F50-9BD5-3E008C6D7DE6}" type="pres">
      <dgm:prSet presAssocID="{DEBFFABF-82B9-4D25-8AD5-D3D639130002}" presName="Name21" presStyleCnt="0"/>
      <dgm:spPr/>
    </dgm:pt>
    <dgm:pt modelId="{C506A8BA-439E-4716-BD26-721A6F281A37}" type="pres">
      <dgm:prSet presAssocID="{DEBFFABF-82B9-4D25-8AD5-D3D639130002}" presName="level2Shape" presStyleLbl="node3" presStyleIdx="1" presStyleCnt="2" custScaleX="5667"/>
      <dgm:spPr/>
    </dgm:pt>
    <dgm:pt modelId="{0D14266D-155E-47D2-BD04-D1ADB411484B}" type="pres">
      <dgm:prSet presAssocID="{DEBFFABF-82B9-4D25-8AD5-D3D639130002}" presName="hierChild3" presStyleCnt="0"/>
      <dgm:spPr/>
    </dgm:pt>
    <dgm:pt modelId="{2B44D44D-9C15-4BE4-8857-6902DD216E02}" type="pres">
      <dgm:prSet presAssocID="{AEF768B3-89BD-4493-B753-D5C7E3F86037}" presName="Name19" presStyleLbl="parChTrans1D4" presStyleIdx="1" presStyleCnt="2"/>
      <dgm:spPr/>
    </dgm:pt>
    <dgm:pt modelId="{52E0AE4D-5240-4116-8871-F00A2F071C25}" type="pres">
      <dgm:prSet presAssocID="{E116835A-3D10-450B-9413-E1B97894FFA3}" presName="Name21" presStyleCnt="0"/>
      <dgm:spPr/>
    </dgm:pt>
    <dgm:pt modelId="{03CEC701-59F7-4F6F-A2FB-6D1193C6C0E9}" type="pres">
      <dgm:prSet presAssocID="{E116835A-3D10-450B-9413-E1B97894FFA3}" presName="level2Shape" presStyleLbl="node4" presStyleIdx="1" presStyleCnt="2"/>
      <dgm:spPr/>
    </dgm:pt>
    <dgm:pt modelId="{70C641D7-008F-491D-A8A1-389516750A5F}" type="pres">
      <dgm:prSet presAssocID="{E116835A-3D10-450B-9413-E1B97894FFA3}" presName="hierChild3" presStyleCnt="0"/>
      <dgm:spPr/>
    </dgm:pt>
    <dgm:pt modelId="{43920A6D-2009-4B79-8742-B886ECB91308}" type="pres">
      <dgm:prSet presAssocID="{44536DEA-1FC1-4CE5-AE06-11BEE44A12BF}" presName="Name19" presStyleLbl="parChTrans1D2" presStyleIdx="1" presStyleCnt="2"/>
      <dgm:spPr/>
    </dgm:pt>
    <dgm:pt modelId="{61FB2467-B7D2-452D-A0F5-32294B8A8235}" type="pres">
      <dgm:prSet presAssocID="{EAD4E5F3-3B06-4EF8-AB2B-009E7E4763AD}" presName="Name21" presStyleCnt="0"/>
      <dgm:spPr/>
    </dgm:pt>
    <dgm:pt modelId="{4AF2B6CC-A93F-47ED-A7B9-26D22F200D1D}" type="pres">
      <dgm:prSet presAssocID="{EAD4E5F3-3B06-4EF8-AB2B-009E7E4763AD}" presName="level2Shape" presStyleLbl="node2" presStyleIdx="1" presStyleCnt="2"/>
      <dgm:spPr/>
    </dgm:pt>
    <dgm:pt modelId="{E8F561B7-D327-479B-990A-9EBAB5DFB9FD}" type="pres">
      <dgm:prSet presAssocID="{EAD4E5F3-3B06-4EF8-AB2B-009E7E4763AD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D4159C05-758B-4A16-B682-3953F4C0FF68}" type="presOf" srcId="{C285AA89-3DDC-4450-9A7F-149023CB6A38}" destId="{DDEF067D-8035-4EE8-B26D-F9EF3FCB2EBB}" srcOrd="0" destOrd="0" presId="urn:microsoft.com/office/officeart/2005/8/layout/hierarchy6"/>
    <dgm:cxn modelId="{FC77AA06-4551-4525-9261-28001F8F0395}" type="presOf" srcId="{9A3D543D-1E9A-4BE5-BFBC-B65722739982}" destId="{9903AFBA-5A13-4349-A39D-854233A67AAB}" srcOrd="0" destOrd="0" presId="urn:microsoft.com/office/officeart/2005/8/layout/hierarchy6"/>
    <dgm:cxn modelId="{12695F09-6A75-4C5E-A56F-79EB293D94FE}" type="presOf" srcId="{CFE7097C-8D2B-4D79-A5D5-84D08B065AD4}" destId="{693E7B0F-4C3D-48FF-A291-A297AD09F19A}" srcOrd="0" destOrd="0" presId="urn:microsoft.com/office/officeart/2005/8/layout/hierarchy6"/>
    <dgm:cxn modelId="{25C18B10-BA99-4144-9327-3CE193268AD5}" srcId="{35DCDA67-F2A2-441C-AE5D-C1B198AC0662}" destId="{DEBFFABF-82B9-4D25-8AD5-D3D639130002}" srcOrd="1" destOrd="0" parTransId="{C285AA89-3DDC-4450-9A7F-149023CB6A38}" sibTransId="{BBFA5F37-ED43-47CE-BC61-3C61975DD27E}"/>
    <dgm:cxn modelId="{496BD93C-23F4-4EC0-8108-918319379B01}" type="presOf" srcId="{84C7FE82-CB25-4ECD-9CE0-264765FA62D1}" destId="{D2FA8DCC-89A3-4CB1-9FF9-7F8B664B0AF9}" srcOrd="0" destOrd="0" presId="urn:microsoft.com/office/officeart/2005/8/layout/hierarchy6"/>
    <dgm:cxn modelId="{B5944A46-CF7F-4D78-B657-C3334ECC9664}" type="presOf" srcId="{DEBFFABF-82B9-4D25-8AD5-D3D639130002}" destId="{C506A8BA-439E-4716-BD26-721A6F281A37}" srcOrd="0" destOrd="0" presId="urn:microsoft.com/office/officeart/2005/8/layout/hierarchy6"/>
    <dgm:cxn modelId="{FF60454A-DF56-423A-8C54-E7571E204720}" type="presOf" srcId="{AEF768B3-89BD-4493-B753-D5C7E3F86037}" destId="{2B44D44D-9C15-4BE4-8857-6902DD216E02}" srcOrd="0" destOrd="0" presId="urn:microsoft.com/office/officeart/2005/8/layout/hierarchy6"/>
    <dgm:cxn modelId="{8F84316C-D7CF-4E70-A84F-FC3AEF7A98DD}" srcId="{1C5F8750-0E8D-4A4F-A5C4-6A02757B2CEE}" destId="{9A3D543D-1E9A-4BE5-BFBC-B65722739982}" srcOrd="0" destOrd="0" parTransId="{9B09A68A-FA35-4BB2-B59F-0D5048C372BC}" sibTransId="{4E033150-6172-41B8-A447-633A4A116347}"/>
    <dgm:cxn modelId="{C8B9545A-366A-4D0A-97FE-6EF131421FCB}" type="presOf" srcId="{EAD4E5F3-3B06-4EF8-AB2B-009E7E4763AD}" destId="{4AF2B6CC-A93F-47ED-A7B9-26D22F200D1D}" srcOrd="0" destOrd="0" presId="urn:microsoft.com/office/officeart/2005/8/layout/hierarchy6"/>
    <dgm:cxn modelId="{82DACA7E-BA77-45DE-A508-21AA17F6B2C9}" type="presOf" srcId="{35DCDA67-F2A2-441C-AE5D-C1B198AC0662}" destId="{0ECD015A-E51F-4E92-93F8-42CA82FE8288}" srcOrd="0" destOrd="0" presId="urn:microsoft.com/office/officeart/2005/8/layout/hierarchy6"/>
    <dgm:cxn modelId="{169D398B-DAE8-49AD-8309-84B62DB80379}" type="presOf" srcId="{7B337E52-DD2F-44E8-9ED5-365B87D9FED1}" destId="{53BE28EF-99A8-45D2-A439-B1144FBC3954}" srcOrd="0" destOrd="0" presId="urn:microsoft.com/office/officeart/2005/8/layout/hierarchy6"/>
    <dgm:cxn modelId="{BC126B93-5A85-4FE0-92DC-6B5FDE551C7F}" srcId="{35DCDA67-F2A2-441C-AE5D-C1B198AC0662}" destId="{001622B8-067A-4ACE-8911-1AA26B934B71}" srcOrd="0" destOrd="0" parTransId="{7B337E52-DD2F-44E8-9ED5-365B87D9FED1}" sibTransId="{9859AD3B-0077-415C-B213-4209EF6A42CC}"/>
    <dgm:cxn modelId="{5811BAAA-C778-4938-B9A0-254EA33A3D9B}" srcId="{DEBFFABF-82B9-4D25-8AD5-D3D639130002}" destId="{E116835A-3D10-450B-9413-E1B97894FFA3}" srcOrd="0" destOrd="0" parTransId="{AEF768B3-89BD-4493-B753-D5C7E3F86037}" sibTransId="{52D43CBC-A4A2-45B3-BE26-8C6C6134A79F}"/>
    <dgm:cxn modelId="{5DC8BFBD-641E-4801-86A0-25764D3FA3A0}" type="presOf" srcId="{44536DEA-1FC1-4CE5-AE06-11BEE44A12BF}" destId="{43920A6D-2009-4B79-8742-B886ECB91308}" srcOrd="0" destOrd="0" presId="urn:microsoft.com/office/officeart/2005/8/layout/hierarchy6"/>
    <dgm:cxn modelId="{E748DEC2-D1A4-419D-B316-C672A26B4D0E}" srcId="{9A3D543D-1E9A-4BE5-BFBC-B65722739982}" destId="{EAD4E5F3-3B06-4EF8-AB2B-009E7E4763AD}" srcOrd="1" destOrd="0" parTransId="{44536DEA-1FC1-4CE5-AE06-11BEE44A12BF}" sibTransId="{D47A7A7D-B017-4D91-90B5-28ED206B13F5}"/>
    <dgm:cxn modelId="{7EB384C4-1E22-4EFA-8CC2-CD150528C9C9}" type="presOf" srcId="{001622B8-067A-4ACE-8911-1AA26B934B71}" destId="{C24AA9F1-E100-43C5-9B3E-E49BBE5DF731}" srcOrd="0" destOrd="0" presId="urn:microsoft.com/office/officeart/2005/8/layout/hierarchy6"/>
    <dgm:cxn modelId="{5E4A92C4-FC82-499F-8060-EE9E3CB03401}" srcId="{9A3D543D-1E9A-4BE5-BFBC-B65722739982}" destId="{35DCDA67-F2A2-441C-AE5D-C1B198AC0662}" srcOrd="0" destOrd="0" parTransId="{675114A4-4D40-4091-9275-9C8175883DB4}" sibTransId="{D315B3E9-E343-4B13-8EAD-6B260F20DDCE}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79B249DC-4833-49D8-9857-9CE7EF5DF86E}" type="presOf" srcId="{675114A4-4D40-4091-9275-9C8175883DB4}" destId="{41AB122B-081A-4865-AD38-E3670CB221C3}" srcOrd="0" destOrd="0" presId="urn:microsoft.com/office/officeart/2005/8/layout/hierarchy6"/>
    <dgm:cxn modelId="{A270B2EB-18BD-4B40-BD8B-9EEC62090524}" srcId="{001622B8-067A-4ACE-8911-1AA26B934B71}" destId="{CFE7097C-8D2B-4D79-A5D5-84D08B065AD4}" srcOrd="0" destOrd="0" parTransId="{84C7FE82-CB25-4ECD-9CE0-264765FA62D1}" sibTransId="{92CA62EB-398C-4FDA-BBA7-96649940D1E8}"/>
    <dgm:cxn modelId="{F6D060ED-7336-4FE7-9DE3-054F48988866}" type="presOf" srcId="{E116835A-3D10-450B-9413-E1B97894FFA3}" destId="{03CEC701-59F7-4F6F-A2FB-6D1193C6C0E9}" srcOrd="0" destOrd="0" presId="urn:microsoft.com/office/officeart/2005/8/layout/hierarchy6"/>
    <dgm:cxn modelId="{2D64ED38-1EE4-4F7E-B3C2-A897AC7AB7FF}" type="presParOf" srcId="{C647C14C-60E2-48E5-85A4-92CF88C6F009}" destId="{7FBC73CD-6899-48F0-97D2-0FAF099D00D7}" srcOrd="0" destOrd="0" presId="urn:microsoft.com/office/officeart/2005/8/layout/hierarchy6"/>
    <dgm:cxn modelId="{740D6EF3-2D28-4ABA-B191-DA09BDBD1B77}" type="presParOf" srcId="{7FBC73CD-6899-48F0-97D2-0FAF099D00D7}" destId="{345ABD8D-1ABA-4A43-A568-C10F9BC71744}" srcOrd="0" destOrd="0" presId="urn:microsoft.com/office/officeart/2005/8/layout/hierarchy6"/>
    <dgm:cxn modelId="{025DC321-A30F-4DA2-A136-3C669C5743BF}" type="presParOf" srcId="{345ABD8D-1ABA-4A43-A568-C10F9BC71744}" destId="{6CAA1593-FAC0-443A-87C9-97957B477D06}" srcOrd="0" destOrd="0" presId="urn:microsoft.com/office/officeart/2005/8/layout/hierarchy6"/>
    <dgm:cxn modelId="{2DBDB6B2-66C0-43A9-AA50-0554C842DE39}" type="presParOf" srcId="{6CAA1593-FAC0-443A-87C9-97957B477D06}" destId="{9903AFBA-5A13-4349-A39D-854233A67AAB}" srcOrd="0" destOrd="0" presId="urn:microsoft.com/office/officeart/2005/8/layout/hierarchy6"/>
    <dgm:cxn modelId="{311109C4-F880-460E-8C0B-1AD2D52726F4}" type="presParOf" srcId="{6CAA1593-FAC0-443A-87C9-97957B477D06}" destId="{DCCD5EFE-7876-4BE0-8B52-0B8CAA5B5D98}" srcOrd="1" destOrd="0" presId="urn:microsoft.com/office/officeart/2005/8/layout/hierarchy6"/>
    <dgm:cxn modelId="{3DC9CB6F-FBD0-4D54-9488-459BE4343143}" type="presParOf" srcId="{DCCD5EFE-7876-4BE0-8B52-0B8CAA5B5D98}" destId="{41AB122B-081A-4865-AD38-E3670CB221C3}" srcOrd="0" destOrd="0" presId="urn:microsoft.com/office/officeart/2005/8/layout/hierarchy6"/>
    <dgm:cxn modelId="{6AA75A7F-54AB-4A2A-A81F-34BDAF755018}" type="presParOf" srcId="{DCCD5EFE-7876-4BE0-8B52-0B8CAA5B5D98}" destId="{CF8D64B8-D61F-466F-8ABA-43D7D9B04C06}" srcOrd="1" destOrd="0" presId="urn:microsoft.com/office/officeart/2005/8/layout/hierarchy6"/>
    <dgm:cxn modelId="{B1905272-1E6F-491E-AE7C-C288D66447B0}" type="presParOf" srcId="{CF8D64B8-D61F-466F-8ABA-43D7D9B04C06}" destId="{0ECD015A-E51F-4E92-93F8-42CA82FE8288}" srcOrd="0" destOrd="0" presId="urn:microsoft.com/office/officeart/2005/8/layout/hierarchy6"/>
    <dgm:cxn modelId="{265E7D0A-4975-41A5-AAA2-A15C7BB0A6A2}" type="presParOf" srcId="{CF8D64B8-D61F-466F-8ABA-43D7D9B04C06}" destId="{26362DDC-DD1A-4BB8-AE23-6E6A6745B19C}" srcOrd="1" destOrd="0" presId="urn:microsoft.com/office/officeart/2005/8/layout/hierarchy6"/>
    <dgm:cxn modelId="{6E597E06-9D5D-48FD-B810-1D451D385A2B}" type="presParOf" srcId="{26362DDC-DD1A-4BB8-AE23-6E6A6745B19C}" destId="{53BE28EF-99A8-45D2-A439-B1144FBC3954}" srcOrd="0" destOrd="0" presId="urn:microsoft.com/office/officeart/2005/8/layout/hierarchy6"/>
    <dgm:cxn modelId="{5DDEA7F0-729B-4FB2-88AD-066A841DBD13}" type="presParOf" srcId="{26362DDC-DD1A-4BB8-AE23-6E6A6745B19C}" destId="{D3FD43ED-49D9-4CB5-A2F0-DFC7987DD202}" srcOrd="1" destOrd="0" presId="urn:microsoft.com/office/officeart/2005/8/layout/hierarchy6"/>
    <dgm:cxn modelId="{4EC4D814-D2B0-4282-9659-757C4605C9F6}" type="presParOf" srcId="{D3FD43ED-49D9-4CB5-A2F0-DFC7987DD202}" destId="{C24AA9F1-E100-43C5-9B3E-E49BBE5DF731}" srcOrd="0" destOrd="0" presId="urn:microsoft.com/office/officeart/2005/8/layout/hierarchy6"/>
    <dgm:cxn modelId="{8DD2B440-BEFB-4DFC-AA9E-B1A46C0A5CF3}" type="presParOf" srcId="{D3FD43ED-49D9-4CB5-A2F0-DFC7987DD202}" destId="{85A47341-493F-4C78-B925-6D17CBFED368}" srcOrd="1" destOrd="0" presId="urn:microsoft.com/office/officeart/2005/8/layout/hierarchy6"/>
    <dgm:cxn modelId="{85309D8A-1E85-4B09-8914-4D891F76AFF1}" type="presParOf" srcId="{85A47341-493F-4C78-B925-6D17CBFED368}" destId="{D2FA8DCC-89A3-4CB1-9FF9-7F8B664B0AF9}" srcOrd="0" destOrd="0" presId="urn:microsoft.com/office/officeart/2005/8/layout/hierarchy6"/>
    <dgm:cxn modelId="{9E6E7942-E7ED-41A5-B5DC-23F324DDD60F}" type="presParOf" srcId="{85A47341-493F-4C78-B925-6D17CBFED368}" destId="{2B314F4B-35F2-4267-A97E-CAD08F585A27}" srcOrd="1" destOrd="0" presId="urn:microsoft.com/office/officeart/2005/8/layout/hierarchy6"/>
    <dgm:cxn modelId="{919338ED-F5C1-4201-9319-6F4A36C9EDDD}" type="presParOf" srcId="{2B314F4B-35F2-4267-A97E-CAD08F585A27}" destId="{693E7B0F-4C3D-48FF-A291-A297AD09F19A}" srcOrd="0" destOrd="0" presId="urn:microsoft.com/office/officeart/2005/8/layout/hierarchy6"/>
    <dgm:cxn modelId="{9037560D-563E-45E0-BBE9-289CE34B0FD8}" type="presParOf" srcId="{2B314F4B-35F2-4267-A97E-CAD08F585A27}" destId="{24E3E993-3795-4816-83E6-9D2D429CDF86}" srcOrd="1" destOrd="0" presId="urn:microsoft.com/office/officeart/2005/8/layout/hierarchy6"/>
    <dgm:cxn modelId="{A85B83DB-6ADF-47B1-A7CD-B18B7A592302}" type="presParOf" srcId="{26362DDC-DD1A-4BB8-AE23-6E6A6745B19C}" destId="{DDEF067D-8035-4EE8-B26D-F9EF3FCB2EBB}" srcOrd="2" destOrd="0" presId="urn:microsoft.com/office/officeart/2005/8/layout/hierarchy6"/>
    <dgm:cxn modelId="{69EB524E-6ADA-4142-9B1E-9D283621864B}" type="presParOf" srcId="{26362DDC-DD1A-4BB8-AE23-6E6A6745B19C}" destId="{5C701B20-89F4-4F50-9BD5-3E008C6D7DE6}" srcOrd="3" destOrd="0" presId="urn:microsoft.com/office/officeart/2005/8/layout/hierarchy6"/>
    <dgm:cxn modelId="{4D72D5AA-BF6B-44A9-AD1F-914545B11E88}" type="presParOf" srcId="{5C701B20-89F4-4F50-9BD5-3E008C6D7DE6}" destId="{C506A8BA-439E-4716-BD26-721A6F281A37}" srcOrd="0" destOrd="0" presId="urn:microsoft.com/office/officeart/2005/8/layout/hierarchy6"/>
    <dgm:cxn modelId="{2858C684-C9B9-487B-9B9E-F6DEBB9E858F}" type="presParOf" srcId="{5C701B20-89F4-4F50-9BD5-3E008C6D7DE6}" destId="{0D14266D-155E-47D2-BD04-D1ADB411484B}" srcOrd="1" destOrd="0" presId="urn:microsoft.com/office/officeart/2005/8/layout/hierarchy6"/>
    <dgm:cxn modelId="{054D2736-8F8A-4B84-BB9C-39DE39FCCAFC}" type="presParOf" srcId="{0D14266D-155E-47D2-BD04-D1ADB411484B}" destId="{2B44D44D-9C15-4BE4-8857-6902DD216E02}" srcOrd="0" destOrd="0" presId="urn:microsoft.com/office/officeart/2005/8/layout/hierarchy6"/>
    <dgm:cxn modelId="{38A6A6A9-DD74-4956-B58E-31733CF8FD26}" type="presParOf" srcId="{0D14266D-155E-47D2-BD04-D1ADB411484B}" destId="{52E0AE4D-5240-4116-8871-F00A2F071C25}" srcOrd="1" destOrd="0" presId="urn:microsoft.com/office/officeart/2005/8/layout/hierarchy6"/>
    <dgm:cxn modelId="{8B4AEA2B-31B0-4A04-BF85-40ED98C03DF8}" type="presParOf" srcId="{52E0AE4D-5240-4116-8871-F00A2F071C25}" destId="{03CEC701-59F7-4F6F-A2FB-6D1193C6C0E9}" srcOrd="0" destOrd="0" presId="urn:microsoft.com/office/officeart/2005/8/layout/hierarchy6"/>
    <dgm:cxn modelId="{D6D4639F-BFAF-49B5-9547-1ABA74759F86}" type="presParOf" srcId="{52E0AE4D-5240-4116-8871-F00A2F071C25}" destId="{70C641D7-008F-491D-A8A1-389516750A5F}" srcOrd="1" destOrd="0" presId="urn:microsoft.com/office/officeart/2005/8/layout/hierarchy6"/>
    <dgm:cxn modelId="{52949C2C-3793-45E0-A061-1E35CD976B9B}" type="presParOf" srcId="{DCCD5EFE-7876-4BE0-8B52-0B8CAA5B5D98}" destId="{43920A6D-2009-4B79-8742-B886ECB91308}" srcOrd="2" destOrd="0" presId="urn:microsoft.com/office/officeart/2005/8/layout/hierarchy6"/>
    <dgm:cxn modelId="{C6CF8B4A-BBD9-4AA0-B98A-FF1F7B66943A}" type="presParOf" srcId="{DCCD5EFE-7876-4BE0-8B52-0B8CAA5B5D98}" destId="{61FB2467-B7D2-452D-A0F5-32294B8A8235}" srcOrd="3" destOrd="0" presId="urn:microsoft.com/office/officeart/2005/8/layout/hierarchy6"/>
    <dgm:cxn modelId="{D976F809-BC2B-48D2-ADF9-897ED971C724}" type="presParOf" srcId="{61FB2467-B7D2-452D-A0F5-32294B8A8235}" destId="{4AF2B6CC-A93F-47ED-A7B9-26D22F200D1D}" srcOrd="0" destOrd="0" presId="urn:microsoft.com/office/officeart/2005/8/layout/hierarchy6"/>
    <dgm:cxn modelId="{8D13A4B6-F54D-4533-B199-6B8F2D160D0B}" type="presParOf" srcId="{61FB2467-B7D2-452D-A0F5-32294B8A8235}" destId="{E8F561B7-D327-479B-990A-9EBAB5DFB9FD}" srcOrd="1" destOrd="0" presId="urn:microsoft.com/office/officeart/2005/8/layout/hierarchy6"/>
    <dgm:cxn modelId="{0545571F-389F-4ACC-93DE-242F12169B8D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AFBA-5A13-4349-A39D-854233A67AAB}">
      <dsp:nvSpPr>
        <dsp:cNvPr id="0" name=""/>
        <dsp:cNvSpPr/>
      </dsp:nvSpPr>
      <dsp:spPr>
        <a:xfrm>
          <a:off x="5498408" y="1634102"/>
          <a:ext cx="1006067" cy="670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APP</a:t>
          </a:r>
        </a:p>
      </dsp:txBody>
      <dsp:txXfrm>
        <a:off x="5518052" y="1653746"/>
        <a:ext cx="966779" cy="631423"/>
      </dsp:txXfrm>
    </dsp:sp>
    <dsp:sp modelId="{41AB122B-081A-4865-AD38-E3670CB221C3}">
      <dsp:nvSpPr>
        <dsp:cNvPr id="0" name=""/>
        <dsp:cNvSpPr/>
      </dsp:nvSpPr>
      <dsp:spPr>
        <a:xfrm>
          <a:off x="1575302" y="2304814"/>
          <a:ext cx="4426140" cy="268284"/>
        </a:xfrm>
        <a:custGeom>
          <a:avLst/>
          <a:gdLst/>
          <a:ahLst/>
          <a:cxnLst/>
          <a:rect l="0" t="0" r="0" b="0"/>
          <a:pathLst>
            <a:path>
              <a:moveTo>
                <a:pt x="4426140" y="0"/>
              </a:moveTo>
              <a:lnTo>
                <a:pt x="4426140" y="134142"/>
              </a:lnTo>
              <a:lnTo>
                <a:pt x="0" y="134142"/>
              </a:lnTo>
              <a:lnTo>
                <a:pt x="0" y="2682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015A-E51F-4E92-93F8-42CA82FE8288}">
      <dsp:nvSpPr>
        <dsp:cNvPr id="0" name=""/>
        <dsp:cNvSpPr/>
      </dsp:nvSpPr>
      <dsp:spPr>
        <a:xfrm>
          <a:off x="1072268" y="2573098"/>
          <a:ext cx="1006067" cy="6707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ENCODER</a:t>
          </a:r>
        </a:p>
      </dsp:txBody>
      <dsp:txXfrm>
        <a:off x="1091912" y="2592742"/>
        <a:ext cx="966779" cy="631423"/>
      </dsp:txXfrm>
    </dsp:sp>
    <dsp:sp modelId="{53BE28EF-99A8-45D2-A439-B1144FBC3954}">
      <dsp:nvSpPr>
        <dsp:cNvPr id="0" name=""/>
        <dsp:cNvSpPr/>
      </dsp:nvSpPr>
      <dsp:spPr>
        <a:xfrm>
          <a:off x="504677" y="3243810"/>
          <a:ext cx="1070624" cy="268284"/>
        </a:xfrm>
        <a:custGeom>
          <a:avLst/>
          <a:gdLst/>
          <a:ahLst/>
          <a:cxnLst/>
          <a:rect l="0" t="0" r="0" b="0"/>
          <a:pathLst>
            <a:path>
              <a:moveTo>
                <a:pt x="1070624" y="0"/>
              </a:moveTo>
              <a:lnTo>
                <a:pt x="1070624" y="134142"/>
              </a:lnTo>
              <a:lnTo>
                <a:pt x="0" y="134142"/>
              </a:lnTo>
              <a:lnTo>
                <a:pt x="0" y="2682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AA9F1-E100-43C5-9B3E-E49BBE5DF731}">
      <dsp:nvSpPr>
        <dsp:cNvPr id="0" name=""/>
        <dsp:cNvSpPr/>
      </dsp:nvSpPr>
      <dsp:spPr>
        <a:xfrm>
          <a:off x="1643" y="3512095"/>
          <a:ext cx="1006067" cy="6707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TIMER</a:t>
          </a:r>
          <a:endParaRPr lang="en-US" sz="1400" kern="1200" dirty="0"/>
        </a:p>
      </dsp:txBody>
      <dsp:txXfrm>
        <a:off x="21287" y="3531739"/>
        <a:ext cx="966779" cy="631423"/>
      </dsp:txXfrm>
    </dsp:sp>
    <dsp:sp modelId="{D2FA8DCC-89A3-4CB1-9FF9-7F8B664B0AF9}">
      <dsp:nvSpPr>
        <dsp:cNvPr id="0" name=""/>
        <dsp:cNvSpPr/>
      </dsp:nvSpPr>
      <dsp:spPr>
        <a:xfrm>
          <a:off x="458957" y="4182807"/>
          <a:ext cx="91440" cy="2682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28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7B0F-4C3D-48FF-A291-A297AD09F19A}">
      <dsp:nvSpPr>
        <dsp:cNvPr id="0" name=""/>
        <dsp:cNvSpPr/>
      </dsp:nvSpPr>
      <dsp:spPr>
        <a:xfrm>
          <a:off x="1643" y="4451091"/>
          <a:ext cx="1006067" cy="6707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SYSTICK</a:t>
          </a:r>
          <a:endParaRPr lang="en-US" sz="1400" kern="1200" dirty="0"/>
        </a:p>
      </dsp:txBody>
      <dsp:txXfrm>
        <a:off x="21287" y="4470735"/>
        <a:ext cx="966779" cy="631423"/>
      </dsp:txXfrm>
    </dsp:sp>
    <dsp:sp modelId="{DDEF067D-8035-4EE8-B26D-F9EF3FCB2EBB}">
      <dsp:nvSpPr>
        <dsp:cNvPr id="0" name=""/>
        <dsp:cNvSpPr/>
      </dsp:nvSpPr>
      <dsp:spPr>
        <a:xfrm>
          <a:off x="1575302" y="3243810"/>
          <a:ext cx="237263" cy="268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142"/>
              </a:lnTo>
              <a:lnTo>
                <a:pt x="237263" y="134142"/>
              </a:lnTo>
              <a:lnTo>
                <a:pt x="237263" y="2682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6A8BA-439E-4716-BD26-721A6F281A37}">
      <dsp:nvSpPr>
        <dsp:cNvPr id="0" name=""/>
        <dsp:cNvSpPr/>
      </dsp:nvSpPr>
      <dsp:spPr>
        <a:xfrm>
          <a:off x="1784058" y="3512095"/>
          <a:ext cx="57013" cy="6707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400" kern="1200" dirty="0"/>
        </a:p>
      </dsp:txBody>
      <dsp:txXfrm>
        <a:off x="1785728" y="3513765"/>
        <a:ext cx="53673" cy="667371"/>
      </dsp:txXfrm>
    </dsp:sp>
    <dsp:sp modelId="{2B44D44D-9C15-4BE4-8857-6902DD216E02}">
      <dsp:nvSpPr>
        <dsp:cNvPr id="0" name=""/>
        <dsp:cNvSpPr/>
      </dsp:nvSpPr>
      <dsp:spPr>
        <a:xfrm>
          <a:off x="1766845" y="4182807"/>
          <a:ext cx="91440" cy="2682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28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EC701-59F7-4F6F-A2FB-6D1193C6C0E9}">
      <dsp:nvSpPr>
        <dsp:cNvPr id="0" name=""/>
        <dsp:cNvSpPr/>
      </dsp:nvSpPr>
      <dsp:spPr>
        <a:xfrm>
          <a:off x="1309531" y="4451091"/>
          <a:ext cx="1006067" cy="6707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GPIO</a:t>
          </a:r>
        </a:p>
      </dsp:txBody>
      <dsp:txXfrm>
        <a:off x="1329175" y="4470735"/>
        <a:ext cx="966779" cy="631423"/>
      </dsp:txXfrm>
    </dsp:sp>
    <dsp:sp modelId="{12D6D663-4501-42C1-84F8-FE7ACFB08125}">
      <dsp:nvSpPr>
        <dsp:cNvPr id="0" name=""/>
        <dsp:cNvSpPr/>
      </dsp:nvSpPr>
      <dsp:spPr>
        <a:xfrm>
          <a:off x="1575302" y="3243810"/>
          <a:ext cx="1070624" cy="268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142"/>
              </a:lnTo>
              <a:lnTo>
                <a:pt x="1070624" y="134142"/>
              </a:lnTo>
              <a:lnTo>
                <a:pt x="1070624" y="2682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A5CD9-857F-4361-ACD1-0621F95E6766}">
      <dsp:nvSpPr>
        <dsp:cNvPr id="0" name=""/>
        <dsp:cNvSpPr/>
      </dsp:nvSpPr>
      <dsp:spPr>
        <a:xfrm>
          <a:off x="2142892" y="3512095"/>
          <a:ext cx="1006067" cy="6707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DECODER</a:t>
          </a:r>
        </a:p>
      </dsp:txBody>
      <dsp:txXfrm>
        <a:off x="2162536" y="3531739"/>
        <a:ext cx="966779" cy="631423"/>
      </dsp:txXfrm>
    </dsp:sp>
    <dsp:sp modelId="{6D500FE4-6E88-4115-B204-2A401C1E43A0}">
      <dsp:nvSpPr>
        <dsp:cNvPr id="0" name=""/>
        <dsp:cNvSpPr/>
      </dsp:nvSpPr>
      <dsp:spPr>
        <a:xfrm>
          <a:off x="4607758" y="2304814"/>
          <a:ext cx="1393684" cy="268284"/>
        </a:xfrm>
        <a:custGeom>
          <a:avLst/>
          <a:gdLst/>
          <a:ahLst/>
          <a:cxnLst/>
          <a:rect l="0" t="0" r="0" b="0"/>
          <a:pathLst>
            <a:path>
              <a:moveTo>
                <a:pt x="1393684" y="0"/>
              </a:moveTo>
              <a:lnTo>
                <a:pt x="1393684" y="134142"/>
              </a:lnTo>
              <a:lnTo>
                <a:pt x="0" y="134142"/>
              </a:lnTo>
              <a:lnTo>
                <a:pt x="0" y="2682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97BA3-462E-4247-9C64-D91A323268AC}">
      <dsp:nvSpPr>
        <dsp:cNvPr id="0" name=""/>
        <dsp:cNvSpPr/>
      </dsp:nvSpPr>
      <dsp:spPr>
        <a:xfrm>
          <a:off x="4104724" y="2573098"/>
          <a:ext cx="1006067" cy="6707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DISPLAY</a:t>
          </a:r>
        </a:p>
      </dsp:txBody>
      <dsp:txXfrm>
        <a:off x="4124368" y="2592742"/>
        <a:ext cx="966779" cy="631423"/>
      </dsp:txXfrm>
    </dsp:sp>
    <dsp:sp modelId="{6DFBC8DC-FB04-4552-ACB4-2C723637561B}">
      <dsp:nvSpPr>
        <dsp:cNvPr id="0" name=""/>
        <dsp:cNvSpPr/>
      </dsp:nvSpPr>
      <dsp:spPr>
        <a:xfrm>
          <a:off x="3953814" y="3243810"/>
          <a:ext cx="653943" cy="268284"/>
        </a:xfrm>
        <a:custGeom>
          <a:avLst/>
          <a:gdLst/>
          <a:ahLst/>
          <a:cxnLst/>
          <a:rect l="0" t="0" r="0" b="0"/>
          <a:pathLst>
            <a:path>
              <a:moveTo>
                <a:pt x="653943" y="0"/>
              </a:moveTo>
              <a:lnTo>
                <a:pt x="653943" y="134142"/>
              </a:lnTo>
              <a:lnTo>
                <a:pt x="0" y="134142"/>
              </a:lnTo>
              <a:lnTo>
                <a:pt x="0" y="2682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EA656-1D18-4980-86E2-83309EF67A1B}">
      <dsp:nvSpPr>
        <dsp:cNvPr id="0" name=""/>
        <dsp:cNvSpPr/>
      </dsp:nvSpPr>
      <dsp:spPr>
        <a:xfrm>
          <a:off x="3450780" y="3512095"/>
          <a:ext cx="1006067" cy="6707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TIMER</a:t>
          </a:r>
        </a:p>
      </dsp:txBody>
      <dsp:txXfrm>
        <a:off x="3470424" y="3531739"/>
        <a:ext cx="966779" cy="631423"/>
      </dsp:txXfrm>
    </dsp:sp>
    <dsp:sp modelId="{190E5C43-FF52-41EF-BC65-4C3846DF4B2F}">
      <dsp:nvSpPr>
        <dsp:cNvPr id="0" name=""/>
        <dsp:cNvSpPr/>
      </dsp:nvSpPr>
      <dsp:spPr>
        <a:xfrm>
          <a:off x="3908094" y="4182807"/>
          <a:ext cx="91440" cy="2682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28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A2617-6E68-42B4-BEB9-915729DD91B2}">
      <dsp:nvSpPr>
        <dsp:cNvPr id="0" name=""/>
        <dsp:cNvSpPr/>
      </dsp:nvSpPr>
      <dsp:spPr>
        <a:xfrm>
          <a:off x="3450780" y="4451091"/>
          <a:ext cx="1006067" cy="6707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SYSTICK</a:t>
          </a:r>
        </a:p>
      </dsp:txBody>
      <dsp:txXfrm>
        <a:off x="3470424" y="4470735"/>
        <a:ext cx="966779" cy="631423"/>
      </dsp:txXfrm>
    </dsp:sp>
    <dsp:sp modelId="{86087C67-4375-477E-84D1-836C1F14C793}">
      <dsp:nvSpPr>
        <dsp:cNvPr id="0" name=""/>
        <dsp:cNvSpPr/>
      </dsp:nvSpPr>
      <dsp:spPr>
        <a:xfrm>
          <a:off x="4607758" y="3243810"/>
          <a:ext cx="645140" cy="261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84"/>
              </a:lnTo>
              <a:lnTo>
                <a:pt x="645140" y="130684"/>
              </a:lnTo>
              <a:lnTo>
                <a:pt x="645140" y="2613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5E83A-B1D7-4754-AB40-1BD356E2B23A}">
      <dsp:nvSpPr>
        <dsp:cNvPr id="0" name=""/>
        <dsp:cNvSpPr/>
      </dsp:nvSpPr>
      <dsp:spPr>
        <a:xfrm>
          <a:off x="4749865" y="3505180"/>
          <a:ext cx="1006067" cy="6707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7 SEGMENTS</a:t>
          </a:r>
        </a:p>
      </dsp:txBody>
      <dsp:txXfrm>
        <a:off x="4769509" y="3524824"/>
        <a:ext cx="966779" cy="631423"/>
      </dsp:txXfrm>
    </dsp:sp>
    <dsp:sp modelId="{F7EDE524-7426-42F9-9EA5-E64F8887CFAA}">
      <dsp:nvSpPr>
        <dsp:cNvPr id="0" name=""/>
        <dsp:cNvSpPr/>
      </dsp:nvSpPr>
      <dsp:spPr>
        <a:xfrm>
          <a:off x="6001442" y="2304814"/>
          <a:ext cx="1876035" cy="268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142"/>
              </a:lnTo>
              <a:lnTo>
                <a:pt x="1876035" y="134142"/>
              </a:lnTo>
              <a:lnTo>
                <a:pt x="1876035" y="2682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A0C2D-ACD5-4BE7-B893-91B3018C35E8}">
      <dsp:nvSpPr>
        <dsp:cNvPr id="0" name=""/>
        <dsp:cNvSpPr/>
      </dsp:nvSpPr>
      <dsp:spPr>
        <a:xfrm>
          <a:off x="7374444" y="2573098"/>
          <a:ext cx="1006067" cy="6707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LECTOR </a:t>
          </a:r>
        </a:p>
      </dsp:txBody>
      <dsp:txXfrm>
        <a:off x="7394088" y="2592742"/>
        <a:ext cx="966779" cy="631423"/>
      </dsp:txXfrm>
    </dsp:sp>
    <dsp:sp modelId="{7D9DF814-EB3C-4A52-B166-0E4DD46DE296}">
      <dsp:nvSpPr>
        <dsp:cNvPr id="0" name=""/>
        <dsp:cNvSpPr/>
      </dsp:nvSpPr>
      <dsp:spPr>
        <a:xfrm>
          <a:off x="6569590" y="3243810"/>
          <a:ext cx="1307887" cy="268284"/>
        </a:xfrm>
        <a:custGeom>
          <a:avLst/>
          <a:gdLst/>
          <a:ahLst/>
          <a:cxnLst/>
          <a:rect l="0" t="0" r="0" b="0"/>
          <a:pathLst>
            <a:path>
              <a:moveTo>
                <a:pt x="1307887" y="0"/>
              </a:moveTo>
              <a:lnTo>
                <a:pt x="1307887" y="134142"/>
              </a:lnTo>
              <a:lnTo>
                <a:pt x="0" y="134142"/>
              </a:lnTo>
              <a:lnTo>
                <a:pt x="0" y="2682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5281-3BE3-458D-9668-FC45289E3411}">
      <dsp:nvSpPr>
        <dsp:cNvPr id="0" name=""/>
        <dsp:cNvSpPr/>
      </dsp:nvSpPr>
      <dsp:spPr>
        <a:xfrm>
          <a:off x="6547834" y="3512095"/>
          <a:ext cx="43512" cy="6707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400" kern="1200" dirty="0"/>
        </a:p>
      </dsp:txBody>
      <dsp:txXfrm>
        <a:off x="6549108" y="3513369"/>
        <a:ext cx="40964" cy="668163"/>
      </dsp:txXfrm>
    </dsp:sp>
    <dsp:sp modelId="{6693D620-D3B4-43A1-8165-358A23FCEFAD}">
      <dsp:nvSpPr>
        <dsp:cNvPr id="0" name=""/>
        <dsp:cNvSpPr/>
      </dsp:nvSpPr>
      <dsp:spPr>
        <a:xfrm>
          <a:off x="6523870" y="4182807"/>
          <a:ext cx="91440" cy="2682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28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65F75-534B-4A28-8D74-771BE4C5037B}">
      <dsp:nvSpPr>
        <dsp:cNvPr id="0" name=""/>
        <dsp:cNvSpPr/>
      </dsp:nvSpPr>
      <dsp:spPr>
        <a:xfrm>
          <a:off x="6066556" y="4451091"/>
          <a:ext cx="1006067" cy="6707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GPIO</a:t>
          </a:r>
        </a:p>
      </dsp:txBody>
      <dsp:txXfrm>
        <a:off x="6086200" y="4470735"/>
        <a:ext cx="966779" cy="631423"/>
      </dsp:txXfrm>
    </dsp:sp>
    <dsp:sp modelId="{E6E5601B-39F7-4D6D-B067-78B9A4C88F76}">
      <dsp:nvSpPr>
        <dsp:cNvPr id="0" name=""/>
        <dsp:cNvSpPr/>
      </dsp:nvSpPr>
      <dsp:spPr>
        <a:xfrm>
          <a:off x="7396200" y="3243810"/>
          <a:ext cx="481277" cy="268284"/>
        </a:xfrm>
        <a:custGeom>
          <a:avLst/>
          <a:gdLst/>
          <a:ahLst/>
          <a:cxnLst/>
          <a:rect l="0" t="0" r="0" b="0"/>
          <a:pathLst>
            <a:path>
              <a:moveTo>
                <a:pt x="481277" y="0"/>
              </a:moveTo>
              <a:lnTo>
                <a:pt x="481277" y="134142"/>
              </a:lnTo>
              <a:lnTo>
                <a:pt x="0" y="134142"/>
              </a:lnTo>
              <a:lnTo>
                <a:pt x="0" y="2682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54DCD-71BE-4D6B-9077-16D4BC71B579}">
      <dsp:nvSpPr>
        <dsp:cNvPr id="0" name=""/>
        <dsp:cNvSpPr/>
      </dsp:nvSpPr>
      <dsp:spPr>
        <a:xfrm>
          <a:off x="6893166" y="3512095"/>
          <a:ext cx="1006067" cy="6707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DECODER</a:t>
          </a:r>
        </a:p>
      </dsp:txBody>
      <dsp:txXfrm>
        <a:off x="6912810" y="3531739"/>
        <a:ext cx="966779" cy="631423"/>
      </dsp:txXfrm>
    </dsp:sp>
    <dsp:sp modelId="{7F15DC38-3E35-4ED9-83CB-208CB23EA7A4}">
      <dsp:nvSpPr>
        <dsp:cNvPr id="0" name=""/>
        <dsp:cNvSpPr/>
      </dsp:nvSpPr>
      <dsp:spPr>
        <a:xfrm>
          <a:off x="7877478" y="3243810"/>
          <a:ext cx="826610" cy="268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142"/>
              </a:lnTo>
              <a:lnTo>
                <a:pt x="826610" y="134142"/>
              </a:lnTo>
              <a:lnTo>
                <a:pt x="826610" y="2682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D1C98-5033-4CC0-A62F-4F6538B25AE3}">
      <dsp:nvSpPr>
        <dsp:cNvPr id="0" name=""/>
        <dsp:cNvSpPr/>
      </dsp:nvSpPr>
      <dsp:spPr>
        <a:xfrm>
          <a:off x="8201054" y="3512095"/>
          <a:ext cx="1006067" cy="6707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STANDARD</a:t>
          </a:r>
        </a:p>
      </dsp:txBody>
      <dsp:txXfrm>
        <a:off x="8220698" y="3531739"/>
        <a:ext cx="966779" cy="631423"/>
      </dsp:txXfrm>
    </dsp:sp>
    <dsp:sp modelId="{5B1BDFAD-02C6-44F1-B889-E8B7F6D74DD3}">
      <dsp:nvSpPr>
        <dsp:cNvPr id="0" name=""/>
        <dsp:cNvSpPr/>
      </dsp:nvSpPr>
      <dsp:spPr>
        <a:xfrm>
          <a:off x="6001442" y="2304814"/>
          <a:ext cx="4426140" cy="268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142"/>
              </a:lnTo>
              <a:lnTo>
                <a:pt x="4426140" y="134142"/>
              </a:lnTo>
              <a:lnTo>
                <a:pt x="4426140" y="2682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29F20-975B-4341-B41B-50CEA49FE606}">
      <dsp:nvSpPr>
        <dsp:cNvPr id="0" name=""/>
        <dsp:cNvSpPr/>
      </dsp:nvSpPr>
      <dsp:spPr>
        <a:xfrm>
          <a:off x="9924549" y="2573098"/>
          <a:ext cx="1006067" cy="6707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DOOR MANAGER</a:t>
          </a:r>
        </a:p>
      </dsp:txBody>
      <dsp:txXfrm>
        <a:off x="9944193" y="2592742"/>
        <a:ext cx="966779" cy="631423"/>
      </dsp:txXfrm>
    </dsp:sp>
    <dsp:sp modelId="{15A86F3B-D9E7-41FD-8AB1-37718931BB58}">
      <dsp:nvSpPr>
        <dsp:cNvPr id="0" name=""/>
        <dsp:cNvSpPr/>
      </dsp:nvSpPr>
      <dsp:spPr>
        <a:xfrm>
          <a:off x="10011976" y="3243810"/>
          <a:ext cx="415606" cy="268284"/>
        </a:xfrm>
        <a:custGeom>
          <a:avLst/>
          <a:gdLst/>
          <a:ahLst/>
          <a:cxnLst/>
          <a:rect l="0" t="0" r="0" b="0"/>
          <a:pathLst>
            <a:path>
              <a:moveTo>
                <a:pt x="415606" y="0"/>
              </a:moveTo>
              <a:lnTo>
                <a:pt x="415606" y="134142"/>
              </a:lnTo>
              <a:lnTo>
                <a:pt x="0" y="134142"/>
              </a:lnTo>
              <a:lnTo>
                <a:pt x="0" y="2682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95C10-858B-4A7B-A18D-1D602190A6DC}">
      <dsp:nvSpPr>
        <dsp:cNvPr id="0" name=""/>
        <dsp:cNvSpPr/>
      </dsp:nvSpPr>
      <dsp:spPr>
        <a:xfrm>
          <a:off x="9508942" y="3512095"/>
          <a:ext cx="1006067" cy="6707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TIMER</a:t>
          </a:r>
        </a:p>
      </dsp:txBody>
      <dsp:txXfrm>
        <a:off x="9528586" y="3531739"/>
        <a:ext cx="966779" cy="631423"/>
      </dsp:txXfrm>
    </dsp:sp>
    <dsp:sp modelId="{531E14F9-BE8E-487D-9FBC-BD239BDE74DC}">
      <dsp:nvSpPr>
        <dsp:cNvPr id="0" name=""/>
        <dsp:cNvSpPr/>
      </dsp:nvSpPr>
      <dsp:spPr>
        <a:xfrm>
          <a:off x="9966256" y="4182807"/>
          <a:ext cx="91440" cy="2682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28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2570C-AFCD-4136-A3A6-087661427F8A}">
      <dsp:nvSpPr>
        <dsp:cNvPr id="0" name=""/>
        <dsp:cNvSpPr/>
      </dsp:nvSpPr>
      <dsp:spPr>
        <a:xfrm>
          <a:off x="9508942" y="4451091"/>
          <a:ext cx="1006067" cy="6707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SYSTICK</a:t>
          </a:r>
        </a:p>
      </dsp:txBody>
      <dsp:txXfrm>
        <a:off x="9528586" y="4470735"/>
        <a:ext cx="966779" cy="631423"/>
      </dsp:txXfrm>
    </dsp:sp>
    <dsp:sp modelId="{85E03D00-B215-4479-AFBA-5CEB429504C9}">
      <dsp:nvSpPr>
        <dsp:cNvPr id="0" name=""/>
        <dsp:cNvSpPr/>
      </dsp:nvSpPr>
      <dsp:spPr>
        <a:xfrm>
          <a:off x="10427582" y="3243810"/>
          <a:ext cx="892281" cy="268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142"/>
              </a:lnTo>
              <a:lnTo>
                <a:pt x="892281" y="134142"/>
              </a:lnTo>
              <a:lnTo>
                <a:pt x="892281" y="2682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64A56-0EC5-47D8-BA37-8F16F1EE2F1C}">
      <dsp:nvSpPr>
        <dsp:cNvPr id="0" name=""/>
        <dsp:cNvSpPr/>
      </dsp:nvSpPr>
      <dsp:spPr>
        <a:xfrm>
          <a:off x="11293505" y="3512095"/>
          <a:ext cx="52717" cy="6707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400" kern="1200" dirty="0"/>
        </a:p>
      </dsp:txBody>
      <dsp:txXfrm>
        <a:off x="11295049" y="3513639"/>
        <a:ext cx="49629" cy="667623"/>
      </dsp:txXfrm>
    </dsp:sp>
    <dsp:sp modelId="{ECB6E3E8-C365-4657-9343-AE63156F3519}">
      <dsp:nvSpPr>
        <dsp:cNvPr id="0" name=""/>
        <dsp:cNvSpPr/>
      </dsp:nvSpPr>
      <dsp:spPr>
        <a:xfrm>
          <a:off x="11274144" y="4182807"/>
          <a:ext cx="91440" cy="2682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28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3E1FD-017C-4D04-87E7-1344708FEFFE}">
      <dsp:nvSpPr>
        <dsp:cNvPr id="0" name=""/>
        <dsp:cNvSpPr/>
      </dsp:nvSpPr>
      <dsp:spPr>
        <a:xfrm>
          <a:off x="10816830" y="4451091"/>
          <a:ext cx="1006067" cy="6707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GPIO</a:t>
          </a:r>
        </a:p>
      </dsp:txBody>
      <dsp:txXfrm>
        <a:off x="10836474" y="4470735"/>
        <a:ext cx="966779" cy="631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AFBA-5A13-4349-A39D-854233A67AAB}">
      <dsp:nvSpPr>
        <dsp:cNvPr id="0" name=""/>
        <dsp:cNvSpPr/>
      </dsp:nvSpPr>
      <dsp:spPr>
        <a:xfrm>
          <a:off x="2795956" y="1414"/>
          <a:ext cx="1374369" cy="916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ENCODER</a:t>
          </a:r>
        </a:p>
      </dsp:txBody>
      <dsp:txXfrm>
        <a:off x="2822792" y="28250"/>
        <a:ext cx="1320697" cy="862574"/>
      </dsp:txXfrm>
    </dsp:sp>
    <dsp:sp modelId="{41AB122B-081A-4865-AD38-E3670CB221C3}">
      <dsp:nvSpPr>
        <dsp:cNvPr id="0" name=""/>
        <dsp:cNvSpPr/>
      </dsp:nvSpPr>
      <dsp:spPr>
        <a:xfrm>
          <a:off x="2589801" y="917660"/>
          <a:ext cx="893339" cy="366498"/>
        </a:xfrm>
        <a:custGeom>
          <a:avLst/>
          <a:gdLst/>
          <a:ahLst/>
          <a:cxnLst/>
          <a:rect l="0" t="0" r="0" b="0"/>
          <a:pathLst>
            <a:path>
              <a:moveTo>
                <a:pt x="893339" y="0"/>
              </a:moveTo>
              <a:lnTo>
                <a:pt x="893339" y="183249"/>
              </a:lnTo>
              <a:lnTo>
                <a:pt x="0" y="183249"/>
              </a:lnTo>
              <a:lnTo>
                <a:pt x="0" y="36649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015A-E51F-4E92-93F8-42CA82FE8288}">
      <dsp:nvSpPr>
        <dsp:cNvPr id="0" name=""/>
        <dsp:cNvSpPr/>
      </dsp:nvSpPr>
      <dsp:spPr>
        <a:xfrm>
          <a:off x="1902616" y="1284159"/>
          <a:ext cx="1374369" cy="9162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ENCODER HAL</a:t>
          </a:r>
        </a:p>
      </dsp:txBody>
      <dsp:txXfrm>
        <a:off x="1929452" y="1310995"/>
        <a:ext cx="1320697" cy="862574"/>
      </dsp:txXfrm>
    </dsp:sp>
    <dsp:sp modelId="{53BE28EF-99A8-45D2-A439-B1144FBC3954}">
      <dsp:nvSpPr>
        <dsp:cNvPr id="0" name=""/>
        <dsp:cNvSpPr/>
      </dsp:nvSpPr>
      <dsp:spPr>
        <a:xfrm>
          <a:off x="2020582" y="2200405"/>
          <a:ext cx="569219" cy="366498"/>
        </a:xfrm>
        <a:custGeom>
          <a:avLst/>
          <a:gdLst/>
          <a:ahLst/>
          <a:cxnLst/>
          <a:rect l="0" t="0" r="0" b="0"/>
          <a:pathLst>
            <a:path>
              <a:moveTo>
                <a:pt x="569219" y="0"/>
              </a:moveTo>
              <a:lnTo>
                <a:pt x="569219" y="183249"/>
              </a:lnTo>
              <a:lnTo>
                <a:pt x="0" y="183249"/>
              </a:lnTo>
              <a:lnTo>
                <a:pt x="0" y="36649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AA9F1-E100-43C5-9B3E-E49BBE5DF731}">
      <dsp:nvSpPr>
        <dsp:cNvPr id="0" name=""/>
        <dsp:cNvSpPr/>
      </dsp:nvSpPr>
      <dsp:spPr>
        <a:xfrm>
          <a:off x="1333397" y="2566903"/>
          <a:ext cx="1374369" cy="9162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TIMER</a:t>
          </a:r>
          <a:endParaRPr lang="en-US" sz="2100" kern="1200" dirty="0"/>
        </a:p>
      </dsp:txBody>
      <dsp:txXfrm>
        <a:off x="1360233" y="2593739"/>
        <a:ext cx="1320697" cy="862574"/>
      </dsp:txXfrm>
    </dsp:sp>
    <dsp:sp modelId="{D2FA8DCC-89A3-4CB1-9FF9-7F8B664B0AF9}">
      <dsp:nvSpPr>
        <dsp:cNvPr id="0" name=""/>
        <dsp:cNvSpPr/>
      </dsp:nvSpPr>
      <dsp:spPr>
        <a:xfrm>
          <a:off x="1974862" y="3483149"/>
          <a:ext cx="91440" cy="366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4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7B0F-4C3D-48FF-A291-A297AD09F19A}">
      <dsp:nvSpPr>
        <dsp:cNvPr id="0" name=""/>
        <dsp:cNvSpPr/>
      </dsp:nvSpPr>
      <dsp:spPr>
        <a:xfrm>
          <a:off x="1333397" y="3849648"/>
          <a:ext cx="1374369" cy="9162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SYSTICK</a:t>
          </a:r>
          <a:endParaRPr lang="en-US" sz="2100" kern="1200" dirty="0"/>
        </a:p>
      </dsp:txBody>
      <dsp:txXfrm>
        <a:off x="1360233" y="3876484"/>
        <a:ext cx="1320697" cy="862574"/>
      </dsp:txXfrm>
    </dsp:sp>
    <dsp:sp modelId="{DDEF067D-8035-4EE8-B26D-F9EF3FCB2EBB}">
      <dsp:nvSpPr>
        <dsp:cNvPr id="0" name=""/>
        <dsp:cNvSpPr/>
      </dsp:nvSpPr>
      <dsp:spPr>
        <a:xfrm>
          <a:off x="2589801" y="2200405"/>
          <a:ext cx="1217460" cy="366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249"/>
              </a:lnTo>
              <a:lnTo>
                <a:pt x="1217460" y="183249"/>
              </a:lnTo>
              <a:lnTo>
                <a:pt x="1217460" y="36649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6A8BA-439E-4716-BD26-721A6F281A37}">
      <dsp:nvSpPr>
        <dsp:cNvPr id="0" name=""/>
        <dsp:cNvSpPr/>
      </dsp:nvSpPr>
      <dsp:spPr>
        <a:xfrm>
          <a:off x="3768319" y="2566903"/>
          <a:ext cx="77885" cy="9162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100" kern="1200" dirty="0"/>
        </a:p>
      </dsp:txBody>
      <dsp:txXfrm>
        <a:off x="3770600" y="2569184"/>
        <a:ext cx="73323" cy="911684"/>
      </dsp:txXfrm>
    </dsp:sp>
    <dsp:sp modelId="{2B44D44D-9C15-4BE4-8857-6902DD216E02}">
      <dsp:nvSpPr>
        <dsp:cNvPr id="0" name=""/>
        <dsp:cNvSpPr/>
      </dsp:nvSpPr>
      <dsp:spPr>
        <a:xfrm>
          <a:off x="3761542" y="3483149"/>
          <a:ext cx="91440" cy="366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4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EC701-59F7-4F6F-A2FB-6D1193C6C0E9}">
      <dsp:nvSpPr>
        <dsp:cNvPr id="0" name=""/>
        <dsp:cNvSpPr/>
      </dsp:nvSpPr>
      <dsp:spPr>
        <a:xfrm>
          <a:off x="3120077" y="3849648"/>
          <a:ext cx="1374369" cy="9162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GPIO</a:t>
          </a:r>
        </a:p>
      </dsp:txBody>
      <dsp:txXfrm>
        <a:off x="3146913" y="3876484"/>
        <a:ext cx="1320697" cy="862574"/>
      </dsp:txXfrm>
    </dsp:sp>
    <dsp:sp modelId="{43920A6D-2009-4B79-8742-B886ECB91308}">
      <dsp:nvSpPr>
        <dsp:cNvPr id="0" name=""/>
        <dsp:cNvSpPr/>
      </dsp:nvSpPr>
      <dsp:spPr>
        <a:xfrm>
          <a:off x="3483141" y="917660"/>
          <a:ext cx="893339" cy="366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249"/>
              </a:lnTo>
              <a:lnTo>
                <a:pt x="893339" y="183249"/>
              </a:lnTo>
              <a:lnTo>
                <a:pt x="893339" y="36649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2B6CC-A93F-47ED-A7B9-26D22F200D1D}">
      <dsp:nvSpPr>
        <dsp:cNvPr id="0" name=""/>
        <dsp:cNvSpPr/>
      </dsp:nvSpPr>
      <dsp:spPr>
        <a:xfrm>
          <a:off x="3689296" y="1284159"/>
          <a:ext cx="1374369" cy="9162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DECODER</a:t>
          </a:r>
        </a:p>
      </dsp:txBody>
      <dsp:txXfrm>
        <a:off x="3716132" y="1310995"/>
        <a:ext cx="1320697" cy="862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16E17-215E-4FF0-AD28-56A2E866B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Control de Acceso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5265C-DA0F-41D3-A3B8-5CEFF3700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8609453" cy="2258552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Laboratorio de Microprocesadores – ITBA</a:t>
            </a:r>
          </a:p>
          <a:p>
            <a:pPr algn="l"/>
            <a:r>
              <a:rPr lang="es-AR" dirty="0"/>
              <a:t>Grupo 5 :</a:t>
            </a:r>
          </a:p>
          <a:p>
            <a:pPr algn="l"/>
            <a:r>
              <a:rPr lang="es-AR" dirty="0"/>
              <a:t>Fernandez, Lucero - 57485 </a:t>
            </a:r>
          </a:p>
          <a:p>
            <a:pPr algn="l"/>
            <a:r>
              <a:rPr lang="es-AR" dirty="0" err="1"/>
              <a:t>Mollón</a:t>
            </a:r>
            <a:r>
              <a:rPr lang="es-AR" dirty="0"/>
              <a:t>, Manuel - 58023</a:t>
            </a:r>
          </a:p>
          <a:p>
            <a:pPr algn="l"/>
            <a:r>
              <a:rPr lang="es-AR" dirty="0"/>
              <a:t>Vijande, Ezequiel - 58057</a:t>
            </a:r>
          </a:p>
          <a:p>
            <a:pPr algn="l"/>
            <a:r>
              <a:rPr lang="es-AR" dirty="0"/>
              <a:t>Larroque, Matías - 56597</a:t>
            </a:r>
          </a:p>
        </p:txBody>
      </p:sp>
    </p:spTree>
    <p:extLst>
      <p:ext uri="{BB962C8B-B14F-4D97-AF65-F5344CB8AC3E}">
        <p14:creationId xmlns:p14="http://schemas.microsoft.com/office/powerpoint/2010/main" val="394936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B38A1-DA29-44B3-B24F-123D07A5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s-AR" sz="2400"/>
              <a:t>Eventos de Encoder</a:t>
            </a:r>
            <a:endParaRPr lang="en-US" sz="24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64440D-53A5-4932-800B-C1967C5D1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7E1776D-1CFB-4F7E-8031-9E1450DFE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318" y="1639159"/>
            <a:ext cx="6596906" cy="374958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990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7BD73-B4C9-48DB-BF53-1CC8662F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Lector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BDB7EEA-2C3B-4982-B8C3-ABC60357E345}"/>
              </a:ext>
            </a:extLst>
          </p:cNvPr>
          <p:cNvSpPr txBox="1"/>
          <p:nvPr/>
        </p:nvSpPr>
        <p:spPr>
          <a:xfrm>
            <a:off x="680321" y="2228671"/>
            <a:ext cx="111008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Inputs del MCU:</a:t>
            </a:r>
          </a:p>
          <a:p>
            <a:r>
              <a:rPr lang="es-AR" sz="2400" dirty="0"/>
              <a:t>Enable: Señal que indica en que momento se desliza una tarjeta por el lector</a:t>
            </a:r>
          </a:p>
          <a:p>
            <a:endParaRPr lang="es-AR" sz="2400" dirty="0"/>
          </a:p>
          <a:p>
            <a:r>
              <a:rPr lang="es-AR" sz="2400" dirty="0"/>
              <a:t>Clock: Señal periódica de frecuencia proporcional a la velocidad de la tarjeta</a:t>
            </a:r>
          </a:p>
          <a:p>
            <a:endParaRPr lang="es-AR" sz="2400" dirty="0"/>
          </a:p>
          <a:p>
            <a:r>
              <a:rPr lang="es-AR" sz="2400" dirty="0"/>
              <a:t>Data: Señal que representa un dato (1 o 0) ante flanco descendente de clock</a:t>
            </a:r>
          </a:p>
        </p:txBody>
      </p:sp>
    </p:spTree>
    <p:extLst>
      <p:ext uri="{BB962C8B-B14F-4D97-AF65-F5344CB8AC3E}">
        <p14:creationId xmlns:p14="http://schemas.microsoft.com/office/powerpoint/2010/main" val="70438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0709D-0300-4B42-A52F-125BFA01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Lector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6122CE4-8D87-4F1D-B88E-98C5F2F84CA3}"/>
              </a:ext>
            </a:extLst>
          </p:cNvPr>
          <p:cNvSpPr txBox="1"/>
          <p:nvPr/>
        </p:nvSpPr>
        <p:spPr>
          <a:xfrm>
            <a:off x="521294" y="2199860"/>
            <a:ext cx="1114941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Interrupciones del MCU:</a:t>
            </a:r>
          </a:p>
          <a:p>
            <a:r>
              <a:rPr lang="es-AR" sz="2400" dirty="0"/>
              <a:t>Enable – flanco ascendente: Se habilita clock, se comienza lectura.</a:t>
            </a:r>
          </a:p>
          <a:p>
            <a:r>
              <a:rPr lang="es-AR" sz="2400" dirty="0"/>
              <a:t>(x useg de duración)</a:t>
            </a:r>
          </a:p>
          <a:p>
            <a:endParaRPr lang="es-AR" sz="2400" dirty="0"/>
          </a:p>
          <a:p>
            <a:r>
              <a:rPr lang="es-AR" sz="2400" dirty="0"/>
              <a:t>Clock – flanco descendente: Se lee pin de datos y se guardan en un buffer.</a:t>
            </a:r>
          </a:p>
          <a:p>
            <a:r>
              <a:rPr lang="es-AR" sz="2400" dirty="0"/>
              <a:t>(x useg de duración)</a:t>
            </a:r>
          </a:p>
          <a:p>
            <a:endParaRPr lang="es-AR" sz="2400" dirty="0"/>
          </a:p>
          <a:p>
            <a:r>
              <a:rPr lang="es-AR" sz="2400" dirty="0"/>
              <a:t>Enable – flanco descendente: Se deshabilita clock, finaliza lectura, se genera un evento (lectureEvent).</a:t>
            </a:r>
          </a:p>
          <a:p>
            <a:r>
              <a:rPr lang="es-AR" sz="2400" dirty="0"/>
              <a:t>(x useg de duración)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2572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40032-3C3F-44CF-B0F2-6BA666FE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Lectura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3E9794-5113-453A-AFC1-6806F2A76A5A}"/>
              </a:ext>
            </a:extLst>
          </p:cNvPr>
          <p:cNvSpPr txBox="1"/>
          <p:nvPr/>
        </p:nvSpPr>
        <p:spPr>
          <a:xfrm>
            <a:off x="530087" y="2319130"/>
            <a:ext cx="1086678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Manejo de evento de lectura:</a:t>
            </a:r>
          </a:p>
          <a:p>
            <a:r>
              <a:rPr lang="es-AR" sz="2400" dirty="0"/>
              <a:t>Ante la generación de este tipo de evento, se guarda el mismo en una cola.</a:t>
            </a:r>
          </a:p>
          <a:p>
            <a:endParaRPr lang="es-AR" sz="2400" dirty="0"/>
          </a:p>
          <a:p>
            <a:r>
              <a:rPr lang="es-AR" sz="2400" dirty="0"/>
              <a:t>Una “APP” puede indicar que se extraiga un evento de la cola</a:t>
            </a:r>
          </a:p>
          <a:p>
            <a:endParaRPr lang="es-AR" sz="2400" dirty="0"/>
          </a:p>
          <a:p>
            <a:r>
              <a:rPr lang="es-AR" sz="2400" dirty="0"/>
              <a:t>Al extraer el evento de la cola (cuyo contenido es una serie de 1s o 0s), este es decodificado según los estándares especificados de tarjetas magnéticas</a:t>
            </a:r>
          </a:p>
          <a:p>
            <a:endParaRPr lang="es-AR" sz="2400" dirty="0"/>
          </a:p>
          <a:p>
            <a:r>
              <a:rPr lang="es-AR" sz="2400" dirty="0"/>
              <a:t>Finalmente, la APP tiene a su disposición una PALABRA decodificada (y separada en campos según el standard) , y la validez de esta palabra.</a:t>
            </a:r>
          </a:p>
        </p:txBody>
      </p:sp>
    </p:spTree>
    <p:extLst>
      <p:ext uri="{BB962C8B-B14F-4D97-AF65-F5344CB8AC3E}">
        <p14:creationId xmlns:p14="http://schemas.microsoft.com/office/powerpoint/2010/main" val="1530338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5D5F5-0C93-4318-9806-DB700321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Lector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CD6518-DFF4-4063-8129-349D2EE5C5B4}"/>
              </a:ext>
            </a:extLst>
          </p:cNvPr>
          <p:cNvSpPr txBox="1"/>
          <p:nvPr/>
        </p:nvSpPr>
        <p:spPr>
          <a:xfrm>
            <a:off x="477078" y="2358887"/>
            <a:ext cx="110920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Decodificación:</a:t>
            </a:r>
          </a:p>
          <a:p>
            <a:r>
              <a:rPr lang="es-AR" sz="2400" dirty="0"/>
              <a:t>Se averigua el tipo de TRACK que representan los datos de entrada.</a:t>
            </a:r>
          </a:p>
          <a:p>
            <a:endParaRPr lang="es-AR" sz="2400" dirty="0"/>
          </a:p>
          <a:p>
            <a:r>
              <a:rPr lang="es-AR" sz="2400" dirty="0"/>
              <a:t>Se descartan los datos correspondientes a bordes de la tarjeta.</a:t>
            </a:r>
          </a:p>
          <a:p>
            <a:endParaRPr lang="es-AR" sz="2400" dirty="0"/>
          </a:p>
          <a:p>
            <a:r>
              <a:rPr lang="es-AR" sz="2400" dirty="0"/>
              <a:t>Se decodifica cada carácter, separando en campos según los señaladores. A su vez, se validan los datos contemplando bits de paridad.</a:t>
            </a:r>
          </a:p>
          <a:p>
            <a:endParaRPr lang="es-AR" sz="2400" dirty="0"/>
          </a:p>
          <a:p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11786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87759-5898-43A2-972B-6DFC67A7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Door manager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FCB638-9F71-4C6E-B509-6715DB8AF248}"/>
              </a:ext>
            </a:extLst>
          </p:cNvPr>
          <p:cNvSpPr txBox="1"/>
          <p:nvPr/>
        </p:nvSpPr>
        <p:spPr>
          <a:xfrm>
            <a:off x="404191" y="2385391"/>
            <a:ext cx="1138361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Funciones disponibles para una “APP”:</a:t>
            </a:r>
          </a:p>
          <a:p>
            <a:r>
              <a:rPr lang="es-AR" sz="2400" dirty="0" err="1"/>
              <a:t>openDoor</a:t>
            </a:r>
            <a:r>
              <a:rPr lang="es-AR" sz="2400" dirty="0"/>
              <a:t>() : prende led.</a:t>
            </a:r>
          </a:p>
          <a:p>
            <a:endParaRPr lang="es-AR" sz="2400" dirty="0"/>
          </a:p>
          <a:p>
            <a:r>
              <a:rPr lang="es-AR" sz="2400" dirty="0" err="1"/>
              <a:t>closeDoor</a:t>
            </a:r>
            <a:r>
              <a:rPr lang="es-AR" sz="2400" dirty="0"/>
              <a:t>() : apaga led.</a:t>
            </a:r>
          </a:p>
          <a:p>
            <a:endParaRPr lang="es-AR" sz="2400" dirty="0"/>
          </a:p>
          <a:p>
            <a:r>
              <a:rPr lang="es-AR" sz="2400" dirty="0" err="1"/>
              <a:t>openDoorTemporally</a:t>
            </a:r>
            <a:r>
              <a:rPr lang="es-AR" sz="2400" dirty="0"/>
              <a:t>() : prende led, y lo apaga luego de un tiempo configurable.</a:t>
            </a:r>
          </a:p>
        </p:txBody>
      </p:sp>
    </p:spTree>
    <p:extLst>
      <p:ext uri="{BB962C8B-B14F-4D97-AF65-F5344CB8AC3E}">
        <p14:creationId xmlns:p14="http://schemas.microsoft.com/office/powerpoint/2010/main" val="3116513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28750-8BE2-40F7-910E-0C9644D1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¿10?</a:t>
            </a:r>
          </a:p>
        </p:txBody>
      </p:sp>
    </p:spTree>
    <p:extLst>
      <p:ext uri="{BB962C8B-B14F-4D97-AF65-F5344CB8AC3E}">
        <p14:creationId xmlns:p14="http://schemas.microsoft.com/office/powerpoint/2010/main" val="76771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7FD7A778-23E4-4917-BBB4-AFC560E324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9440265"/>
              </p:ext>
            </p:extLst>
          </p:nvPr>
        </p:nvGraphicFramePr>
        <p:xfrm>
          <a:off x="168676" y="1"/>
          <a:ext cx="11824542" cy="6755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25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78A90-C04F-48F2-9630-6501B29F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Aplicación</a:t>
            </a:r>
          </a:p>
        </p:txBody>
      </p:sp>
    </p:spTree>
    <p:extLst>
      <p:ext uri="{BB962C8B-B14F-4D97-AF65-F5344CB8AC3E}">
        <p14:creationId xmlns:p14="http://schemas.microsoft.com/office/powerpoint/2010/main" val="197157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5BD20-2C43-42C0-B780-C25DE329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“Main program” - Aplicación</a:t>
            </a:r>
          </a:p>
        </p:txBody>
      </p:sp>
    </p:spTree>
    <p:extLst>
      <p:ext uri="{BB962C8B-B14F-4D97-AF65-F5344CB8AC3E}">
        <p14:creationId xmlns:p14="http://schemas.microsoft.com/office/powerpoint/2010/main" val="54813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D2E74-C930-40CC-A742-CE7EA3DA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Display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7567" y="2364773"/>
            <a:ext cx="5943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Para la </a:t>
            </a:r>
            <a:r>
              <a:rPr lang="en-CA" dirty="0" err="1"/>
              <a:t>realización</a:t>
            </a:r>
            <a:r>
              <a:rPr lang="en-CA" dirty="0"/>
              <a:t> del display se </a:t>
            </a:r>
            <a:r>
              <a:rPr lang="en-CA" dirty="0" err="1"/>
              <a:t>utilizaron</a:t>
            </a:r>
            <a:r>
              <a:rPr lang="en-CA" dirty="0"/>
              <a:t> 3 </a:t>
            </a:r>
            <a:r>
              <a:rPr lang="en-CA" dirty="0" err="1"/>
              <a:t>módulos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display se </a:t>
            </a:r>
            <a:r>
              <a:rPr lang="en-CA" dirty="0" err="1"/>
              <a:t>ocupa</a:t>
            </a:r>
            <a:r>
              <a:rPr lang="en-CA" dirty="0"/>
              <a:t> de </a:t>
            </a:r>
            <a:r>
              <a:rPr lang="en-CA" dirty="0" err="1"/>
              <a:t>imprimir</a:t>
            </a:r>
            <a:r>
              <a:rPr lang="en-CA" dirty="0"/>
              <a:t> </a:t>
            </a:r>
            <a:r>
              <a:rPr lang="en-CA" dirty="0" err="1"/>
              <a:t>mensajes</a:t>
            </a:r>
            <a:endParaRPr lang="en-CA" dirty="0"/>
          </a:p>
          <a:p>
            <a:r>
              <a:rPr lang="en-CA" dirty="0"/>
              <a:t>sin </a:t>
            </a:r>
            <a:r>
              <a:rPr lang="en-CA" dirty="0" err="1"/>
              <a:t>importar</a:t>
            </a:r>
            <a:r>
              <a:rPr lang="en-CA" dirty="0"/>
              <a:t> el hardware </a:t>
            </a:r>
            <a:r>
              <a:rPr lang="en-CA" dirty="0" err="1"/>
              <a:t>utilizado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</a:t>
            </a:r>
            <a:r>
              <a:rPr lang="en-CA" dirty="0" err="1"/>
              <a:t>SegmentDisplay</a:t>
            </a:r>
            <a:r>
              <a:rPr lang="en-CA" dirty="0"/>
              <a:t> </a:t>
            </a:r>
            <a:r>
              <a:rPr lang="en-CA" dirty="0" err="1"/>
              <a:t>funciona</a:t>
            </a:r>
            <a:r>
              <a:rPr lang="en-CA" dirty="0"/>
              <a:t> </a:t>
            </a:r>
            <a:r>
              <a:rPr lang="en-CA" dirty="0" err="1"/>
              <a:t>como</a:t>
            </a:r>
            <a:r>
              <a:rPr lang="en-CA" dirty="0"/>
              <a:t> driver que </a:t>
            </a:r>
            <a:r>
              <a:rPr lang="en-CA" dirty="0" err="1"/>
              <a:t>maneja</a:t>
            </a:r>
            <a:r>
              <a:rPr lang="en-CA" dirty="0"/>
              <a:t> el display de 7 </a:t>
            </a:r>
            <a:r>
              <a:rPr lang="en-CA" dirty="0" err="1"/>
              <a:t>segmentos</a:t>
            </a:r>
            <a:r>
              <a:rPr lang="en-CA" dirty="0"/>
              <a:t>  de la </a:t>
            </a:r>
            <a:r>
              <a:rPr lang="en-CA" dirty="0" err="1"/>
              <a:t>placa</a:t>
            </a:r>
            <a:r>
              <a:rPr lang="en-CA" dirty="0"/>
              <a:t> </a:t>
            </a:r>
            <a:r>
              <a:rPr lang="en-CA" dirty="0" err="1"/>
              <a:t>utilizada</a:t>
            </a:r>
            <a:r>
              <a:rPr lang="en-CA" dirty="0"/>
              <a:t>.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de Timer se </a:t>
            </a:r>
            <a:r>
              <a:rPr lang="en-CA" dirty="0" err="1"/>
              <a:t>utiliza</a:t>
            </a:r>
            <a:r>
              <a:rPr lang="en-CA" dirty="0"/>
              <a:t> para </a:t>
            </a:r>
            <a:r>
              <a:rPr lang="en-CA" dirty="0" err="1"/>
              <a:t>setear</a:t>
            </a:r>
            <a:r>
              <a:rPr lang="en-CA" dirty="0"/>
              <a:t> timers que </a:t>
            </a:r>
            <a:r>
              <a:rPr lang="en-CA" dirty="0" err="1"/>
              <a:t>indican</a:t>
            </a:r>
            <a:r>
              <a:rPr lang="en-CA" dirty="0"/>
              <a:t> el </a:t>
            </a:r>
            <a:r>
              <a:rPr lang="en-CA" dirty="0" err="1"/>
              <a:t>refresco</a:t>
            </a:r>
            <a:r>
              <a:rPr lang="en-CA" dirty="0"/>
              <a:t> de la imagen del display, el </a:t>
            </a:r>
            <a:r>
              <a:rPr lang="en-CA" dirty="0" err="1"/>
              <a:t>brillo</a:t>
            </a:r>
            <a:r>
              <a:rPr lang="en-CA" dirty="0"/>
              <a:t> y el </a:t>
            </a:r>
            <a:r>
              <a:rPr lang="en-CA" dirty="0" err="1"/>
              <a:t>movimiento</a:t>
            </a:r>
            <a:r>
              <a:rPr lang="en-CA" dirty="0"/>
              <a:t> del </a:t>
            </a:r>
            <a:r>
              <a:rPr lang="en-CA" dirty="0" err="1"/>
              <a:t>mensaje</a:t>
            </a:r>
            <a:r>
              <a:rPr lang="en-CA" dirty="0"/>
              <a:t>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43" y="2364773"/>
            <a:ext cx="5839389" cy="411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3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Display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5" y="2325189"/>
            <a:ext cx="11359967" cy="401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0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SegmentDisplay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254033" y="3756349"/>
            <a:ext cx="89088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 err="1"/>
              <a:t>Es</a:t>
            </a:r>
            <a:r>
              <a:rPr lang="en-CA" dirty="0"/>
              <a:t> particular del hardware.</a:t>
            </a:r>
          </a:p>
          <a:p>
            <a:endParaRPr lang="en-CA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 err="1"/>
              <a:t>Maneja</a:t>
            </a:r>
            <a:r>
              <a:rPr lang="en-CA" dirty="0"/>
              <a:t> pins GPIO del </a:t>
            </a:r>
            <a:r>
              <a:rPr lang="en-CA" dirty="0" err="1"/>
              <a:t>MicroControlador</a:t>
            </a:r>
            <a:r>
              <a:rPr lang="en-CA" dirty="0"/>
              <a:t> para </a:t>
            </a:r>
            <a:r>
              <a:rPr lang="en-CA" dirty="0" err="1"/>
              <a:t>actualizar</a:t>
            </a:r>
            <a:r>
              <a:rPr lang="en-CA" dirty="0"/>
              <a:t> la </a:t>
            </a:r>
            <a:r>
              <a:rPr lang="en-CA" dirty="0" err="1"/>
              <a:t>línea</a:t>
            </a:r>
            <a:r>
              <a:rPr lang="en-CA" dirty="0"/>
              <a:t> de </a:t>
            </a:r>
            <a:r>
              <a:rPr lang="en-CA" dirty="0" err="1"/>
              <a:t>selección</a:t>
            </a:r>
            <a:r>
              <a:rPr lang="en-CA" dirty="0"/>
              <a:t> del decoder y el valor de </a:t>
            </a:r>
            <a:r>
              <a:rPr lang="en-CA" dirty="0" err="1"/>
              <a:t>cada</a:t>
            </a:r>
            <a:r>
              <a:rPr lang="en-CA" dirty="0"/>
              <a:t> </a:t>
            </a:r>
            <a:r>
              <a:rPr lang="en-CA" dirty="0" err="1"/>
              <a:t>segmento</a:t>
            </a:r>
            <a:r>
              <a:rPr lang="en-CA" dirty="0"/>
              <a:t>.</a:t>
            </a:r>
          </a:p>
          <a:p>
            <a:endParaRPr lang="en-CA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 err="1"/>
              <a:t>Guarda</a:t>
            </a:r>
            <a:r>
              <a:rPr lang="en-CA" dirty="0"/>
              <a:t> dos </a:t>
            </a:r>
            <a:r>
              <a:rPr lang="en-CA" dirty="0" err="1"/>
              <a:t>arreglos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memoria</a:t>
            </a:r>
            <a:r>
              <a:rPr lang="en-CA" dirty="0"/>
              <a:t> con los </a:t>
            </a:r>
            <a:r>
              <a:rPr lang="en-CA" dirty="0" err="1"/>
              <a:t>valores</a:t>
            </a:r>
            <a:r>
              <a:rPr lang="en-CA" dirty="0"/>
              <a:t> </a:t>
            </a:r>
            <a:r>
              <a:rPr lang="en-CA" dirty="0" err="1"/>
              <a:t>hexadecimales</a:t>
            </a:r>
            <a:r>
              <a:rPr lang="en-CA" dirty="0"/>
              <a:t> </a:t>
            </a:r>
            <a:r>
              <a:rPr lang="en-CA" dirty="0" err="1"/>
              <a:t>correspondientes</a:t>
            </a:r>
            <a:r>
              <a:rPr lang="en-CA" dirty="0"/>
              <a:t> a </a:t>
            </a:r>
            <a:r>
              <a:rPr lang="en-CA" dirty="0" err="1"/>
              <a:t>cada</a:t>
            </a:r>
            <a:r>
              <a:rPr lang="en-CA" dirty="0"/>
              <a:t> </a:t>
            </a:r>
            <a:r>
              <a:rPr lang="en-CA" dirty="0" err="1"/>
              <a:t>dígito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74" y="2161244"/>
            <a:ext cx="8341387" cy="14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6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Interrupción</a:t>
            </a:r>
            <a:r>
              <a:rPr lang="en-CA" dirty="0"/>
              <a:t> </a:t>
            </a:r>
            <a:r>
              <a:rPr lang="en-CA" dirty="0" err="1"/>
              <a:t>periódica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235131" y="2272937"/>
            <a:ext cx="58608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 </a:t>
            </a:r>
            <a:r>
              <a:rPr lang="en-CA" dirty="0" err="1"/>
              <a:t>ocupa</a:t>
            </a:r>
            <a:r>
              <a:rPr lang="en-CA" dirty="0"/>
              <a:t> de </a:t>
            </a:r>
            <a:r>
              <a:rPr lang="en-CA" dirty="0" err="1"/>
              <a:t>actualizar</a:t>
            </a:r>
            <a:r>
              <a:rPr lang="en-CA" dirty="0"/>
              <a:t> los timers y </a:t>
            </a:r>
            <a:r>
              <a:rPr lang="en-CA" dirty="0" err="1"/>
              <a:t>atender</a:t>
            </a:r>
            <a:r>
              <a:rPr lang="en-CA" dirty="0"/>
              <a:t> sus</a:t>
            </a:r>
            <a:r>
              <a:rPr lang="en-US" dirty="0"/>
              <a:t> callbacks </a:t>
            </a:r>
            <a:r>
              <a:rPr lang="en-US" dirty="0" err="1"/>
              <a:t>correspondientes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Genera los </a:t>
            </a:r>
            <a:r>
              <a:rPr lang="en-CA" dirty="0" err="1"/>
              <a:t>eventos</a:t>
            </a:r>
            <a:r>
              <a:rPr lang="en-CA" dirty="0"/>
              <a:t> </a:t>
            </a:r>
            <a:r>
              <a:rPr lang="en-CA" dirty="0" err="1"/>
              <a:t>correspondientes</a:t>
            </a:r>
            <a:r>
              <a:rPr lang="en-CA" dirty="0"/>
              <a:t> al display, los timers y el 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Dura </a:t>
            </a:r>
            <a:r>
              <a:rPr lang="en-CA" dirty="0" err="1"/>
              <a:t>alrededor</a:t>
            </a:r>
            <a:r>
              <a:rPr lang="en-CA" dirty="0"/>
              <a:t> de 3us y se llama </a:t>
            </a:r>
            <a:r>
              <a:rPr lang="en-CA" dirty="0" err="1"/>
              <a:t>cada</a:t>
            </a:r>
            <a:r>
              <a:rPr lang="en-CA" dirty="0"/>
              <a:t> 1ms,se </a:t>
            </a:r>
            <a:r>
              <a:rPr lang="en-CA" dirty="0" err="1"/>
              <a:t>emplea</a:t>
            </a:r>
            <a:r>
              <a:rPr lang="en-CA" dirty="0"/>
              <a:t> </a:t>
            </a:r>
            <a:r>
              <a:rPr lang="en-CA" dirty="0" err="1"/>
              <a:t>mediante</a:t>
            </a:r>
            <a:r>
              <a:rPr lang="en-CA" dirty="0"/>
              <a:t> </a:t>
            </a:r>
            <a:r>
              <a:rPr lang="en-CA" dirty="0" err="1"/>
              <a:t>Systick</a:t>
            </a:r>
            <a:r>
              <a:rPr lang="en-CA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Tiene</a:t>
            </a:r>
            <a:r>
              <a:rPr lang="en-CA" dirty="0"/>
              <a:t> un </a:t>
            </a:r>
            <a:r>
              <a:rPr lang="en-CA" dirty="0" err="1"/>
              <a:t>DutyCycle</a:t>
            </a:r>
            <a:r>
              <a:rPr lang="en-CA" dirty="0"/>
              <a:t> </a:t>
            </a:r>
            <a:r>
              <a:rPr lang="en-CA" dirty="0" err="1"/>
              <a:t>medido</a:t>
            </a:r>
            <a:r>
              <a:rPr lang="en-CA" dirty="0"/>
              <a:t> </a:t>
            </a:r>
            <a:r>
              <a:rPr lang="en-CA" dirty="0" err="1"/>
              <a:t>menor</a:t>
            </a:r>
            <a:r>
              <a:rPr lang="en-CA" dirty="0"/>
              <a:t> al 1% (</a:t>
            </a:r>
            <a:r>
              <a:rPr lang="en-CA" dirty="0" err="1"/>
              <a:t>alrededor</a:t>
            </a:r>
            <a:r>
              <a:rPr lang="en-CA" dirty="0"/>
              <a:t> de 0.3%)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680" y="2076994"/>
            <a:ext cx="5728078" cy="459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7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BDE57-B339-42BE-A360-2FAAFF9A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Encoder</a:t>
            </a:r>
          </a:p>
        </p:txBody>
      </p:sp>
      <p:graphicFrame>
        <p:nvGraphicFramePr>
          <p:cNvPr id="6" name="Diagrama 2">
            <a:extLst>
              <a:ext uri="{FF2B5EF4-FFF2-40B4-BE49-F238E27FC236}">
                <a16:creationId xmlns:a16="http://schemas.microsoft.com/office/drawing/2014/main" id="{30734C93-ACF3-4EBF-AE9D-35BC83E98A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679160"/>
              </p:ext>
            </p:extLst>
          </p:nvPr>
        </p:nvGraphicFramePr>
        <p:xfrm>
          <a:off x="5639187" y="2015230"/>
          <a:ext cx="6397064" cy="4767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2">
            <a:extLst>
              <a:ext uri="{FF2B5EF4-FFF2-40B4-BE49-F238E27FC236}">
                <a16:creationId xmlns:a16="http://schemas.microsoft.com/office/drawing/2014/main" id="{A8F95B2F-C7F7-4BCC-9A12-9D443D8BD2F3}"/>
              </a:ext>
            </a:extLst>
          </p:cNvPr>
          <p:cNvSpPr txBox="1"/>
          <p:nvPr/>
        </p:nvSpPr>
        <p:spPr>
          <a:xfrm>
            <a:off x="117567" y="2364773"/>
            <a:ext cx="59439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 </a:t>
            </a:r>
            <a:r>
              <a:rPr lang="en-CA" dirty="0" err="1"/>
              <a:t>realización</a:t>
            </a:r>
            <a:r>
              <a:rPr lang="en-CA" dirty="0"/>
              <a:t> del encoder se divide </a:t>
            </a:r>
            <a:r>
              <a:rPr lang="en-CA" dirty="0" err="1"/>
              <a:t>en</a:t>
            </a:r>
            <a:r>
              <a:rPr lang="en-CA" dirty="0"/>
              <a:t> 3 </a:t>
            </a:r>
            <a:r>
              <a:rPr lang="en-CA" dirty="0" err="1"/>
              <a:t>módulos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encoder se </a:t>
            </a:r>
            <a:r>
              <a:rPr lang="en-CA" dirty="0" err="1"/>
              <a:t>ocupa</a:t>
            </a:r>
            <a:r>
              <a:rPr lang="en-CA" dirty="0"/>
              <a:t> de </a:t>
            </a:r>
            <a:r>
              <a:rPr lang="en-CA" dirty="0" err="1"/>
              <a:t>generar</a:t>
            </a:r>
            <a:r>
              <a:rPr lang="en-CA" dirty="0"/>
              <a:t> </a:t>
            </a:r>
            <a:r>
              <a:rPr lang="en-CA" dirty="0" err="1"/>
              <a:t>eventos</a:t>
            </a:r>
            <a:r>
              <a:rPr lang="en-CA" dirty="0"/>
              <a:t> </a:t>
            </a:r>
            <a:r>
              <a:rPr lang="en-CA" dirty="0" err="1"/>
              <a:t>abstrayéndose</a:t>
            </a:r>
            <a:r>
              <a:rPr lang="en-CA" dirty="0"/>
              <a:t> del hardware </a:t>
            </a:r>
            <a:r>
              <a:rPr lang="en-CA" dirty="0" err="1"/>
              <a:t>utilizado</a:t>
            </a:r>
            <a:r>
              <a:rPr lang="en-CA" dirty="0"/>
              <a:t>.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</a:t>
            </a:r>
            <a:r>
              <a:rPr lang="en-CA" dirty="0" err="1"/>
              <a:t>encoderDecoder</a:t>
            </a:r>
            <a:r>
              <a:rPr lang="en-CA" dirty="0"/>
              <a:t> </a:t>
            </a:r>
            <a:r>
              <a:rPr lang="en-CA" dirty="0" err="1"/>
              <a:t>ayuda</a:t>
            </a:r>
            <a:r>
              <a:rPr lang="en-CA" dirty="0"/>
              <a:t> con la </a:t>
            </a:r>
            <a:r>
              <a:rPr lang="en-CA" dirty="0" err="1"/>
              <a:t>lógica</a:t>
            </a:r>
            <a:r>
              <a:rPr lang="en-CA" dirty="0"/>
              <a:t> para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Determinar</a:t>
            </a:r>
            <a:r>
              <a:rPr lang="en-CA" dirty="0"/>
              <a:t> </a:t>
            </a:r>
            <a:r>
              <a:rPr lang="en-CA" dirty="0" err="1"/>
              <a:t>qué</a:t>
            </a:r>
            <a:r>
              <a:rPr lang="en-CA" dirty="0"/>
              <a:t> </a:t>
            </a:r>
            <a:r>
              <a:rPr lang="en-CA" dirty="0" err="1"/>
              <a:t>ingresó</a:t>
            </a:r>
            <a:r>
              <a:rPr lang="en-CA" dirty="0"/>
              <a:t> el </a:t>
            </a:r>
            <a:r>
              <a:rPr lang="en-CA" dirty="0" err="1"/>
              <a:t>usuario</a:t>
            </a:r>
            <a:r>
              <a:rPr lang="en-CA" dirty="0"/>
              <a:t> </a:t>
            </a:r>
            <a:r>
              <a:rPr lang="en-CA" dirty="0" err="1"/>
              <a:t>mediante</a:t>
            </a:r>
            <a:r>
              <a:rPr lang="en-CA" dirty="0"/>
              <a:t> el 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</a:t>
            </a:r>
            <a:r>
              <a:rPr lang="en-CA" dirty="0" err="1"/>
              <a:t>encoderHAL</a:t>
            </a:r>
            <a:r>
              <a:rPr lang="en-CA" dirty="0"/>
              <a:t> se </a:t>
            </a:r>
            <a:r>
              <a:rPr lang="en-CA" dirty="0" err="1"/>
              <a:t>comunica</a:t>
            </a:r>
            <a:r>
              <a:rPr lang="en-CA" dirty="0"/>
              <a:t> tanto con </a:t>
            </a:r>
            <a:r>
              <a:rPr lang="en-CA" dirty="0" err="1"/>
              <a:t>timer.h</a:t>
            </a:r>
            <a:r>
              <a:rPr lang="en-CA" dirty="0"/>
              <a:t> </a:t>
            </a:r>
            <a:r>
              <a:rPr lang="en-CA" dirty="0" err="1"/>
              <a:t>como</a:t>
            </a:r>
            <a:r>
              <a:rPr lang="en-CA" dirty="0"/>
              <a:t> con </a:t>
            </a:r>
            <a:r>
              <a:rPr lang="en-CA" dirty="0" err="1"/>
              <a:t>gpio.h</a:t>
            </a:r>
            <a:r>
              <a:rPr lang="en-CA" dirty="0"/>
              <a:t> para la </a:t>
            </a:r>
            <a:r>
              <a:rPr lang="en-CA" dirty="0" err="1"/>
              <a:t>lectura</a:t>
            </a:r>
            <a:r>
              <a:rPr lang="en-CA" dirty="0"/>
              <a:t> de pines y </a:t>
            </a:r>
            <a:r>
              <a:rPr lang="en-CA" dirty="0" err="1"/>
              <a:t>seteo</a:t>
            </a:r>
            <a:r>
              <a:rPr lang="en-CA" dirty="0"/>
              <a:t> de </a:t>
            </a:r>
            <a:r>
              <a:rPr lang="en-CA" dirty="0" err="1"/>
              <a:t>callbacks</a:t>
            </a:r>
            <a:r>
              <a:rPr lang="en-CA" dirty="0"/>
              <a:t> de las </a:t>
            </a:r>
            <a:r>
              <a:rPr lang="en-CA" dirty="0" err="1"/>
              <a:t>interrupciones</a:t>
            </a:r>
            <a:r>
              <a:rPr lang="en-CA" dirty="0"/>
              <a:t> </a:t>
            </a:r>
            <a:r>
              <a:rPr lang="en-CA" dirty="0" err="1"/>
              <a:t>periódicas</a:t>
            </a:r>
            <a:r>
              <a:rPr lang="en-CA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4500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Berlín</vt:lpstr>
      <vt:lpstr>Control de Acceso</vt:lpstr>
      <vt:lpstr>PowerPoint Presentation</vt:lpstr>
      <vt:lpstr>Aplicación</vt:lpstr>
      <vt:lpstr>“Main program” - Aplicación</vt:lpstr>
      <vt:lpstr>Display</vt:lpstr>
      <vt:lpstr>Display</vt:lpstr>
      <vt:lpstr>SegmentDisplay</vt:lpstr>
      <vt:lpstr>Interrupción periódica</vt:lpstr>
      <vt:lpstr>Encoder</vt:lpstr>
      <vt:lpstr>Eventos de Encoder</vt:lpstr>
      <vt:lpstr>Lector de banda magnética</vt:lpstr>
      <vt:lpstr>Lector de banda magnética</vt:lpstr>
      <vt:lpstr>Lectura de banda magnética</vt:lpstr>
      <vt:lpstr>Lector de banda magnética</vt:lpstr>
      <vt:lpstr>Door manager</vt:lpstr>
      <vt:lpstr>¿10?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Acceso</dc:title>
  <dc:creator>Lu Fernandez</dc:creator>
  <cp:lastModifiedBy>Lu Fernandez</cp:lastModifiedBy>
  <cp:revision>1</cp:revision>
  <dcterms:created xsi:type="dcterms:W3CDTF">2019-09-13T13:53:59Z</dcterms:created>
  <dcterms:modified xsi:type="dcterms:W3CDTF">2019-09-13T13:54:29Z</dcterms:modified>
</cp:coreProperties>
</file>