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8" r:id="rId7"/>
    <p:sldId id="269" r:id="rId8"/>
    <p:sldId id="270" r:id="rId9"/>
    <p:sldId id="260" r:id="rId10"/>
    <p:sldId id="273" r:id="rId11"/>
    <p:sldId id="272" r:id="rId12"/>
    <p:sldId id="261" r:id="rId13"/>
    <p:sldId id="263" r:id="rId14"/>
    <p:sldId id="264" r:id="rId15"/>
    <p:sldId id="265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388227-057D-446B-BF44-EC3C85B7C773}">
          <p14:sldIdLst>
            <p14:sldId id="256"/>
            <p14:sldId id="258"/>
            <p14:sldId id="257"/>
            <p14:sldId id="262"/>
            <p14:sldId id="259"/>
            <p14:sldId id="268"/>
            <p14:sldId id="269"/>
            <p14:sldId id="270"/>
            <p14:sldId id="260"/>
            <p14:sldId id="273"/>
            <p14:sldId id="272"/>
            <p14:sldId id="261"/>
            <p14:sldId id="263"/>
            <p14:sldId id="264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66EE189E-5075-46F1-AF74-59651897F29C}">
      <dgm:prSet/>
      <dgm:spPr/>
      <dgm:t>
        <a:bodyPr/>
        <a:lstStyle/>
        <a:p>
          <a:r>
            <a:rPr lang="es-AR" dirty="0"/>
            <a:t>LECTOR </a:t>
          </a:r>
        </a:p>
      </dgm:t>
    </dgm:pt>
    <dgm:pt modelId="{C7818523-DD8A-4226-93BE-3030326F44BF}" type="parTrans" cxnId="{84E6488C-253B-438D-AAFD-33CB151FD11C}">
      <dgm:prSet/>
      <dgm:spPr/>
      <dgm:t>
        <a:bodyPr/>
        <a:lstStyle/>
        <a:p>
          <a:endParaRPr lang="es-AR"/>
        </a:p>
      </dgm:t>
    </dgm:pt>
    <dgm:pt modelId="{347A939D-BFB7-46AB-8A82-4221C36A4DC6}" type="sibTrans" cxnId="{84E6488C-253B-438D-AAFD-33CB151FD11C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DISPLAY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FA12C214-3A8B-4C17-8251-A885B4B6E072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77CADEB3-FE54-482D-8679-4F469A4B4A67}" type="parTrans" cxnId="{725699EB-3058-4FB9-8B2A-41B4F916C9EB}">
      <dgm:prSet/>
      <dgm:spPr/>
      <dgm:t>
        <a:bodyPr/>
        <a:lstStyle/>
        <a:p>
          <a:endParaRPr lang="es-AR"/>
        </a:p>
      </dgm:t>
    </dgm:pt>
    <dgm:pt modelId="{34D708C3-EA3A-45EC-B3D6-6EEEBFABC684}" type="sibTrans" cxnId="{725699EB-3058-4FB9-8B2A-41B4F916C9EB}">
      <dgm:prSet/>
      <dgm:spPr/>
      <dgm:t>
        <a:bodyPr/>
        <a:lstStyle/>
        <a:p>
          <a:endParaRPr lang="es-AR"/>
        </a:p>
      </dgm:t>
    </dgm:pt>
    <dgm:pt modelId="{20A85F18-8AB9-4E57-B52A-9BF4B306A9C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3B12340C-4A3C-4DC8-BCCA-8F5CFA7F81A0}" type="parTrans" cxnId="{189DD1E4-2B81-4BF3-89BB-FDFA88959959}">
      <dgm:prSet/>
      <dgm:spPr/>
      <dgm:t>
        <a:bodyPr/>
        <a:lstStyle/>
        <a:p>
          <a:endParaRPr lang="es-AR"/>
        </a:p>
      </dgm:t>
    </dgm:pt>
    <dgm:pt modelId="{B7E51429-AA15-40A6-AE25-DC8252353AA9}" type="sibTrans" cxnId="{189DD1E4-2B81-4BF3-89BB-FDFA88959959}">
      <dgm:prSet/>
      <dgm:spPr/>
      <dgm:t>
        <a:bodyPr/>
        <a:lstStyle/>
        <a:p>
          <a:endParaRPr lang="es-AR"/>
        </a:p>
      </dgm:t>
    </dgm:pt>
    <dgm:pt modelId="{0BFEC22B-8AB5-4E37-B44F-16371DB8A2C2}">
      <dgm:prSet/>
      <dgm:spPr/>
      <dgm:t>
        <a:bodyPr/>
        <a:lstStyle/>
        <a:p>
          <a:r>
            <a:rPr lang="es-AR" dirty="0"/>
            <a:t>STANDARD</a:t>
          </a:r>
        </a:p>
      </dgm:t>
    </dgm:pt>
    <dgm:pt modelId="{A72855AD-81B2-4E1F-8F76-C9BFC49D9668}" type="parTrans" cxnId="{915B9641-7D8A-4799-900D-2B8537C02E58}">
      <dgm:prSet/>
      <dgm:spPr/>
      <dgm:t>
        <a:bodyPr/>
        <a:lstStyle/>
        <a:p>
          <a:endParaRPr lang="es-AR"/>
        </a:p>
      </dgm:t>
    </dgm:pt>
    <dgm:pt modelId="{5D381B9F-D38A-4BC9-AA35-A6DD8D7A0E88}" type="sibTrans" cxnId="{915B9641-7D8A-4799-900D-2B8537C02E58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7 SEGMENTS</a:t>
          </a:r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C194289A-C687-45FE-8049-89294C7C2B30}">
      <dgm:prSet/>
      <dgm:spPr/>
      <dgm:t>
        <a:bodyPr/>
        <a:lstStyle/>
        <a:p>
          <a:r>
            <a:rPr lang="es-AR" dirty="0"/>
            <a:t>LOW HAL</a:t>
          </a:r>
        </a:p>
      </dgm:t>
    </dgm:pt>
    <dgm:pt modelId="{C80CDFA2-386C-46C7-B2F7-98BAECE1CEE5}" type="sibTrans" cxnId="{F60FDD36-6A54-47BF-8EED-07E5DD1F04E9}">
      <dgm:prSet/>
      <dgm:spPr/>
      <dgm:t>
        <a:bodyPr/>
        <a:lstStyle/>
        <a:p>
          <a:endParaRPr lang="es-AR"/>
        </a:p>
      </dgm:t>
    </dgm:pt>
    <dgm:pt modelId="{A1E0D595-9930-49C1-A7D6-ABF215D5DF74}" type="parTrans" cxnId="{F60FDD36-6A54-47BF-8EED-07E5DD1F04E9}">
      <dgm:prSet/>
      <dgm:spPr/>
      <dgm:t>
        <a:bodyPr/>
        <a:lstStyle/>
        <a:p>
          <a:endParaRPr lang="es-AR"/>
        </a:p>
      </dgm:t>
    </dgm:pt>
    <dgm:pt modelId="{6F1D5CA6-5F34-4F88-BF44-BEF250924727}">
      <dgm:prSet/>
      <dgm:spPr/>
      <dgm:t>
        <a:bodyPr/>
        <a:lstStyle/>
        <a:p>
          <a:r>
            <a:rPr lang="es-AR" dirty="0"/>
            <a:t>DOOR MANAGER</a:t>
          </a:r>
        </a:p>
      </dgm:t>
    </dgm:pt>
    <dgm:pt modelId="{17037C34-3FCA-415A-87E6-9101440E5570}" type="parTrans" cxnId="{9B6F5641-5EC1-4662-AA22-4A30AE34EFAB}">
      <dgm:prSet/>
      <dgm:spPr/>
      <dgm:t>
        <a:bodyPr/>
        <a:lstStyle/>
        <a:p>
          <a:endParaRPr lang="es-AR"/>
        </a:p>
      </dgm:t>
    </dgm:pt>
    <dgm:pt modelId="{F1A32AF2-6499-482D-92E7-26CA18A1E783}" type="sibTrans" cxnId="{9B6F5641-5EC1-4662-AA22-4A30AE34EFAB}">
      <dgm:prSet/>
      <dgm:spPr/>
      <dgm:t>
        <a:bodyPr/>
        <a:lstStyle/>
        <a:p>
          <a:endParaRPr lang="es-AR"/>
        </a:p>
      </dgm:t>
    </dgm:pt>
    <dgm:pt modelId="{9E518E89-E95C-4ACB-844A-03740305B219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BC758844-95DE-4CB7-BF5C-1913FC8DACE3}" type="parTrans" cxnId="{5250D644-4541-49BB-AE6D-7633048CD1EF}">
      <dgm:prSet/>
      <dgm:spPr/>
      <dgm:t>
        <a:bodyPr/>
        <a:lstStyle/>
        <a:p>
          <a:endParaRPr lang="es-AR"/>
        </a:p>
      </dgm:t>
    </dgm:pt>
    <dgm:pt modelId="{4828EE8C-8752-46CA-AF7A-DF4A39243D65}" type="sibTrans" cxnId="{5250D644-4541-49BB-AE6D-7633048CD1EF}">
      <dgm:prSet/>
      <dgm:spPr/>
      <dgm:t>
        <a:bodyPr/>
        <a:lstStyle/>
        <a:p>
          <a:endParaRPr lang="es-AR"/>
        </a:p>
      </dgm:t>
    </dgm:pt>
    <dgm:pt modelId="{26B52B06-5624-4E82-B142-B70F4DEDA5A8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DFF14EEF-DE88-442F-96F5-8520D939A002}" type="parTrans" cxnId="{77D8D004-A2EB-4E11-98EE-9DECE6854379}">
      <dgm:prSet/>
      <dgm:spPr/>
      <dgm:t>
        <a:bodyPr/>
        <a:lstStyle/>
        <a:p>
          <a:endParaRPr lang="es-AR"/>
        </a:p>
      </dgm:t>
    </dgm:pt>
    <dgm:pt modelId="{46956D88-D793-4A84-8153-D8C8237FB384}" type="sibTrans" cxnId="{77D8D004-A2EB-4E11-98EE-9DECE6854379}">
      <dgm:prSet/>
      <dgm:spPr/>
      <dgm:t>
        <a:bodyPr/>
        <a:lstStyle/>
        <a:p>
          <a:endParaRPr lang="es-AR"/>
        </a:p>
      </dgm:t>
    </dgm:pt>
    <dgm:pt modelId="{958A8FAA-E7A3-48C0-98A6-4C3A773E5590}">
      <dgm:prSet/>
      <dgm:spPr/>
      <dgm:t>
        <a:bodyPr/>
        <a:lstStyle/>
        <a:p>
          <a:endParaRPr lang="es-AR" dirty="0"/>
        </a:p>
      </dgm:t>
    </dgm:pt>
    <dgm:pt modelId="{C19AA72F-C2D7-4EE9-B1BA-7ECE7C3CEF01}" type="parTrans" cxnId="{07BE1776-EA48-4D7E-A814-895EC8871C5B}">
      <dgm:prSet/>
      <dgm:spPr/>
      <dgm:t>
        <a:bodyPr/>
        <a:lstStyle/>
        <a:p>
          <a:endParaRPr lang="es-AR"/>
        </a:p>
      </dgm:t>
    </dgm:pt>
    <dgm:pt modelId="{ED185C4A-EB92-4BBA-8205-4A313A30A566}" type="sibTrans" cxnId="{07BE1776-EA48-4D7E-A814-895EC8871C5B}">
      <dgm:prSet/>
      <dgm:spPr/>
      <dgm:t>
        <a:bodyPr/>
        <a:lstStyle/>
        <a:p>
          <a:endParaRPr lang="es-AR"/>
        </a:p>
      </dgm:t>
    </dgm:pt>
    <dgm:pt modelId="{F0DF681D-458E-4B75-B5AD-7BFFC8188D2E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062FEC7E-C2B6-4825-AEF5-A95DE82F0985}" type="parTrans" cxnId="{06A9FBF4-0355-4854-ADF0-FCEBBB8DD16E}">
      <dgm:prSet/>
      <dgm:spPr/>
      <dgm:t>
        <a:bodyPr/>
        <a:lstStyle/>
        <a:p>
          <a:endParaRPr lang="es-AR"/>
        </a:p>
      </dgm:t>
    </dgm:pt>
    <dgm:pt modelId="{3A0BA01E-3A25-4697-867F-F5E62715EE19}" type="sibTrans" cxnId="{06A9FBF4-0355-4854-ADF0-FCEBBB8DD16E}">
      <dgm:prSet/>
      <dgm:spPr/>
      <dgm:t>
        <a:bodyPr/>
        <a:lstStyle/>
        <a:p>
          <a:endParaRPr lang="es-AR"/>
        </a:p>
      </dgm:t>
    </dgm:pt>
    <dgm:pt modelId="{A8AB1CD0-D09D-4A4C-A016-30C1A31ADC7C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C6675E17-4D63-4B5D-AD8B-FCF060D42AE9}" type="sibTrans" cxnId="{9452F0B1-ED1F-4A04-BF25-F2B8314D22D4}">
      <dgm:prSet/>
      <dgm:spPr/>
      <dgm:t>
        <a:bodyPr/>
        <a:lstStyle/>
        <a:p>
          <a:endParaRPr lang="en-US"/>
        </a:p>
      </dgm:t>
    </dgm:pt>
    <dgm:pt modelId="{0BE4166A-48AF-4D03-9C62-5441E36419F0}" type="parTrans" cxnId="{9452F0B1-ED1F-4A04-BF25-F2B8314D22D4}">
      <dgm:prSet/>
      <dgm:spPr/>
      <dgm:t>
        <a:bodyPr/>
        <a:lstStyle/>
        <a:p>
          <a:endParaRPr lang="en-US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r>
            <a:rPr lang="es-AR" dirty="0"/>
            <a:t>LOW HAL</a:t>
          </a:r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4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4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10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10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6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6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10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10" custScaleX="76873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6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6"/>
      <dgm:spPr/>
    </dgm:pt>
    <dgm:pt modelId="{70C641D7-008F-491D-A8A1-389516750A5F}" type="pres">
      <dgm:prSet presAssocID="{E116835A-3D10-450B-9413-E1B97894FFA3}" presName="hierChild3" presStyleCnt="0"/>
      <dgm:spPr/>
    </dgm:pt>
    <dgm:pt modelId="{12D6D663-4501-42C1-84F8-FE7ACFB08125}" type="pres">
      <dgm:prSet presAssocID="{0BE4166A-48AF-4D03-9C62-5441E36419F0}" presName="Name19" presStyleLbl="parChTrans1D3" presStyleIdx="2" presStyleCnt="10"/>
      <dgm:spPr/>
    </dgm:pt>
    <dgm:pt modelId="{C74B4A7B-8B7A-4F77-AE91-71E309AE4AA9}" type="pres">
      <dgm:prSet presAssocID="{A8AB1CD0-D09D-4A4C-A016-30C1A31ADC7C}" presName="Name21" presStyleCnt="0"/>
      <dgm:spPr/>
    </dgm:pt>
    <dgm:pt modelId="{C01A5CD9-857F-4361-ACD1-0621F95E6766}" type="pres">
      <dgm:prSet presAssocID="{A8AB1CD0-D09D-4A4C-A016-30C1A31ADC7C}" presName="level2Shape" presStyleLbl="node3" presStyleIdx="2" presStyleCnt="10"/>
      <dgm:spPr/>
    </dgm:pt>
    <dgm:pt modelId="{3E7496FE-5635-4896-8F23-1BB41A34664E}" type="pres">
      <dgm:prSet presAssocID="{A8AB1CD0-D09D-4A4C-A016-30C1A31ADC7C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4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4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3" presStyleCnt="10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3" presStyleCnt="10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2" presStyleCnt="6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2" presStyleCnt="6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4" presStyleCnt="10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4" presStyleCnt="10" custLinFactNeighborX="-875" custLinFactNeighborY="-1031"/>
      <dgm:spPr/>
    </dgm:pt>
    <dgm:pt modelId="{B24DE3F9-9CB7-4F27-BB97-71205C9A2479}" type="pres">
      <dgm:prSet presAssocID="{540823D0-D4AA-438F-B805-D3CA6D4539F8}" presName="hierChild3" presStyleCnt="0"/>
      <dgm:spPr/>
    </dgm:pt>
    <dgm:pt modelId="{F7EDE524-7426-42F9-9EA5-E64F8887CFAA}" type="pres">
      <dgm:prSet presAssocID="{C7818523-DD8A-4226-93BE-3030326F44BF}" presName="Name19" presStyleLbl="parChTrans1D2" presStyleIdx="2" presStyleCnt="4"/>
      <dgm:spPr/>
    </dgm:pt>
    <dgm:pt modelId="{5DA55476-FD85-4BDC-BCF0-DB2BB19B160F}" type="pres">
      <dgm:prSet presAssocID="{66EE189E-5075-46F1-AF74-59651897F29C}" presName="Name21" presStyleCnt="0"/>
      <dgm:spPr/>
    </dgm:pt>
    <dgm:pt modelId="{532A0C2D-ACD5-4BE7-B893-91B3018C35E8}" type="pres">
      <dgm:prSet presAssocID="{66EE189E-5075-46F1-AF74-59651897F29C}" presName="level2Shape" presStyleLbl="node2" presStyleIdx="2" presStyleCnt="4"/>
      <dgm:spPr/>
    </dgm:pt>
    <dgm:pt modelId="{C2545C84-F611-4AA0-BF48-AF255CC892C6}" type="pres">
      <dgm:prSet presAssocID="{66EE189E-5075-46F1-AF74-59651897F29C}" presName="hierChild3" presStyleCnt="0"/>
      <dgm:spPr/>
    </dgm:pt>
    <dgm:pt modelId="{7D9DF814-EB3C-4A52-B166-0E4DD46DE296}" type="pres">
      <dgm:prSet presAssocID="{A1E0D595-9930-49C1-A7D6-ABF215D5DF74}" presName="Name19" presStyleLbl="parChTrans1D3" presStyleIdx="5" presStyleCnt="10"/>
      <dgm:spPr/>
    </dgm:pt>
    <dgm:pt modelId="{2CEE8531-70A8-468C-BBF2-59E50CD56C67}" type="pres">
      <dgm:prSet presAssocID="{C194289A-C687-45FE-8049-89294C7C2B30}" presName="Name21" presStyleCnt="0"/>
      <dgm:spPr/>
    </dgm:pt>
    <dgm:pt modelId="{7ECB5281-3BE3-458D-9668-FC45289E3411}" type="pres">
      <dgm:prSet presAssocID="{C194289A-C687-45FE-8049-89294C7C2B30}" presName="level2Shape" presStyleLbl="node3" presStyleIdx="5" presStyleCnt="10" custScaleX="77643"/>
      <dgm:spPr/>
    </dgm:pt>
    <dgm:pt modelId="{41C358C0-DB22-445C-99B0-377F9DD83D02}" type="pres">
      <dgm:prSet presAssocID="{C194289A-C687-45FE-8049-89294C7C2B30}" presName="hierChild3" presStyleCnt="0"/>
      <dgm:spPr/>
    </dgm:pt>
    <dgm:pt modelId="{6693D620-D3B4-43A1-8165-358A23FCEFAD}" type="pres">
      <dgm:prSet presAssocID="{3B12340C-4A3C-4DC8-BCCA-8F5CFA7F81A0}" presName="Name19" presStyleLbl="parChTrans1D4" presStyleIdx="3" presStyleCnt="6"/>
      <dgm:spPr/>
    </dgm:pt>
    <dgm:pt modelId="{08142567-EB1E-46C4-9246-CEF821B3E862}" type="pres">
      <dgm:prSet presAssocID="{20A85F18-8AB9-4E57-B52A-9BF4B306A9C3}" presName="Name21" presStyleCnt="0"/>
      <dgm:spPr/>
    </dgm:pt>
    <dgm:pt modelId="{21465F75-534B-4A28-8D74-771BE4C5037B}" type="pres">
      <dgm:prSet presAssocID="{20A85F18-8AB9-4E57-B52A-9BF4B306A9C3}" presName="level2Shape" presStyleLbl="node4" presStyleIdx="3" presStyleCnt="6"/>
      <dgm:spPr/>
    </dgm:pt>
    <dgm:pt modelId="{C3BA241D-0E4D-4333-A147-0E28C11C25A8}" type="pres">
      <dgm:prSet presAssocID="{20A85F18-8AB9-4E57-B52A-9BF4B306A9C3}" presName="hierChild3" presStyleCnt="0"/>
      <dgm:spPr/>
    </dgm:pt>
    <dgm:pt modelId="{E6E5601B-39F7-4D6D-B067-78B9A4C88F76}" type="pres">
      <dgm:prSet presAssocID="{77CADEB3-FE54-482D-8679-4F469A4B4A67}" presName="Name19" presStyleLbl="parChTrans1D3" presStyleIdx="6" presStyleCnt="10"/>
      <dgm:spPr/>
    </dgm:pt>
    <dgm:pt modelId="{B04A295C-90DF-4BF7-B61D-05ED6E05E355}" type="pres">
      <dgm:prSet presAssocID="{FA12C214-3A8B-4C17-8251-A885B4B6E072}" presName="Name21" presStyleCnt="0"/>
      <dgm:spPr/>
    </dgm:pt>
    <dgm:pt modelId="{E9154DCD-71BE-4D6B-9077-16D4BC71B579}" type="pres">
      <dgm:prSet presAssocID="{FA12C214-3A8B-4C17-8251-A885B4B6E072}" presName="level2Shape" presStyleLbl="node3" presStyleIdx="6" presStyleCnt="10"/>
      <dgm:spPr/>
    </dgm:pt>
    <dgm:pt modelId="{4A5187CE-49B5-4E30-A7E4-92E6662A3F4C}" type="pres">
      <dgm:prSet presAssocID="{FA12C214-3A8B-4C17-8251-A885B4B6E072}" presName="hierChild3" presStyleCnt="0"/>
      <dgm:spPr/>
    </dgm:pt>
    <dgm:pt modelId="{7F15DC38-3E35-4ED9-83CB-208CB23EA7A4}" type="pres">
      <dgm:prSet presAssocID="{A72855AD-81B2-4E1F-8F76-C9BFC49D9668}" presName="Name19" presStyleLbl="parChTrans1D3" presStyleIdx="7" presStyleCnt="10"/>
      <dgm:spPr/>
    </dgm:pt>
    <dgm:pt modelId="{C65D37BC-8B02-49EF-9F13-487314C878DF}" type="pres">
      <dgm:prSet presAssocID="{0BFEC22B-8AB5-4E37-B44F-16371DB8A2C2}" presName="Name21" presStyleCnt="0"/>
      <dgm:spPr/>
    </dgm:pt>
    <dgm:pt modelId="{F7AD1C98-5033-4CC0-A62F-4F6538B25AE3}" type="pres">
      <dgm:prSet presAssocID="{0BFEC22B-8AB5-4E37-B44F-16371DB8A2C2}" presName="level2Shape" presStyleLbl="node3" presStyleIdx="7" presStyleCnt="10"/>
      <dgm:spPr/>
    </dgm:pt>
    <dgm:pt modelId="{BB0EFE43-F219-4D1A-861D-FBDCD7B654F0}" type="pres">
      <dgm:prSet presAssocID="{0BFEC22B-8AB5-4E37-B44F-16371DB8A2C2}" presName="hierChild3" presStyleCnt="0"/>
      <dgm:spPr/>
    </dgm:pt>
    <dgm:pt modelId="{5B1BDFAD-02C6-44F1-B889-E8B7F6D74DD3}" type="pres">
      <dgm:prSet presAssocID="{17037C34-3FCA-415A-87E6-9101440E5570}" presName="Name19" presStyleLbl="parChTrans1D2" presStyleIdx="3" presStyleCnt="4"/>
      <dgm:spPr/>
    </dgm:pt>
    <dgm:pt modelId="{01B6D1A8-8C94-444F-9E80-984192C4CBB3}" type="pres">
      <dgm:prSet presAssocID="{6F1D5CA6-5F34-4F88-BF44-BEF250924727}" presName="Name21" presStyleCnt="0"/>
      <dgm:spPr/>
    </dgm:pt>
    <dgm:pt modelId="{71C29F20-975B-4341-B41B-50CEA49FE606}" type="pres">
      <dgm:prSet presAssocID="{6F1D5CA6-5F34-4F88-BF44-BEF250924727}" presName="level2Shape" presStyleLbl="node2" presStyleIdx="3" presStyleCnt="4"/>
      <dgm:spPr/>
    </dgm:pt>
    <dgm:pt modelId="{50576EB6-16F3-4FB3-8DA8-5510D9A6E531}" type="pres">
      <dgm:prSet presAssocID="{6F1D5CA6-5F34-4F88-BF44-BEF250924727}" presName="hierChild3" presStyleCnt="0"/>
      <dgm:spPr/>
    </dgm:pt>
    <dgm:pt modelId="{15A86F3B-D9E7-41FD-8AB1-37718931BB58}" type="pres">
      <dgm:prSet presAssocID="{BC758844-95DE-4CB7-BF5C-1913FC8DACE3}" presName="Name19" presStyleLbl="parChTrans1D3" presStyleIdx="8" presStyleCnt="10"/>
      <dgm:spPr/>
    </dgm:pt>
    <dgm:pt modelId="{4DCF8025-6022-453E-91DD-DB1107FB7A3D}" type="pres">
      <dgm:prSet presAssocID="{9E518E89-E95C-4ACB-844A-03740305B219}" presName="Name21" presStyleCnt="0"/>
      <dgm:spPr/>
    </dgm:pt>
    <dgm:pt modelId="{88895C10-858B-4A7B-A18D-1D602190A6DC}" type="pres">
      <dgm:prSet presAssocID="{9E518E89-E95C-4ACB-844A-03740305B219}" presName="level2Shape" presStyleLbl="node3" presStyleIdx="8" presStyleCnt="10"/>
      <dgm:spPr/>
    </dgm:pt>
    <dgm:pt modelId="{D74F9E80-937B-4BB2-947D-1B67CE841119}" type="pres">
      <dgm:prSet presAssocID="{9E518E89-E95C-4ACB-844A-03740305B219}" presName="hierChild3" presStyleCnt="0"/>
      <dgm:spPr/>
    </dgm:pt>
    <dgm:pt modelId="{531E14F9-BE8E-487D-9FBC-BD239BDE74DC}" type="pres">
      <dgm:prSet presAssocID="{062FEC7E-C2B6-4825-AEF5-A95DE82F0985}" presName="Name19" presStyleLbl="parChTrans1D4" presStyleIdx="4" presStyleCnt="6"/>
      <dgm:spPr/>
    </dgm:pt>
    <dgm:pt modelId="{ED6E231F-CD0C-42F9-A7DE-726CDDB3436F}" type="pres">
      <dgm:prSet presAssocID="{F0DF681D-458E-4B75-B5AD-7BFFC8188D2E}" presName="Name21" presStyleCnt="0"/>
      <dgm:spPr/>
    </dgm:pt>
    <dgm:pt modelId="{D452570C-AFCD-4136-A3A6-087661427F8A}" type="pres">
      <dgm:prSet presAssocID="{F0DF681D-458E-4B75-B5AD-7BFFC8188D2E}" presName="level2Shape" presStyleLbl="node4" presStyleIdx="4" presStyleCnt="6"/>
      <dgm:spPr/>
    </dgm:pt>
    <dgm:pt modelId="{D59E6A46-F6D1-4AE5-B446-983B1A0850E0}" type="pres">
      <dgm:prSet presAssocID="{F0DF681D-458E-4B75-B5AD-7BFFC8188D2E}" presName="hierChild3" presStyleCnt="0"/>
      <dgm:spPr/>
    </dgm:pt>
    <dgm:pt modelId="{85E03D00-B215-4479-AFBA-5CEB429504C9}" type="pres">
      <dgm:prSet presAssocID="{C19AA72F-C2D7-4EE9-B1BA-7ECE7C3CEF01}" presName="Name19" presStyleLbl="parChTrans1D3" presStyleIdx="9" presStyleCnt="10"/>
      <dgm:spPr/>
    </dgm:pt>
    <dgm:pt modelId="{53BFC912-34ED-40CA-9C93-8A07FACBF70C}" type="pres">
      <dgm:prSet presAssocID="{958A8FAA-E7A3-48C0-98A6-4C3A773E5590}" presName="Name21" presStyleCnt="0"/>
      <dgm:spPr/>
    </dgm:pt>
    <dgm:pt modelId="{66064A56-0EC5-47D8-BA37-8F16F1EE2F1C}" type="pres">
      <dgm:prSet presAssocID="{958A8FAA-E7A3-48C0-98A6-4C3A773E5590}" presName="level2Shape" presStyleLbl="node3" presStyleIdx="9" presStyleCnt="10" custFlipHor="0" custScaleX="5240"/>
      <dgm:spPr/>
    </dgm:pt>
    <dgm:pt modelId="{480F4877-0FEB-44BE-B4B5-8DFC6EA57DF2}" type="pres">
      <dgm:prSet presAssocID="{958A8FAA-E7A3-48C0-98A6-4C3A773E5590}" presName="hierChild3" presStyleCnt="0"/>
      <dgm:spPr/>
    </dgm:pt>
    <dgm:pt modelId="{ECB6E3E8-C365-4657-9343-AE63156F3519}" type="pres">
      <dgm:prSet presAssocID="{DFF14EEF-DE88-442F-96F5-8520D939A002}" presName="Name19" presStyleLbl="parChTrans1D4" presStyleIdx="5" presStyleCnt="6"/>
      <dgm:spPr/>
    </dgm:pt>
    <dgm:pt modelId="{2FB899E1-F33D-4074-BE68-BB45CEB71DDF}" type="pres">
      <dgm:prSet presAssocID="{26B52B06-5624-4E82-B142-B70F4DEDA5A8}" presName="Name21" presStyleCnt="0"/>
      <dgm:spPr/>
    </dgm:pt>
    <dgm:pt modelId="{1073E1FD-017C-4D04-87E7-1344708FEFFE}" type="pres">
      <dgm:prSet presAssocID="{26B52B06-5624-4E82-B142-B70F4DEDA5A8}" presName="level2Shape" presStyleLbl="node4" presStyleIdx="5" presStyleCnt="6"/>
      <dgm:spPr/>
    </dgm:pt>
    <dgm:pt modelId="{B38A26E1-7D8C-4815-A93B-633FB9A0F19D}" type="pres">
      <dgm:prSet presAssocID="{26B52B06-5624-4E82-B142-B70F4DEDA5A8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77D8D004-A2EB-4E11-98EE-9DECE6854379}" srcId="{958A8FAA-E7A3-48C0-98A6-4C3A773E5590}" destId="{26B52B06-5624-4E82-B142-B70F4DEDA5A8}" srcOrd="0" destOrd="0" parTransId="{DFF14EEF-DE88-442F-96F5-8520D939A002}" sibTransId="{46956D88-D793-4A84-8153-D8C8237FB384}"/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D24FC70B-FC8C-4EDD-BE45-B87D1611C76A}" type="presOf" srcId="{0BE4166A-48AF-4D03-9C62-5441E36419F0}" destId="{12D6D663-4501-42C1-84F8-FE7ACFB08125}" srcOrd="0" destOrd="0" presId="urn:microsoft.com/office/officeart/2005/8/layout/hierarchy6"/>
    <dgm:cxn modelId="{0F49240D-DCAE-4441-AF35-7AEAEFD9A362}" type="presOf" srcId="{C7818523-DD8A-4226-93BE-3030326F44BF}" destId="{F7EDE524-7426-42F9-9EA5-E64F8887CFA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925CFD1C-CD56-4DC6-813F-70B1E5243183}" type="presOf" srcId="{66EE189E-5075-46F1-AF74-59651897F29C}" destId="{532A0C2D-ACD5-4BE7-B893-91B3018C35E8}" srcOrd="0" destOrd="0" presId="urn:microsoft.com/office/officeart/2005/8/layout/hierarchy6"/>
    <dgm:cxn modelId="{6D880B2B-83C6-4DE6-901B-67C6A786E67D}" type="presOf" srcId="{A8AB1CD0-D09D-4A4C-A016-30C1A31ADC7C}" destId="{C01A5CD9-857F-4361-ACD1-0621F95E6766}" srcOrd="0" destOrd="0" presId="urn:microsoft.com/office/officeart/2005/8/layout/hierarchy6"/>
    <dgm:cxn modelId="{48045230-B8B4-462B-BF0A-EF8B7544C145}" type="presOf" srcId="{A72855AD-81B2-4E1F-8F76-C9BFC49D9668}" destId="{7F15DC38-3E35-4ED9-83CB-208CB23EA7A4}" srcOrd="0" destOrd="0" presId="urn:microsoft.com/office/officeart/2005/8/layout/hierarchy6"/>
    <dgm:cxn modelId="{569C8930-F8BB-4BC7-BEC6-8A4C6AF26313}" type="presOf" srcId="{5A9D0339-AA51-434F-8B6C-60F99E3633CF}" destId="{1EE97BA3-462E-4247-9C64-D91A323268AC}" srcOrd="0" destOrd="0" presId="urn:microsoft.com/office/officeart/2005/8/layout/hierarchy6"/>
    <dgm:cxn modelId="{F60FDD36-6A54-47BF-8EED-07E5DD1F04E9}" srcId="{66EE189E-5075-46F1-AF74-59651897F29C}" destId="{C194289A-C687-45FE-8049-89294C7C2B30}" srcOrd="0" destOrd="0" parTransId="{A1E0D595-9930-49C1-A7D6-ABF215D5DF74}" sibTransId="{C80CDFA2-386C-46C7-B2F7-98BAECE1CEE5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5D7BED3C-308F-46E7-9F02-67CDF1491CA1}" type="presOf" srcId="{F0DF681D-458E-4B75-B5AD-7BFFC8188D2E}" destId="{D452570C-AFCD-4136-A3A6-087661427F8A}" srcOrd="0" destOrd="0" presId="urn:microsoft.com/office/officeart/2005/8/layout/hierarchy6"/>
    <dgm:cxn modelId="{1F547D3E-B87B-4960-AF5C-8D15A786ACAF}" type="presOf" srcId="{27B0B7D4-9290-4FFB-8E4F-E55C7EC9F8B5}" destId="{190E5C43-FF52-41EF-BC65-4C3846DF4B2F}" srcOrd="0" destOrd="0" presId="urn:microsoft.com/office/officeart/2005/8/layout/hierarchy6"/>
    <dgm:cxn modelId="{205C703F-1F2B-4BBE-91DB-4AA98703A6C6}" type="presOf" srcId="{14CBFDCC-3ECF-4077-AAFC-9035D3532054}" destId="{6DFBC8DC-FB04-4552-ACB4-2C723637561B}" srcOrd="0" destOrd="0" presId="urn:microsoft.com/office/officeart/2005/8/layout/hierarchy6"/>
    <dgm:cxn modelId="{8DBD8D5C-080E-42D5-AE53-F26EF0C4B25D}" type="presOf" srcId="{F66CC7BD-674A-437D-8C62-29898B13049D}" destId="{403A2617-6E68-42B4-BEB9-915729DD91B2}" srcOrd="0" destOrd="0" presId="urn:microsoft.com/office/officeart/2005/8/layout/hierarchy6"/>
    <dgm:cxn modelId="{9B6F5641-5EC1-4662-AA22-4A30AE34EFAB}" srcId="{9A3D543D-1E9A-4BE5-BFBC-B65722739982}" destId="{6F1D5CA6-5F34-4F88-BF44-BEF250924727}" srcOrd="3" destOrd="0" parTransId="{17037C34-3FCA-415A-87E6-9101440E5570}" sibTransId="{F1A32AF2-6499-482D-92E7-26CA18A1E783}"/>
    <dgm:cxn modelId="{915B9641-7D8A-4799-900D-2B8537C02E58}" srcId="{66EE189E-5075-46F1-AF74-59651897F29C}" destId="{0BFEC22B-8AB5-4E37-B44F-16371DB8A2C2}" srcOrd="2" destOrd="0" parTransId="{A72855AD-81B2-4E1F-8F76-C9BFC49D9668}" sibTransId="{5D381B9F-D38A-4BC9-AA35-A6DD8D7A0E88}"/>
    <dgm:cxn modelId="{5250D644-4541-49BB-AE6D-7633048CD1EF}" srcId="{6F1D5CA6-5F34-4F88-BF44-BEF250924727}" destId="{9E518E89-E95C-4ACB-844A-03740305B219}" srcOrd="0" destOrd="0" parTransId="{BC758844-95DE-4CB7-BF5C-1913FC8DACE3}" sibTransId="{4828EE8C-8752-46CA-AF7A-DF4A39243D65}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4EE51E6B-647F-4094-8AC7-17EA1989F979}" type="presOf" srcId="{9E518E89-E95C-4ACB-844A-03740305B219}" destId="{88895C10-858B-4A7B-A18D-1D602190A6DC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50644D6C-CE5C-45B2-A94A-446055AA3E94}" type="presOf" srcId="{17037C34-3FCA-415A-87E6-9101440E5570}" destId="{5B1BDFAD-02C6-44F1-B889-E8B7F6D74DD3}" srcOrd="0" destOrd="0" presId="urn:microsoft.com/office/officeart/2005/8/layout/hierarchy6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5330A575-C6B1-42EB-8FC0-CBFDF772777D}" type="presOf" srcId="{C194289A-C687-45FE-8049-89294C7C2B30}" destId="{7ECB5281-3BE3-458D-9668-FC45289E3411}" srcOrd="0" destOrd="0" presId="urn:microsoft.com/office/officeart/2005/8/layout/hierarchy6"/>
    <dgm:cxn modelId="{07BE1776-EA48-4D7E-A814-895EC8871C5B}" srcId="{6F1D5CA6-5F34-4F88-BF44-BEF250924727}" destId="{958A8FAA-E7A3-48C0-98A6-4C3A773E5590}" srcOrd="1" destOrd="0" parTransId="{C19AA72F-C2D7-4EE9-B1BA-7ECE7C3CEF01}" sibTransId="{ED185C4A-EB92-4BBA-8205-4A313A30A566}"/>
    <dgm:cxn modelId="{662F0A59-CA57-4CE2-A8B8-E74730432C88}" type="presOf" srcId="{A1E0D595-9930-49C1-A7D6-ABF215D5DF74}" destId="{7D9DF814-EB3C-4A52-B166-0E4DD46DE296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F25B2F81-A6CF-43B6-949B-D8DE03316882}" type="presOf" srcId="{C19AA72F-C2D7-4EE9-B1BA-7ECE7C3CEF01}" destId="{85E03D00-B215-4479-AFBA-5CEB429504C9}" srcOrd="0" destOrd="0" presId="urn:microsoft.com/office/officeart/2005/8/layout/hierarchy6"/>
    <dgm:cxn modelId="{9DB55486-A002-422C-B535-E66CF2B97C80}" type="presOf" srcId="{540823D0-D4AA-438F-B805-D3CA6D4539F8}" destId="{A445E83A-B1D7-4754-AB40-1BD356E2B23A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84E6488C-253B-438D-AAFD-33CB151FD11C}" srcId="{9A3D543D-1E9A-4BE5-BFBC-B65722739982}" destId="{66EE189E-5075-46F1-AF74-59651897F29C}" srcOrd="2" destOrd="0" parTransId="{C7818523-DD8A-4226-93BE-3030326F44BF}" sibTransId="{347A939D-BFB7-46AB-8A82-4221C36A4DC6}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E2F81E9C-FEF2-41D8-879F-2194C54923C3}" type="presOf" srcId="{062FEC7E-C2B6-4825-AEF5-A95DE82F0985}" destId="{531E14F9-BE8E-487D-9FBC-BD239BDE74DC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0B9DE4A7-538D-400C-9BBD-957230918BC8}" type="presOf" srcId="{6F1D5CA6-5F34-4F88-BF44-BEF250924727}" destId="{71C29F20-975B-4341-B41B-50CEA49FE606}" srcOrd="0" destOrd="0" presId="urn:microsoft.com/office/officeart/2005/8/layout/hierarchy6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9452F0B1-ED1F-4A04-BF25-F2B8314D22D4}" srcId="{35DCDA67-F2A2-441C-AE5D-C1B198AC0662}" destId="{A8AB1CD0-D09D-4A4C-A016-30C1A31ADC7C}" srcOrd="2" destOrd="0" parTransId="{0BE4166A-48AF-4D03-9C62-5441E36419F0}" sibTransId="{C6675E17-4D63-4B5D-AD8B-FCF060D42AE9}"/>
    <dgm:cxn modelId="{DF7AABBE-8237-4DDD-BBFF-90A7B8F794E1}" type="presOf" srcId="{FA12C214-3A8B-4C17-8251-A885B4B6E072}" destId="{E9154DCD-71BE-4D6B-9077-16D4BC71B579}" srcOrd="0" destOrd="0" presId="urn:microsoft.com/office/officeart/2005/8/layout/hierarchy6"/>
    <dgm:cxn modelId="{F20877BF-0CB4-4FAF-A20F-52021D1AC4CF}" type="presOf" srcId="{DFF14EEF-DE88-442F-96F5-8520D939A002}" destId="{ECB6E3E8-C365-4657-9343-AE63156F3519}" srcOrd="0" destOrd="0" presId="urn:microsoft.com/office/officeart/2005/8/layout/hierarchy6"/>
    <dgm:cxn modelId="{36080CC3-E829-43B7-B964-5AD80EB222C8}" type="presOf" srcId="{441A3D14-7823-4933-A226-6CEE16869DD4}" destId="{86087C67-4375-477E-84D1-836C1F14C793}" srcOrd="0" destOrd="0" presId="urn:microsoft.com/office/officeart/2005/8/layout/hierarchy6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F1FC97C5-4AFC-483B-8A1A-C27B2BE745B7}" type="presOf" srcId="{5A2D30D4-EEF4-4274-A404-AB129065637F}" destId="{6D500FE4-6E88-4115-B204-2A401C1E43A0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1CEC4D2-DE78-479D-BD43-05EDE136BCCD}" type="presOf" srcId="{3B12340C-4A3C-4DC8-BCCA-8F5CFA7F81A0}" destId="{6693D620-D3B4-43A1-8165-358A23FCEFAD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CD92EDD-5B80-43F8-8AE7-8438CE86337A}" type="presOf" srcId="{BC758844-95DE-4CB7-BF5C-1913FC8DACE3}" destId="{15A86F3B-D9E7-41FD-8AB1-37718931BB58}" srcOrd="0" destOrd="0" presId="urn:microsoft.com/office/officeart/2005/8/layout/hierarchy6"/>
    <dgm:cxn modelId="{B5F53BE2-8ED6-4519-894D-D35C5AACE93A}" type="presOf" srcId="{26B52B06-5624-4E82-B142-B70F4DEDA5A8}" destId="{1073E1FD-017C-4D04-87E7-1344708FEFFE}" srcOrd="0" destOrd="0" presId="urn:microsoft.com/office/officeart/2005/8/layout/hierarchy6"/>
    <dgm:cxn modelId="{189DD1E4-2B81-4BF3-89BB-FDFA88959959}" srcId="{C194289A-C687-45FE-8049-89294C7C2B30}" destId="{20A85F18-8AB9-4E57-B52A-9BF4B306A9C3}" srcOrd="0" destOrd="0" parTransId="{3B12340C-4A3C-4DC8-BCCA-8F5CFA7F81A0}" sibTransId="{B7E51429-AA15-40A6-AE25-DC8252353AA9}"/>
    <dgm:cxn modelId="{33C7AFE6-8C27-4185-8CD1-C5B810CD6A6E}" type="presOf" srcId="{5CA15CE3-8396-42E1-8E7E-BD11A58851E2}" destId="{7C0EA656-1D18-4980-86E2-83309EF67A1B}" srcOrd="0" destOrd="0" presId="urn:microsoft.com/office/officeart/2005/8/layout/hierarchy6"/>
    <dgm:cxn modelId="{725699EB-3058-4FB9-8B2A-41B4F916C9EB}" srcId="{66EE189E-5075-46F1-AF74-59651897F29C}" destId="{FA12C214-3A8B-4C17-8251-A885B4B6E072}" srcOrd="1" destOrd="0" parTransId="{77CADEB3-FE54-482D-8679-4F469A4B4A67}" sibTransId="{34D708C3-EA3A-45EC-B3D6-6EEEBFABC684}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27234CF3-F13C-46A4-A309-CAF2C76771B6}" type="presOf" srcId="{958A8FAA-E7A3-48C0-98A6-4C3A773E5590}" destId="{66064A56-0EC5-47D8-BA37-8F16F1EE2F1C}" srcOrd="0" destOrd="0" presId="urn:microsoft.com/office/officeart/2005/8/layout/hierarchy6"/>
    <dgm:cxn modelId="{06A9FBF4-0355-4854-ADF0-FCEBBB8DD16E}" srcId="{9E518E89-E95C-4ACB-844A-03740305B219}" destId="{F0DF681D-458E-4B75-B5AD-7BFFC8188D2E}" srcOrd="0" destOrd="0" parTransId="{062FEC7E-C2B6-4825-AEF5-A95DE82F0985}" sibTransId="{3A0BA01E-3A25-4697-867F-F5E62715EE19}"/>
    <dgm:cxn modelId="{42C2BCF5-DC4D-4803-8CDB-1724D7266FF2}" type="presOf" srcId="{20A85F18-8AB9-4E57-B52A-9BF4B306A9C3}" destId="{21465F75-534B-4A28-8D74-771BE4C5037B}" srcOrd="0" destOrd="0" presId="urn:microsoft.com/office/officeart/2005/8/layout/hierarchy6"/>
    <dgm:cxn modelId="{E81DF5F5-37A0-4888-9BA0-494538CF0BB6}" type="presOf" srcId="{77CADEB3-FE54-482D-8679-4F469A4B4A67}" destId="{E6E5601B-39F7-4D6D-B067-78B9A4C88F76}" srcOrd="0" destOrd="0" presId="urn:microsoft.com/office/officeart/2005/8/layout/hierarchy6"/>
    <dgm:cxn modelId="{77B07BF6-1D5D-4DD8-84DE-CD1CF985B596}" type="presOf" srcId="{0BFEC22B-8AB5-4E37-B44F-16371DB8A2C2}" destId="{F7AD1C98-5033-4CC0-A62F-4F6538B25AE3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AD17492F-88D1-4A94-A802-1AC4EB215825}" type="presParOf" srcId="{26362DDC-DD1A-4BB8-AE23-6E6A6745B19C}" destId="{12D6D663-4501-42C1-84F8-FE7ACFB08125}" srcOrd="4" destOrd="0" presId="urn:microsoft.com/office/officeart/2005/8/layout/hierarchy6"/>
    <dgm:cxn modelId="{617118E2-315A-4639-B4E1-DEEDB4B4E216}" type="presParOf" srcId="{26362DDC-DD1A-4BB8-AE23-6E6A6745B19C}" destId="{C74B4A7B-8B7A-4F77-AE91-71E309AE4AA9}" srcOrd="5" destOrd="0" presId="urn:microsoft.com/office/officeart/2005/8/layout/hierarchy6"/>
    <dgm:cxn modelId="{4834D11D-093F-44D2-A1E3-74FA97621376}" type="presParOf" srcId="{C74B4A7B-8B7A-4F77-AE91-71E309AE4AA9}" destId="{C01A5CD9-857F-4361-ACD1-0621F95E6766}" srcOrd="0" destOrd="0" presId="urn:microsoft.com/office/officeart/2005/8/layout/hierarchy6"/>
    <dgm:cxn modelId="{325A26A5-CE79-41CB-9E00-BDDC1C6F85BD}" type="presParOf" srcId="{C74B4A7B-8B7A-4F77-AE91-71E309AE4AA9}" destId="{3E7496FE-5635-4896-8F23-1BB41A34664E}" srcOrd="1" destOrd="0" presId="urn:microsoft.com/office/officeart/2005/8/layout/hierarchy6"/>
    <dgm:cxn modelId="{4591F0B8-6B22-4B4A-A0F0-E340301FCD18}" type="presParOf" srcId="{DCCD5EFE-7876-4BE0-8B52-0B8CAA5B5D98}" destId="{6D500FE4-6E88-4115-B204-2A401C1E43A0}" srcOrd="2" destOrd="0" presId="urn:microsoft.com/office/officeart/2005/8/layout/hierarchy6"/>
    <dgm:cxn modelId="{C1EF966A-482A-4666-949B-F762EDFA8638}" type="presParOf" srcId="{DCCD5EFE-7876-4BE0-8B52-0B8CAA5B5D98}" destId="{68735FE1-5986-4989-BCFA-E7980B972273}" srcOrd="3" destOrd="0" presId="urn:microsoft.com/office/officeart/2005/8/layout/hierarchy6"/>
    <dgm:cxn modelId="{5E4B882A-415A-4A5F-B24C-6EBF5ABF2388}" type="presParOf" srcId="{68735FE1-5986-4989-BCFA-E7980B972273}" destId="{1EE97BA3-462E-4247-9C64-D91A323268AC}" srcOrd="0" destOrd="0" presId="urn:microsoft.com/office/officeart/2005/8/layout/hierarchy6"/>
    <dgm:cxn modelId="{4A9222A7-BA22-4B3D-AED8-CDF64292C9F3}" type="presParOf" srcId="{68735FE1-5986-4989-BCFA-E7980B972273}" destId="{F5F29C6D-26F6-440B-88FF-DE5D242CB299}" srcOrd="1" destOrd="0" presId="urn:microsoft.com/office/officeart/2005/8/layout/hierarchy6"/>
    <dgm:cxn modelId="{DFC81AF1-D727-45EF-BE2B-AAAC36CAE573}" type="presParOf" srcId="{F5F29C6D-26F6-440B-88FF-DE5D242CB299}" destId="{6DFBC8DC-FB04-4552-ACB4-2C723637561B}" srcOrd="0" destOrd="0" presId="urn:microsoft.com/office/officeart/2005/8/layout/hierarchy6"/>
    <dgm:cxn modelId="{466E4DE1-287A-4003-A590-94E6D0172169}" type="presParOf" srcId="{F5F29C6D-26F6-440B-88FF-DE5D242CB299}" destId="{01B1FE0B-F591-4A2D-B9D9-4DFCE938EC84}" srcOrd="1" destOrd="0" presId="urn:microsoft.com/office/officeart/2005/8/layout/hierarchy6"/>
    <dgm:cxn modelId="{D269E538-EF31-4699-8614-747838B6980A}" type="presParOf" srcId="{01B1FE0B-F591-4A2D-B9D9-4DFCE938EC84}" destId="{7C0EA656-1D18-4980-86E2-83309EF67A1B}" srcOrd="0" destOrd="0" presId="urn:microsoft.com/office/officeart/2005/8/layout/hierarchy6"/>
    <dgm:cxn modelId="{467BE985-8C7B-48FE-90A6-6359F17B8C16}" type="presParOf" srcId="{01B1FE0B-F591-4A2D-B9D9-4DFCE938EC84}" destId="{7EF65181-3316-4D40-8098-EFE2CDDA0653}" srcOrd="1" destOrd="0" presId="urn:microsoft.com/office/officeart/2005/8/layout/hierarchy6"/>
    <dgm:cxn modelId="{CE8B7534-B7B5-4A71-873B-0FCA93B54232}" type="presParOf" srcId="{7EF65181-3316-4D40-8098-EFE2CDDA0653}" destId="{190E5C43-FF52-41EF-BC65-4C3846DF4B2F}" srcOrd="0" destOrd="0" presId="urn:microsoft.com/office/officeart/2005/8/layout/hierarchy6"/>
    <dgm:cxn modelId="{A17FBF63-4D1D-455E-94DD-FACF74BE00BC}" type="presParOf" srcId="{7EF65181-3316-4D40-8098-EFE2CDDA0653}" destId="{37FB32C3-A5F1-4812-A1A1-DE1AA871D2FD}" srcOrd="1" destOrd="0" presId="urn:microsoft.com/office/officeart/2005/8/layout/hierarchy6"/>
    <dgm:cxn modelId="{C41AAFF5-6539-4B69-B60F-C9D26D7BDBC7}" type="presParOf" srcId="{37FB32C3-A5F1-4812-A1A1-DE1AA871D2FD}" destId="{403A2617-6E68-42B4-BEB9-915729DD91B2}" srcOrd="0" destOrd="0" presId="urn:microsoft.com/office/officeart/2005/8/layout/hierarchy6"/>
    <dgm:cxn modelId="{0E47E237-BAE1-449E-927C-17ECD31BDE1E}" type="presParOf" srcId="{37FB32C3-A5F1-4812-A1A1-DE1AA871D2FD}" destId="{E6CA9CB2-9465-4706-AB82-6534488FC1B5}" srcOrd="1" destOrd="0" presId="urn:microsoft.com/office/officeart/2005/8/layout/hierarchy6"/>
    <dgm:cxn modelId="{521C61CF-7E52-4BEA-849B-5553427CCBC8}" type="presParOf" srcId="{F5F29C6D-26F6-440B-88FF-DE5D242CB299}" destId="{86087C67-4375-477E-84D1-836C1F14C793}" srcOrd="2" destOrd="0" presId="urn:microsoft.com/office/officeart/2005/8/layout/hierarchy6"/>
    <dgm:cxn modelId="{21C55EA8-1257-49BF-9477-06C35554925D}" type="presParOf" srcId="{F5F29C6D-26F6-440B-88FF-DE5D242CB299}" destId="{85B79B7E-F00E-48C7-AF60-37DCF3CD811A}" srcOrd="3" destOrd="0" presId="urn:microsoft.com/office/officeart/2005/8/layout/hierarchy6"/>
    <dgm:cxn modelId="{CBC5633B-74BA-4B95-926D-25A41AE9CAEF}" type="presParOf" srcId="{85B79B7E-F00E-48C7-AF60-37DCF3CD811A}" destId="{A445E83A-B1D7-4754-AB40-1BD356E2B23A}" srcOrd="0" destOrd="0" presId="urn:microsoft.com/office/officeart/2005/8/layout/hierarchy6"/>
    <dgm:cxn modelId="{B35289EC-EE91-4430-A44E-FA6FF3E7F95B}" type="presParOf" srcId="{85B79B7E-F00E-48C7-AF60-37DCF3CD811A}" destId="{B24DE3F9-9CB7-4F27-BB97-71205C9A2479}" srcOrd="1" destOrd="0" presId="urn:microsoft.com/office/officeart/2005/8/layout/hierarchy6"/>
    <dgm:cxn modelId="{23FAC1BB-8CF1-4FF3-B1F6-184ED6541BB0}" type="presParOf" srcId="{DCCD5EFE-7876-4BE0-8B52-0B8CAA5B5D98}" destId="{F7EDE524-7426-42F9-9EA5-E64F8887CFAA}" srcOrd="4" destOrd="0" presId="urn:microsoft.com/office/officeart/2005/8/layout/hierarchy6"/>
    <dgm:cxn modelId="{A44DE33D-8691-44A2-BF6F-DA724B441ECB}" type="presParOf" srcId="{DCCD5EFE-7876-4BE0-8B52-0B8CAA5B5D98}" destId="{5DA55476-FD85-4BDC-BCF0-DB2BB19B160F}" srcOrd="5" destOrd="0" presId="urn:microsoft.com/office/officeart/2005/8/layout/hierarchy6"/>
    <dgm:cxn modelId="{C8036865-A1DD-4C5F-AD2B-83A625D933AE}" type="presParOf" srcId="{5DA55476-FD85-4BDC-BCF0-DB2BB19B160F}" destId="{532A0C2D-ACD5-4BE7-B893-91B3018C35E8}" srcOrd="0" destOrd="0" presId="urn:microsoft.com/office/officeart/2005/8/layout/hierarchy6"/>
    <dgm:cxn modelId="{D1637E76-992F-419F-B4E7-F1075A8F9D63}" type="presParOf" srcId="{5DA55476-FD85-4BDC-BCF0-DB2BB19B160F}" destId="{C2545C84-F611-4AA0-BF48-AF255CC892C6}" srcOrd="1" destOrd="0" presId="urn:microsoft.com/office/officeart/2005/8/layout/hierarchy6"/>
    <dgm:cxn modelId="{C78B2911-8C95-46D6-92EF-70D092570078}" type="presParOf" srcId="{C2545C84-F611-4AA0-BF48-AF255CC892C6}" destId="{7D9DF814-EB3C-4A52-B166-0E4DD46DE296}" srcOrd="0" destOrd="0" presId="urn:microsoft.com/office/officeart/2005/8/layout/hierarchy6"/>
    <dgm:cxn modelId="{E3C2484E-445E-4B7F-88FC-12C1F2AA66BC}" type="presParOf" srcId="{C2545C84-F611-4AA0-BF48-AF255CC892C6}" destId="{2CEE8531-70A8-468C-BBF2-59E50CD56C67}" srcOrd="1" destOrd="0" presId="urn:microsoft.com/office/officeart/2005/8/layout/hierarchy6"/>
    <dgm:cxn modelId="{C2D0A9CF-1FAF-4B75-A1AB-2017D46DAEA4}" type="presParOf" srcId="{2CEE8531-70A8-468C-BBF2-59E50CD56C67}" destId="{7ECB5281-3BE3-458D-9668-FC45289E3411}" srcOrd="0" destOrd="0" presId="urn:microsoft.com/office/officeart/2005/8/layout/hierarchy6"/>
    <dgm:cxn modelId="{4CBDE9E7-EAE3-4590-943F-F26C00099FE9}" type="presParOf" srcId="{2CEE8531-70A8-468C-BBF2-59E50CD56C67}" destId="{41C358C0-DB22-445C-99B0-377F9DD83D02}" srcOrd="1" destOrd="0" presId="urn:microsoft.com/office/officeart/2005/8/layout/hierarchy6"/>
    <dgm:cxn modelId="{956D4161-A863-40DA-802B-7F92C44E85F0}" type="presParOf" srcId="{41C358C0-DB22-445C-99B0-377F9DD83D02}" destId="{6693D620-D3B4-43A1-8165-358A23FCEFAD}" srcOrd="0" destOrd="0" presId="urn:microsoft.com/office/officeart/2005/8/layout/hierarchy6"/>
    <dgm:cxn modelId="{A76A819D-052C-4490-A213-3AF5700D0379}" type="presParOf" srcId="{41C358C0-DB22-445C-99B0-377F9DD83D02}" destId="{08142567-EB1E-46C4-9246-CEF821B3E862}" srcOrd="1" destOrd="0" presId="urn:microsoft.com/office/officeart/2005/8/layout/hierarchy6"/>
    <dgm:cxn modelId="{1698874C-E152-46FF-AC5B-54EE04901EAB}" type="presParOf" srcId="{08142567-EB1E-46C4-9246-CEF821B3E862}" destId="{21465F75-534B-4A28-8D74-771BE4C5037B}" srcOrd="0" destOrd="0" presId="urn:microsoft.com/office/officeart/2005/8/layout/hierarchy6"/>
    <dgm:cxn modelId="{61C39997-23E8-4371-9DE0-9B6AF38B539E}" type="presParOf" srcId="{08142567-EB1E-46C4-9246-CEF821B3E862}" destId="{C3BA241D-0E4D-4333-A147-0E28C11C25A8}" srcOrd="1" destOrd="0" presId="urn:microsoft.com/office/officeart/2005/8/layout/hierarchy6"/>
    <dgm:cxn modelId="{52437F9F-61E5-43F1-9C09-D2A6A14ECAC3}" type="presParOf" srcId="{C2545C84-F611-4AA0-BF48-AF255CC892C6}" destId="{E6E5601B-39F7-4D6D-B067-78B9A4C88F76}" srcOrd="2" destOrd="0" presId="urn:microsoft.com/office/officeart/2005/8/layout/hierarchy6"/>
    <dgm:cxn modelId="{BC91D56C-8D31-4A5E-85BB-4EA362182853}" type="presParOf" srcId="{C2545C84-F611-4AA0-BF48-AF255CC892C6}" destId="{B04A295C-90DF-4BF7-B61D-05ED6E05E355}" srcOrd="3" destOrd="0" presId="urn:microsoft.com/office/officeart/2005/8/layout/hierarchy6"/>
    <dgm:cxn modelId="{4FAE1646-F7A1-4010-9ACE-BE5A8CD4E8BD}" type="presParOf" srcId="{B04A295C-90DF-4BF7-B61D-05ED6E05E355}" destId="{E9154DCD-71BE-4D6B-9077-16D4BC71B579}" srcOrd="0" destOrd="0" presId="urn:microsoft.com/office/officeart/2005/8/layout/hierarchy6"/>
    <dgm:cxn modelId="{71FA06C9-DBF5-4A9E-887A-097FC1F3A95F}" type="presParOf" srcId="{B04A295C-90DF-4BF7-B61D-05ED6E05E355}" destId="{4A5187CE-49B5-4E30-A7E4-92E6662A3F4C}" srcOrd="1" destOrd="0" presId="urn:microsoft.com/office/officeart/2005/8/layout/hierarchy6"/>
    <dgm:cxn modelId="{1E39384D-0597-4B12-BD91-598C36630FD0}" type="presParOf" srcId="{C2545C84-F611-4AA0-BF48-AF255CC892C6}" destId="{7F15DC38-3E35-4ED9-83CB-208CB23EA7A4}" srcOrd="4" destOrd="0" presId="urn:microsoft.com/office/officeart/2005/8/layout/hierarchy6"/>
    <dgm:cxn modelId="{C93FDD63-2521-4155-8D32-2A912F0FD86B}" type="presParOf" srcId="{C2545C84-F611-4AA0-BF48-AF255CC892C6}" destId="{C65D37BC-8B02-49EF-9F13-487314C878DF}" srcOrd="5" destOrd="0" presId="urn:microsoft.com/office/officeart/2005/8/layout/hierarchy6"/>
    <dgm:cxn modelId="{8A9E1386-590D-4CF0-BCCE-258408CCF186}" type="presParOf" srcId="{C65D37BC-8B02-49EF-9F13-487314C878DF}" destId="{F7AD1C98-5033-4CC0-A62F-4F6538B25AE3}" srcOrd="0" destOrd="0" presId="urn:microsoft.com/office/officeart/2005/8/layout/hierarchy6"/>
    <dgm:cxn modelId="{68BFEA38-097B-457B-9312-2AB5B81BE15A}" type="presParOf" srcId="{C65D37BC-8B02-49EF-9F13-487314C878DF}" destId="{BB0EFE43-F219-4D1A-861D-FBDCD7B654F0}" srcOrd="1" destOrd="0" presId="urn:microsoft.com/office/officeart/2005/8/layout/hierarchy6"/>
    <dgm:cxn modelId="{3E1E5E0F-2C94-47EE-AE63-0E70C4073D5C}" type="presParOf" srcId="{DCCD5EFE-7876-4BE0-8B52-0B8CAA5B5D98}" destId="{5B1BDFAD-02C6-44F1-B889-E8B7F6D74DD3}" srcOrd="6" destOrd="0" presId="urn:microsoft.com/office/officeart/2005/8/layout/hierarchy6"/>
    <dgm:cxn modelId="{16D92622-159F-4B6B-A82B-BF9617EC3A5E}" type="presParOf" srcId="{DCCD5EFE-7876-4BE0-8B52-0B8CAA5B5D98}" destId="{01B6D1A8-8C94-444F-9E80-984192C4CBB3}" srcOrd="7" destOrd="0" presId="urn:microsoft.com/office/officeart/2005/8/layout/hierarchy6"/>
    <dgm:cxn modelId="{9CF719C9-6FAE-4479-87D1-FE6CCEED75C7}" type="presParOf" srcId="{01B6D1A8-8C94-444F-9E80-984192C4CBB3}" destId="{71C29F20-975B-4341-B41B-50CEA49FE606}" srcOrd="0" destOrd="0" presId="urn:microsoft.com/office/officeart/2005/8/layout/hierarchy6"/>
    <dgm:cxn modelId="{83172246-3880-42FA-BECF-B946C7F3273D}" type="presParOf" srcId="{01B6D1A8-8C94-444F-9E80-984192C4CBB3}" destId="{50576EB6-16F3-4FB3-8DA8-5510D9A6E531}" srcOrd="1" destOrd="0" presId="urn:microsoft.com/office/officeart/2005/8/layout/hierarchy6"/>
    <dgm:cxn modelId="{2BA5E357-0DD2-4D35-836B-892381EDBC0E}" type="presParOf" srcId="{50576EB6-16F3-4FB3-8DA8-5510D9A6E531}" destId="{15A86F3B-D9E7-41FD-8AB1-37718931BB58}" srcOrd="0" destOrd="0" presId="urn:microsoft.com/office/officeart/2005/8/layout/hierarchy6"/>
    <dgm:cxn modelId="{BBBE8944-FB3E-4F19-A596-095854C645EB}" type="presParOf" srcId="{50576EB6-16F3-4FB3-8DA8-5510D9A6E531}" destId="{4DCF8025-6022-453E-91DD-DB1107FB7A3D}" srcOrd="1" destOrd="0" presId="urn:microsoft.com/office/officeart/2005/8/layout/hierarchy6"/>
    <dgm:cxn modelId="{01A57A58-B6E7-4E34-A064-81BAC2C3E1CE}" type="presParOf" srcId="{4DCF8025-6022-453E-91DD-DB1107FB7A3D}" destId="{88895C10-858B-4A7B-A18D-1D602190A6DC}" srcOrd="0" destOrd="0" presId="urn:microsoft.com/office/officeart/2005/8/layout/hierarchy6"/>
    <dgm:cxn modelId="{4700AF1B-D4B3-4FD2-93E7-99800A4CD6E0}" type="presParOf" srcId="{4DCF8025-6022-453E-91DD-DB1107FB7A3D}" destId="{D74F9E80-937B-4BB2-947D-1B67CE841119}" srcOrd="1" destOrd="0" presId="urn:microsoft.com/office/officeart/2005/8/layout/hierarchy6"/>
    <dgm:cxn modelId="{A2BDBFAF-2639-45B3-8ECF-19119A546197}" type="presParOf" srcId="{D74F9E80-937B-4BB2-947D-1B67CE841119}" destId="{531E14F9-BE8E-487D-9FBC-BD239BDE74DC}" srcOrd="0" destOrd="0" presId="urn:microsoft.com/office/officeart/2005/8/layout/hierarchy6"/>
    <dgm:cxn modelId="{6BD3618A-9630-421E-A29B-6965CC671E74}" type="presParOf" srcId="{D74F9E80-937B-4BB2-947D-1B67CE841119}" destId="{ED6E231F-CD0C-42F9-A7DE-726CDDB3436F}" srcOrd="1" destOrd="0" presId="urn:microsoft.com/office/officeart/2005/8/layout/hierarchy6"/>
    <dgm:cxn modelId="{8CB48B1D-1239-43BF-A489-946E18080A7C}" type="presParOf" srcId="{ED6E231F-CD0C-42F9-A7DE-726CDDB3436F}" destId="{D452570C-AFCD-4136-A3A6-087661427F8A}" srcOrd="0" destOrd="0" presId="urn:microsoft.com/office/officeart/2005/8/layout/hierarchy6"/>
    <dgm:cxn modelId="{21D233D7-56C8-4BFD-B19F-8B00DF7DC3A5}" type="presParOf" srcId="{ED6E231F-CD0C-42F9-A7DE-726CDDB3436F}" destId="{D59E6A46-F6D1-4AE5-B446-983B1A0850E0}" srcOrd="1" destOrd="0" presId="urn:microsoft.com/office/officeart/2005/8/layout/hierarchy6"/>
    <dgm:cxn modelId="{E6F743C3-4533-4025-BC0F-CD3A3967E92E}" type="presParOf" srcId="{50576EB6-16F3-4FB3-8DA8-5510D9A6E531}" destId="{85E03D00-B215-4479-AFBA-5CEB429504C9}" srcOrd="2" destOrd="0" presId="urn:microsoft.com/office/officeart/2005/8/layout/hierarchy6"/>
    <dgm:cxn modelId="{06921AED-8E63-4F90-B763-AD2A8DBC8590}" type="presParOf" srcId="{50576EB6-16F3-4FB3-8DA8-5510D9A6E531}" destId="{53BFC912-34ED-40CA-9C93-8A07FACBF70C}" srcOrd="3" destOrd="0" presId="urn:microsoft.com/office/officeart/2005/8/layout/hierarchy6"/>
    <dgm:cxn modelId="{04C45585-989E-4A2C-9D67-1CC4DF24E7D0}" type="presParOf" srcId="{53BFC912-34ED-40CA-9C93-8A07FACBF70C}" destId="{66064A56-0EC5-47D8-BA37-8F16F1EE2F1C}" srcOrd="0" destOrd="0" presId="urn:microsoft.com/office/officeart/2005/8/layout/hierarchy6"/>
    <dgm:cxn modelId="{4C2AF340-35B7-47EE-A893-19B65CAF7820}" type="presParOf" srcId="{53BFC912-34ED-40CA-9C93-8A07FACBF70C}" destId="{480F4877-0FEB-44BE-B4B5-8DFC6EA57DF2}" srcOrd="1" destOrd="0" presId="urn:microsoft.com/office/officeart/2005/8/layout/hierarchy6"/>
    <dgm:cxn modelId="{C1E31360-A522-48DC-9EC7-0759030CDCD1}" type="presParOf" srcId="{480F4877-0FEB-44BE-B4B5-8DFC6EA57DF2}" destId="{ECB6E3E8-C365-4657-9343-AE63156F3519}" srcOrd="0" destOrd="0" presId="urn:microsoft.com/office/officeart/2005/8/layout/hierarchy6"/>
    <dgm:cxn modelId="{9A9C8CB1-2D5D-4894-897D-8EA4B9787A31}" type="presParOf" srcId="{480F4877-0FEB-44BE-B4B5-8DFC6EA57DF2}" destId="{2FB899E1-F33D-4074-BE68-BB45CEB71DDF}" srcOrd="1" destOrd="0" presId="urn:microsoft.com/office/officeart/2005/8/layout/hierarchy6"/>
    <dgm:cxn modelId="{18A52A28-2FB7-4B2E-A1FF-C982102AD5B8}" type="presParOf" srcId="{2FB899E1-F33D-4074-BE68-BB45CEB71DDF}" destId="{1073E1FD-017C-4D04-87E7-1344708FEFFE}" srcOrd="0" destOrd="0" presId="urn:microsoft.com/office/officeart/2005/8/layout/hierarchy6"/>
    <dgm:cxn modelId="{3ABB58E6-90BA-40B0-B669-C0A327445FB7}" type="presParOf" srcId="{2FB899E1-F33D-4074-BE68-BB45CEB71DDF}" destId="{B38A26E1-7D8C-4815-A93B-633FB9A0F19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/>
            <a:t>LOW </a:t>
          </a:r>
          <a:r>
            <a:rPr lang="es-AR" dirty="0"/>
            <a:t>HAL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endParaRPr lang="es-AR" dirty="0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EAD4E5F3-3B06-4EF8-AB2B-009E7E4763AD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44536DEA-1FC1-4CE5-AE06-11BEE44A12BF}" type="parTrans" cxnId="{E748DEC2-D1A4-419D-B316-C672A26B4D0E}">
      <dgm:prSet/>
      <dgm:spPr/>
      <dgm:t>
        <a:bodyPr/>
        <a:lstStyle/>
        <a:p>
          <a:endParaRPr lang="en-US"/>
        </a:p>
      </dgm:t>
    </dgm:pt>
    <dgm:pt modelId="{D47A7A7D-B017-4D91-90B5-28ED206B13F5}" type="sibTrans" cxnId="{E748DEC2-D1A4-419D-B316-C672A26B4D0E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2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2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2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2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2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2" custScaleX="5667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2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2"/>
      <dgm:spPr/>
    </dgm:pt>
    <dgm:pt modelId="{70C641D7-008F-491D-A8A1-389516750A5F}" type="pres">
      <dgm:prSet presAssocID="{E116835A-3D10-450B-9413-E1B97894FFA3}" presName="hierChild3" presStyleCnt="0"/>
      <dgm:spPr/>
    </dgm:pt>
    <dgm:pt modelId="{43920A6D-2009-4B79-8742-B886ECB91308}" type="pres">
      <dgm:prSet presAssocID="{44536DEA-1FC1-4CE5-AE06-11BEE44A12BF}" presName="Name19" presStyleLbl="parChTrans1D2" presStyleIdx="1" presStyleCnt="2"/>
      <dgm:spPr/>
    </dgm:pt>
    <dgm:pt modelId="{61FB2467-B7D2-452D-A0F5-32294B8A8235}" type="pres">
      <dgm:prSet presAssocID="{EAD4E5F3-3B06-4EF8-AB2B-009E7E4763AD}" presName="Name21" presStyleCnt="0"/>
      <dgm:spPr/>
    </dgm:pt>
    <dgm:pt modelId="{4AF2B6CC-A93F-47ED-A7B9-26D22F200D1D}" type="pres">
      <dgm:prSet presAssocID="{EAD4E5F3-3B06-4EF8-AB2B-009E7E4763AD}" presName="level2Shape" presStyleLbl="node2" presStyleIdx="1" presStyleCnt="2"/>
      <dgm:spPr/>
    </dgm:pt>
    <dgm:pt modelId="{E8F561B7-D327-479B-990A-9EBAB5DFB9FD}" type="pres">
      <dgm:prSet presAssocID="{EAD4E5F3-3B06-4EF8-AB2B-009E7E4763AD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C8B9545A-366A-4D0A-97FE-6EF131421FCB}" type="presOf" srcId="{EAD4E5F3-3B06-4EF8-AB2B-009E7E4763AD}" destId="{4AF2B6CC-A93F-47ED-A7B9-26D22F200D1D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5DC8BFBD-641E-4801-86A0-25764D3FA3A0}" type="presOf" srcId="{44536DEA-1FC1-4CE5-AE06-11BEE44A12BF}" destId="{43920A6D-2009-4B79-8742-B886ECB91308}" srcOrd="0" destOrd="0" presId="urn:microsoft.com/office/officeart/2005/8/layout/hierarchy6"/>
    <dgm:cxn modelId="{E748DEC2-D1A4-419D-B316-C672A26B4D0E}" srcId="{9A3D543D-1E9A-4BE5-BFBC-B65722739982}" destId="{EAD4E5F3-3B06-4EF8-AB2B-009E7E4763AD}" srcOrd="1" destOrd="0" parTransId="{44536DEA-1FC1-4CE5-AE06-11BEE44A12BF}" sibTransId="{D47A7A7D-B017-4D91-90B5-28ED206B13F5}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52949C2C-3793-45E0-A061-1E35CD976B9B}" type="presParOf" srcId="{DCCD5EFE-7876-4BE0-8B52-0B8CAA5B5D98}" destId="{43920A6D-2009-4B79-8742-B886ECB91308}" srcOrd="2" destOrd="0" presId="urn:microsoft.com/office/officeart/2005/8/layout/hierarchy6"/>
    <dgm:cxn modelId="{C6CF8B4A-BBD9-4AA0-B98A-FF1F7B66943A}" type="presParOf" srcId="{DCCD5EFE-7876-4BE0-8B52-0B8CAA5B5D98}" destId="{61FB2467-B7D2-452D-A0F5-32294B8A8235}" srcOrd="3" destOrd="0" presId="urn:microsoft.com/office/officeart/2005/8/layout/hierarchy6"/>
    <dgm:cxn modelId="{D976F809-BC2B-48D2-ADF9-897ED971C724}" type="presParOf" srcId="{61FB2467-B7D2-452D-A0F5-32294B8A8235}" destId="{4AF2B6CC-A93F-47ED-A7B9-26D22F200D1D}" srcOrd="0" destOrd="0" presId="urn:microsoft.com/office/officeart/2005/8/layout/hierarchy6"/>
    <dgm:cxn modelId="{8D13A4B6-F54D-4533-B199-6B8F2D160D0B}" type="presParOf" srcId="{61FB2467-B7D2-452D-A0F5-32294B8A8235}" destId="{E8F561B7-D327-479B-990A-9EBAB5DFB9F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EVENTOS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UP/DOWN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</a:t>
          </a:r>
        </a:p>
        <a:p>
          <a:r>
            <a:rPr lang="es-AR" dirty="0"/>
            <a:t> Periódicas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EAD4E5F3-3B06-4EF8-AB2B-009E7E4763AD}">
      <dgm:prSet/>
      <dgm:spPr/>
      <dgm:t>
        <a:bodyPr/>
        <a:lstStyle/>
        <a:p>
          <a:r>
            <a:rPr lang="es-AR" dirty="0"/>
            <a:t>ENTER/CANCEL</a:t>
          </a:r>
        </a:p>
      </dgm:t>
    </dgm:pt>
    <dgm:pt modelId="{44536DEA-1FC1-4CE5-AE06-11BEE44A12BF}" type="parTrans" cxnId="{E748DEC2-D1A4-419D-B316-C672A26B4D0E}">
      <dgm:prSet/>
      <dgm:spPr/>
      <dgm:t>
        <a:bodyPr/>
        <a:lstStyle/>
        <a:p>
          <a:endParaRPr lang="en-US"/>
        </a:p>
      </dgm:t>
    </dgm:pt>
    <dgm:pt modelId="{D47A7A7D-B017-4D91-90B5-28ED206B13F5}" type="sibTrans" cxnId="{E748DEC2-D1A4-419D-B316-C672A26B4D0E}">
      <dgm:prSet/>
      <dgm:spPr/>
      <dgm:t>
        <a:bodyPr/>
        <a:lstStyle/>
        <a:p>
          <a:endParaRPr lang="en-US"/>
        </a:p>
      </dgm:t>
    </dgm:pt>
    <dgm:pt modelId="{4849CB27-FEF6-488D-9D56-B256EE12BA65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 </a:t>
          </a:r>
        </a:p>
        <a:p>
          <a:r>
            <a:rPr lang="es-AR" dirty="0"/>
            <a:t>Periódicas</a:t>
          </a:r>
        </a:p>
      </dgm:t>
    </dgm:pt>
    <dgm:pt modelId="{C92A7DEE-985B-45AE-86FD-D758F2FE9E3C}" type="parTrans" cxnId="{F596F332-5493-4818-9869-E73462E473C5}">
      <dgm:prSet/>
      <dgm:spPr/>
      <dgm:t>
        <a:bodyPr/>
        <a:lstStyle/>
        <a:p>
          <a:endParaRPr lang="en-US"/>
        </a:p>
      </dgm:t>
    </dgm:pt>
    <dgm:pt modelId="{660FC97F-AC41-4FAF-B4C9-56CD61D648BC}" type="sibTrans" cxnId="{F596F332-5493-4818-9869-E73462E473C5}">
      <dgm:prSet/>
      <dgm:spPr/>
      <dgm:t>
        <a:bodyPr/>
        <a:lstStyle/>
        <a:p>
          <a:endParaRPr lang="en-US"/>
        </a:p>
      </dgm:t>
    </dgm:pt>
    <dgm:pt modelId="{F49D26FF-F1D4-4320-A4F1-8BC6E656D7F3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 </a:t>
          </a:r>
        </a:p>
        <a:p>
          <a:r>
            <a:rPr lang="es-AR" dirty="0"/>
            <a:t>Dedicadas</a:t>
          </a:r>
        </a:p>
      </dgm:t>
    </dgm:pt>
    <dgm:pt modelId="{C5285430-AD9C-4F12-8045-94E159415BE8}" type="parTrans" cxnId="{3F2BC38B-55F7-4A66-976F-34BDEDF69C17}">
      <dgm:prSet/>
      <dgm:spPr/>
      <dgm:t>
        <a:bodyPr/>
        <a:lstStyle/>
        <a:p>
          <a:endParaRPr lang="en-US"/>
        </a:p>
      </dgm:t>
    </dgm:pt>
    <dgm:pt modelId="{FBEA30D1-3CB5-46EC-8B9E-4CD3B21419F7}" type="sibTrans" cxnId="{3F2BC38B-55F7-4A66-976F-34BDEDF69C17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 custLinFactNeighborX="55530" custLinFactNeighborY="-31369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 custLinFactNeighborX="2396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3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3" custLinFactNeighborX="24205" custLinFactNeighborY="65726"/>
      <dgm:spPr/>
    </dgm:pt>
    <dgm:pt modelId="{85A47341-493F-4C78-B925-6D17CBFED368}" type="pres">
      <dgm:prSet presAssocID="{001622B8-067A-4ACE-8911-1AA26B934B71}" presName="hierChild3" presStyleCnt="0"/>
      <dgm:spPr/>
    </dgm:pt>
    <dgm:pt modelId="{43920A6D-2009-4B79-8742-B886ECB91308}" type="pres">
      <dgm:prSet presAssocID="{44536DEA-1FC1-4CE5-AE06-11BEE44A12BF}" presName="Name19" presStyleLbl="parChTrans1D2" presStyleIdx="1" presStyleCnt="2"/>
      <dgm:spPr/>
    </dgm:pt>
    <dgm:pt modelId="{61FB2467-B7D2-452D-A0F5-32294B8A8235}" type="pres">
      <dgm:prSet presAssocID="{EAD4E5F3-3B06-4EF8-AB2B-009E7E4763AD}" presName="Name21" presStyleCnt="0"/>
      <dgm:spPr/>
    </dgm:pt>
    <dgm:pt modelId="{4AF2B6CC-A93F-47ED-A7B9-26D22F200D1D}" type="pres">
      <dgm:prSet presAssocID="{EAD4E5F3-3B06-4EF8-AB2B-009E7E4763AD}" presName="level2Shape" presStyleLbl="node2" presStyleIdx="1" presStyleCnt="2" custLinFactNeighborX="54268"/>
      <dgm:spPr/>
    </dgm:pt>
    <dgm:pt modelId="{E8F561B7-D327-479B-990A-9EBAB5DFB9FD}" type="pres">
      <dgm:prSet presAssocID="{EAD4E5F3-3B06-4EF8-AB2B-009E7E4763AD}" presName="hierChild3" presStyleCnt="0"/>
      <dgm:spPr/>
    </dgm:pt>
    <dgm:pt modelId="{5AE0F064-5425-4A63-A385-BE27AD8D1195}" type="pres">
      <dgm:prSet presAssocID="{C92A7DEE-985B-45AE-86FD-D758F2FE9E3C}" presName="Name19" presStyleLbl="parChTrans1D3" presStyleIdx="1" presStyleCnt="3"/>
      <dgm:spPr/>
    </dgm:pt>
    <dgm:pt modelId="{4A2A64A5-A7D6-4A53-B495-D6A7E5725335}" type="pres">
      <dgm:prSet presAssocID="{4849CB27-FEF6-488D-9D56-B256EE12BA65}" presName="Name21" presStyleCnt="0"/>
      <dgm:spPr/>
    </dgm:pt>
    <dgm:pt modelId="{9F1048E0-72C6-4083-9AB5-60CE934F76B3}" type="pres">
      <dgm:prSet presAssocID="{4849CB27-FEF6-488D-9D56-B256EE12BA65}" presName="level2Shape" presStyleLbl="node3" presStyleIdx="1" presStyleCnt="3" custLinFactNeighborX="14901" custLinFactNeighborY="64699"/>
      <dgm:spPr/>
    </dgm:pt>
    <dgm:pt modelId="{3EE34289-ED92-4DE0-A653-63DAA1B6A079}" type="pres">
      <dgm:prSet presAssocID="{4849CB27-FEF6-488D-9D56-B256EE12BA65}" presName="hierChild3" presStyleCnt="0"/>
      <dgm:spPr/>
    </dgm:pt>
    <dgm:pt modelId="{B667C2D1-7244-4F22-8333-F58FDB797D84}" type="pres">
      <dgm:prSet presAssocID="{C5285430-AD9C-4F12-8045-94E159415BE8}" presName="Name19" presStyleLbl="parChTrans1D3" presStyleIdx="2" presStyleCnt="3"/>
      <dgm:spPr/>
    </dgm:pt>
    <dgm:pt modelId="{EFE42CB0-FFA1-467B-A011-179F65E38315}" type="pres">
      <dgm:prSet presAssocID="{F49D26FF-F1D4-4320-A4F1-8BC6E656D7F3}" presName="Name21" presStyleCnt="0"/>
      <dgm:spPr/>
    </dgm:pt>
    <dgm:pt modelId="{1C600C8A-512F-4B6C-84AB-07E7CE5EC428}" type="pres">
      <dgm:prSet presAssocID="{F49D26FF-F1D4-4320-A4F1-8BC6E656D7F3}" presName="level2Shape" presStyleLbl="node3" presStyleIdx="2" presStyleCnt="3" custLinFactNeighborX="282" custLinFactNeighborY="65726"/>
      <dgm:spPr/>
    </dgm:pt>
    <dgm:pt modelId="{8A7C42C7-715B-4516-A4F1-B9043DA228DC}" type="pres">
      <dgm:prSet presAssocID="{F49D26FF-F1D4-4320-A4F1-8BC6E656D7F3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A07A2011-992D-4235-AAA5-534468E5CFD5}" type="presOf" srcId="{C5285430-AD9C-4F12-8045-94E159415BE8}" destId="{B667C2D1-7244-4F22-8333-F58FDB797D84}" srcOrd="0" destOrd="0" presId="urn:microsoft.com/office/officeart/2005/8/layout/hierarchy6"/>
    <dgm:cxn modelId="{86D65C29-E545-4D6C-BDE6-6D76BF27A0BE}" type="presOf" srcId="{4849CB27-FEF6-488D-9D56-B256EE12BA65}" destId="{9F1048E0-72C6-4083-9AB5-60CE934F76B3}" srcOrd="0" destOrd="0" presId="urn:microsoft.com/office/officeart/2005/8/layout/hierarchy6"/>
    <dgm:cxn modelId="{F596F332-5493-4818-9869-E73462E473C5}" srcId="{EAD4E5F3-3B06-4EF8-AB2B-009E7E4763AD}" destId="{4849CB27-FEF6-488D-9D56-B256EE12BA65}" srcOrd="0" destOrd="0" parTransId="{C92A7DEE-985B-45AE-86FD-D758F2FE9E3C}" sibTransId="{660FC97F-AC41-4FAF-B4C9-56CD61D648BC}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C8B9545A-366A-4D0A-97FE-6EF131421FCB}" type="presOf" srcId="{EAD4E5F3-3B06-4EF8-AB2B-009E7E4763AD}" destId="{4AF2B6CC-A93F-47ED-A7B9-26D22F200D1D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3F2BC38B-55F7-4A66-976F-34BDEDF69C17}" srcId="{EAD4E5F3-3B06-4EF8-AB2B-009E7E4763AD}" destId="{F49D26FF-F1D4-4320-A4F1-8BC6E656D7F3}" srcOrd="1" destOrd="0" parTransId="{C5285430-AD9C-4F12-8045-94E159415BE8}" sibTransId="{FBEA30D1-3CB5-46EC-8B9E-4CD3B21419F7}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5DC8BFBD-641E-4801-86A0-25764D3FA3A0}" type="presOf" srcId="{44536DEA-1FC1-4CE5-AE06-11BEE44A12BF}" destId="{43920A6D-2009-4B79-8742-B886ECB91308}" srcOrd="0" destOrd="0" presId="urn:microsoft.com/office/officeart/2005/8/layout/hierarchy6"/>
    <dgm:cxn modelId="{E748DEC2-D1A4-419D-B316-C672A26B4D0E}" srcId="{9A3D543D-1E9A-4BE5-BFBC-B65722739982}" destId="{EAD4E5F3-3B06-4EF8-AB2B-009E7E4763AD}" srcOrd="1" destOrd="0" parTransId="{44536DEA-1FC1-4CE5-AE06-11BEE44A12BF}" sibTransId="{D47A7A7D-B017-4D91-90B5-28ED206B13F5}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89E635CF-C8BB-458D-A842-C8F1C2255C80}" type="presOf" srcId="{C92A7DEE-985B-45AE-86FD-D758F2FE9E3C}" destId="{5AE0F064-5425-4A63-A385-BE27AD8D1195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9A50B6E5-BA85-4336-9E11-E266E54F4CBC}" type="presOf" srcId="{F49D26FF-F1D4-4320-A4F1-8BC6E656D7F3}" destId="{1C600C8A-512F-4B6C-84AB-07E7CE5EC428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52949C2C-3793-45E0-A061-1E35CD976B9B}" type="presParOf" srcId="{DCCD5EFE-7876-4BE0-8B52-0B8CAA5B5D98}" destId="{43920A6D-2009-4B79-8742-B886ECB91308}" srcOrd="2" destOrd="0" presId="urn:microsoft.com/office/officeart/2005/8/layout/hierarchy6"/>
    <dgm:cxn modelId="{C6CF8B4A-BBD9-4AA0-B98A-FF1F7B66943A}" type="presParOf" srcId="{DCCD5EFE-7876-4BE0-8B52-0B8CAA5B5D98}" destId="{61FB2467-B7D2-452D-A0F5-32294B8A8235}" srcOrd="3" destOrd="0" presId="urn:microsoft.com/office/officeart/2005/8/layout/hierarchy6"/>
    <dgm:cxn modelId="{D976F809-BC2B-48D2-ADF9-897ED971C724}" type="presParOf" srcId="{61FB2467-B7D2-452D-A0F5-32294B8A8235}" destId="{4AF2B6CC-A93F-47ED-A7B9-26D22F200D1D}" srcOrd="0" destOrd="0" presId="urn:microsoft.com/office/officeart/2005/8/layout/hierarchy6"/>
    <dgm:cxn modelId="{8D13A4B6-F54D-4533-B199-6B8F2D160D0B}" type="presParOf" srcId="{61FB2467-B7D2-452D-A0F5-32294B8A8235}" destId="{E8F561B7-D327-479B-990A-9EBAB5DFB9FD}" srcOrd="1" destOrd="0" presId="urn:microsoft.com/office/officeart/2005/8/layout/hierarchy6"/>
    <dgm:cxn modelId="{25183737-5699-44C1-B258-836D1DC3A3E1}" type="presParOf" srcId="{E8F561B7-D327-479B-990A-9EBAB5DFB9FD}" destId="{5AE0F064-5425-4A63-A385-BE27AD8D1195}" srcOrd="0" destOrd="0" presId="urn:microsoft.com/office/officeart/2005/8/layout/hierarchy6"/>
    <dgm:cxn modelId="{37ECE608-BF76-46DF-920B-13BB8AE23211}" type="presParOf" srcId="{E8F561B7-D327-479B-990A-9EBAB5DFB9FD}" destId="{4A2A64A5-A7D6-4A53-B495-D6A7E5725335}" srcOrd="1" destOrd="0" presId="urn:microsoft.com/office/officeart/2005/8/layout/hierarchy6"/>
    <dgm:cxn modelId="{16D1DC64-D2A6-4574-B7C5-41CAC4753108}" type="presParOf" srcId="{4A2A64A5-A7D6-4A53-B495-D6A7E5725335}" destId="{9F1048E0-72C6-4083-9AB5-60CE934F76B3}" srcOrd="0" destOrd="0" presId="urn:microsoft.com/office/officeart/2005/8/layout/hierarchy6"/>
    <dgm:cxn modelId="{282993A5-E6E9-43A3-B645-C080B2044966}" type="presParOf" srcId="{4A2A64A5-A7D6-4A53-B495-D6A7E5725335}" destId="{3EE34289-ED92-4DE0-A653-63DAA1B6A079}" srcOrd="1" destOrd="0" presId="urn:microsoft.com/office/officeart/2005/8/layout/hierarchy6"/>
    <dgm:cxn modelId="{9C718577-26C6-4876-87D9-2D2346C58E15}" type="presParOf" srcId="{E8F561B7-D327-479B-990A-9EBAB5DFB9FD}" destId="{B667C2D1-7244-4F22-8333-F58FDB797D84}" srcOrd="2" destOrd="0" presId="urn:microsoft.com/office/officeart/2005/8/layout/hierarchy6"/>
    <dgm:cxn modelId="{0214625F-997A-4361-BBF2-47032A26AD4B}" type="presParOf" srcId="{E8F561B7-D327-479B-990A-9EBAB5DFB9FD}" destId="{EFE42CB0-FFA1-467B-A011-179F65E38315}" srcOrd="3" destOrd="0" presId="urn:microsoft.com/office/officeart/2005/8/layout/hierarchy6"/>
    <dgm:cxn modelId="{32F7D331-FA42-4516-AE42-CB32409E4071}" type="presParOf" srcId="{EFE42CB0-FFA1-467B-A011-179F65E38315}" destId="{1C600C8A-512F-4B6C-84AB-07E7CE5EC428}" srcOrd="0" destOrd="0" presId="urn:microsoft.com/office/officeart/2005/8/layout/hierarchy6"/>
    <dgm:cxn modelId="{9C414A13-C5F8-4C3E-B00E-25A11114376D}" type="presParOf" srcId="{EFE42CB0-FFA1-467B-A011-179F65E38315}" destId="{8A7C42C7-715B-4516-A4F1-B9043DA228DC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5607033" y="1736681"/>
          <a:ext cx="946887" cy="631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APP</a:t>
          </a:r>
        </a:p>
      </dsp:txBody>
      <dsp:txXfrm>
        <a:off x="5625522" y="1755170"/>
        <a:ext cx="909909" cy="594280"/>
      </dsp:txXfrm>
    </dsp:sp>
    <dsp:sp modelId="{41AB122B-081A-4865-AD38-E3670CB221C3}">
      <dsp:nvSpPr>
        <dsp:cNvPr id="0" name=""/>
        <dsp:cNvSpPr/>
      </dsp:nvSpPr>
      <dsp:spPr>
        <a:xfrm>
          <a:off x="1656858" y="2367940"/>
          <a:ext cx="4423618" cy="252503"/>
        </a:xfrm>
        <a:custGeom>
          <a:avLst/>
          <a:gdLst/>
          <a:ahLst/>
          <a:cxnLst/>
          <a:rect l="0" t="0" r="0" b="0"/>
          <a:pathLst>
            <a:path>
              <a:moveTo>
                <a:pt x="4423618" y="0"/>
              </a:moveTo>
              <a:lnTo>
                <a:pt x="4423618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183414" y="2620443"/>
          <a:ext cx="946887" cy="6312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ENCODER</a:t>
          </a:r>
        </a:p>
      </dsp:txBody>
      <dsp:txXfrm>
        <a:off x="1201903" y="2638932"/>
        <a:ext cx="909909" cy="594280"/>
      </dsp:txXfrm>
    </dsp:sp>
    <dsp:sp modelId="{53BE28EF-99A8-45D2-A439-B1144FBC3954}">
      <dsp:nvSpPr>
        <dsp:cNvPr id="0" name=""/>
        <dsp:cNvSpPr/>
      </dsp:nvSpPr>
      <dsp:spPr>
        <a:xfrm>
          <a:off x="480651" y="3251701"/>
          <a:ext cx="1176206" cy="252503"/>
        </a:xfrm>
        <a:custGeom>
          <a:avLst/>
          <a:gdLst/>
          <a:ahLst/>
          <a:cxnLst/>
          <a:rect l="0" t="0" r="0" b="0"/>
          <a:pathLst>
            <a:path>
              <a:moveTo>
                <a:pt x="1176206" y="0"/>
              </a:moveTo>
              <a:lnTo>
                <a:pt x="1176206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7208" y="3504204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TIMER</a:t>
          </a:r>
          <a:endParaRPr lang="en-US" sz="1300" kern="1200" dirty="0"/>
        </a:p>
      </dsp:txBody>
      <dsp:txXfrm>
        <a:off x="25697" y="3522693"/>
        <a:ext cx="909909" cy="594280"/>
      </dsp:txXfrm>
    </dsp:sp>
    <dsp:sp modelId="{D2FA8DCC-89A3-4CB1-9FF9-7F8B664B0AF9}">
      <dsp:nvSpPr>
        <dsp:cNvPr id="0" name=""/>
        <dsp:cNvSpPr/>
      </dsp:nvSpPr>
      <dsp:spPr>
        <a:xfrm>
          <a:off x="434931" y="4135462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5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7208" y="4387965"/>
          <a:ext cx="946887" cy="631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SYSTICK</a:t>
          </a:r>
          <a:endParaRPr lang="en-US" sz="1300" kern="1200" dirty="0"/>
        </a:p>
      </dsp:txBody>
      <dsp:txXfrm>
        <a:off x="25697" y="4406454"/>
        <a:ext cx="909909" cy="594280"/>
      </dsp:txXfrm>
    </dsp:sp>
    <dsp:sp modelId="{DDEF067D-8035-4EE8-B26D-F9EF3FCB2EBB}">
      <dsp:nvSpPr>
        <dsp:cNvPr id="0" name=""/>
        <dsp:cNvSpPr/>
      </dsp:nvSpPr>
      <dsp:spPr>
        <a:xfrm>
          <a:off x="1611138" y="3251701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251"/>
              </a:lnTo>
              <a:lnTo>
                <a:pt x="100466" y="126251"/>
              </a:lnTo>
              <a:lnTo>
                <a:pt x="100466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1347654" y="3504204"/>
          <a:ext cx="727900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LOW HAL</a:t>
          </a:r>
        </a:p>
      </dsp:txBody>
      <dsp:txXfrm>
        <a:off x="1366143" y="3522693"/>
        <a:ext cx="690922" cy="594280"/>
      </dsp:txXfrm>
    </dsp:sp>
    <dsp:sp modelId="{2B44D44D-9C15-4BE4-8857-6902DD216E02}">
      <dsp:nvSpPr>
        <dsp:cNvPr id="0" name=""/>
        <dsp:cNvSpPr/>
      </dsp:nvSpPr>
      <dsp:spPr>
        <a:xfrm>
          <a:off x="1665884" y="4135462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5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1238161" y="4387965"/>
          <a:ext cx="946887" cy="631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GPIO</a:t>
          </a:r>
        </a:p>
      </dsp:txBody>
      <dsp:txXfrm>
        <a:off x="1256650" y="4406454"/>
        <a:ext cx="909909" cy="594280"/>
      </dsp:txXfrm>
    </dsp:sp>
    <dsp:sp modelId="{12D6D663-4501-42C1-84F8-FE7ACFB08125}">
      <dsp:nvSpPr>
        <dsp:cNvPr id="0" name=""/>
        <dsp:cNvSpPr/>
      </dsp:nvSpPr>
      <dsp:spPr>
        <a:xfrm>
          <a:off x="1656858" y="3251701"/>
          <a:ext cx="1176206" cy="25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51"/>
              </a:lnTo>
              <a:lnTo>
                <a:pt x="1176206" y="126251"/>
              </a:lnTo>
              <a:lnTo>
                <a:pt x="1176206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A5CD9-857F-4361-ACD1-0621F95E6766}">
      <dsp:nvSpPr>
        <dsp:cNvPr id="0" name=""/>
        <dsp:cNvSpPr/>
      </dsp:nvSpPr>
      <dsp:spPr>
        <a:xfrm>
          <a:off x="2359621" y="3504204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DECODER</a:t>
          </a:r>
        </a:p>
      </dsp:txBody>
      <dsp:txXfrm>
        <a:off x="2378110" y="3522693"/>
        <a:ext cx="909909" cy="594280"/>
      </dsp:txXfrm>
    </dsp:sp>
    <dsp:sp modelId="{6D500FE4-6E88-4115-B204-2A401C1E43A0}">
      <dsp:nvSpPr>
        <dsp:cNvPr id="0" name=""/>
        <dsp:cNvSpPr/>
      </dsp:nvSpPr>
      <dsp:spPr>
        <a:xfrm>
          <a:off x="4679494" y="2367940"/>
          <a:ext cx="1400982" cy="252503"/>
        </a:xfrm>
        <a:custGeom>
          <a:avLst/>
          <a:gdLst/>
          <a:ahLst/>
          <a:cxnLst/>
          <a:rect l="0" t="0" r="0" b="0"/>
          <a:pathLst>
            <a:path>
              <a:moveTo>
                <a:pt x="1400982" y="0"/>
              </a:moveTo>
              <a:lnTo>
                <a:pt x="1400982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4206051" y="2620443"/>
          <a:ext cx="946887" cy="6312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DISPLAY</a:t>
          </a:r>
        </a:p>
      </dsp:txBody>
      <dsp:txXfrm>
        <a:off x="4224540" y="2638932"/>
        <a:ext cx="909909" cy="594280"/>
      </dsp:txXfrm>
    </dsp:sp>
    <dsp:sp modelId="{6DFBC8DC-FB04-4552-ACB4-2C723637561B}">
      <dsp:nvSpPr>
        <dsp:cNvPr id="0" name=""/>
        <dsp:cNvSpPr/>
      </dsp:nvSpPr>
      <dsp:spPr>
        <a:xfrm>
          <a:off x="4064018" y="3251701"/>
          <a:ext cx="615476" cy="252503"/>
        </a:xfrm>
        <a:custGeom>
          <a:avLst/>
          <a:gdLst/>
          <a:ahLst/>
          <a:cxnLst/>
          <a:rect l="0" t="0" r="0" b="0"/>
          <a:pathLst>
            <a:path>
              <a:moveTo>
                <a:pt x="615476" y="0"/>
              </a:moveTo>
              <a:lnTo>
                <a:pt x="615476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3590574" y="3504204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TIMER</a:t>
          </a:r>
        </a:p>
      </dsp:txBody>
      <dsp:txXfrm>
        <a:off x="3609063" y="3522693"/>
        <a:ext cx="909909" cy="594280"/>
      </dsp:txXfrm>
    </dsp:sp>
    <dsp:sp modelId="{190E5C43-FF52-41EF-BC65-4C3846DF4B2F}">
      <dsp:nvSpPr>
        <dsp:cNvPr id="0" name=""/>
        <dsp:cNvSpPr/>
      </dsp:nvSpPr>
      <dsp:spPr>
        <a:xfrm>
          <a:off x="4018298" y="4135462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5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3590574" y="4387965"/>
          <a:ext cx="946887" cy="631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SYSTICK</a:t>
          </a:r>
        </a:p>
      </dsp:txBody>
      <dsp:txXfrm>
        <a:off x="3609063" y="4406454"/>
        <a:ext cx="909909" cy="594280"/>
      </dsp:txXfrm>
    </dsp:sp>
    <dsp:sp modelId="{86087C67-4375-477E-84D1-836C1F14C793}">
      <dsp:nvSpPr>
        <dsp:cNvPr id="0" name=""/>
        <dsp:cNvSpPr/>
      </dsp:nvSpPr>
      <dsp:spPr>
        <a:xfrm>
          <a:off x="4679494" y="3251701"/>
          <a:ext cx="607191" cy="245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97"/>
              </a:lnTo>
              <a:lnTo>
                <a:pt x="607191" y="122997"/>
              </a:lnTo>
              <a:lnTo>
                <a:pt x="607191" y="24599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4813242" y="3497696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7 SEGMENTS</a:t>
          </a:r>
        </a:p>
      </dsp:txBody>
      <dsp:txXfrm>
        <a:off x="4831731" y="3516185"/>
        <a:ext cx="909909" cy="594280"/>
      </dsp:txXfrm>
    </dsp:sp>
    <dsp:sp modelId="{F7EDE524-7426-42F9-9EA5-E64F8887CFAA}">
      <dsp:nvSpPr>
        <dsp:cNvPr id="0" name=""/>
        <dsp:cNvSpPr/>
      </dsp:nvSpPr>
      <dsp:spPr>
        <a:xfrm>
          <a:off x="6080477" y="2367940"/>
          <a:ext cx="1676400" cy="25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51"/>
              </a:lnTo>
              <a:lnTo>
                <a:pt x="1676400" y="126251"/>
              </a:lnTo>
              <a:lnTo>
                <a:pt x="1676400" y="2525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A0C2D-ACD5-4BE7-B893-91B3018C35E8}">
      <dsp:nvSpPr>
        <dsp:cNvPr id="0" name=""/>
        <dsp:cNvSpPr/>
      </dsp:nvSpPr>
      <dsp:spPr>
        <a:xfrm>
          <a:off x="7283434" y="2620443"/>
          <a:ext cx="946887" cy="6312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LECTOR </a:t>
          </a:r>
        </a:p>
      </dsp:txBody>
      <dsp:txXfrm>
        <a:off x="7301923" y="2638932"/>
        <a:ext cx="909909" cy="594280"/>
      </dsp:txXfrm>
    </dsp:sp>
    <dsp:sp modelId="{7D9DF814-EB3C-4A52-B166-0E4DD46DE296}">
      <dsp:nvSpPr>
        <dsp:cNvPr id="0" name=""/>
        <dsp:cNvSpPr/>
      </dsp:nvSpPr>
      <dsp:spPr>
        <a:xfrm>
          <a:off x="6525924" y="3251701"/>
          <a:ext cx="1230953" cy="252503"/>
        </a:xfrm>
        <a:custGeom>
          <a:avLst/>
          <a:gdLst/>
          <a:ahLst/>
          <a:cxnLst/>
          <a:rect l="0" t="0" r="0" b="0"/>
          <a:pathLst>
            <a:path>
              <a:moveTo>
                <a:pt x="1230953" y="0"/>
              </a:moveTo>
              <a:lnTo>
                <a:pt x="1230953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5281-3BE3-458D-9668-FC45289E3411}">
      <dsp:nvSpPr>
        <dsp:cNvPr id="0" name=""/>
        <dsp:cNvSpPr/>
      </dsp:nvSpPr>
      <dsp:spPr>
        <a:xfrm>
          <a:off x="6158329" y="3504204"/>
          <a:ext cx="735191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LOW HAL</a:t>
          </a:r>
        </a:p>
      </dsp:txBody>
      <dsp:txXfrm>
        <a:off x="6176818" y="3522693"/>
        <a:ext cx="698213" cy="594280"/>
      </dsp:txXfrm>
    </dsp:sp>
    <dsp:sp modelId="{6693D620-D3B4-43A1-8165-358A23FCEFAD}">
      <dsp:nvSpPr>
        <dsp:cNvPr id="0" name=""/>
        <dsp:cNvSpPr/>
      </dsp:nvSpPr>
      <dsp:spPr>
        <a:xfrm>
          <a:off x="6480204" y="4135462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5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65F75-534B-4A28-8D74-771BE4C5037B}">
      <dsp:nvSpPr>
        <dsp:cNvPr id="0" name=""/>
        <dsp:cNvSpPr/>
      </dsp:nvSpPr>
      <dsp:spPr>
        <a:xfrm>
          <a:off x="6052481" y="4387965"/>
          <a:ext cx="946887" cy="631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GPIO</a:t>
          </a:r>
        </a:p>
      </dsp:txBody>
      <dsp:txXfrm>
        <a:off x="6070970" y="4406454"/>
        <a:ext cx="909909" cy="594280"/>
      </dsp:txXfrm>
    </dsp:sp>
    <dsp:sp modelId="{E6E5601B-39F7-4D6D-B067-78B9A4C88F76}">
      <dsp:nvSpPr>
        <dsp:cNvPr id="0" name=""/>
        <dsp:cNvSpPr/>
      </dsp:nvSpPr>
      <dsp:spPr>
        <a:xfrm>
          <a:off x="7651030" y="3251701"/>
          <a:ext cx="105847" cy="252503"/>
        </a:xfrm>
        <a:custGeom>
          <a:avLst/>
          <a:gdLst/>
          <a:ahLst/>
          <a:cxnLst/>
          <a:rect l="0" t="0" r="0" b="0"/>
          <a:pathLst>
            <a:path>
              <a:moveTo>
                <a:pt x="105847" y="0"/>
              </a:moveTo>
              <a:lnTo>
                <a:pt x="105847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54DCD-71BE-4D6B-9077-16D4BC71B579}">
      <dsp:nvSpPr>
        <dsp:cNvPr id="0" name=""/>
        <dsp:cNvSpPr/>
      </dsp:nvSpPr>
      <dsp:spPr>
        <a:xfrm>
          <a:off x="7177586" y="3504204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DECODER</a:t>
          </a:r>
        </a:p>
      </dsp:txBody>
      <dsp:txXfrm>
        <a:off x="7196075" y="3522693"/>
        <a:ext cx="909909" cy="594280"/>
      </dsp:txXfrm>
    </dsp:sp>
    <dsp:sp modelId="{7F15DC38-3E35-4ED9-83CB-208CB23EA7A4}">
      <dsp:nvSpPr>
        <dsp:cNvPr id="0" name=""/>
        <dsp:cNvSpPr/>
      </dsp:nvSpPr>
      <dsp:spPr>
        <a:xfrm>
          <a:off x="7756878" y="3251701"/>
          <a:ext cx="1125105" cy="25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51"/>
              </a:lnTo>
              <a:lnTo>
                <a:pt x="1125105" y="126251"/>
              </a:lnTo>
              <a:lnTo>
                <a:pt x="1125105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D1C98-5033-4CC0-A62F-4F6538B25AE3}">
      <dsp:nvSpPr>
        <dsp:cNvPr id="0" name=""/>
        <dsp:cNvSpPr/>
      </dsp:nvSpPr>
      <dsp:spPr>
        <a:xfrm>
          <a:off x="8408540" y="3504204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STANDARD</a:t>
          </a:r>
        </a:p>
      </dsp:txBody>
      <dsp:txXfrm>
        <a:off x="8427029" y="3522693"/>
        <a:ext cx="909909" cy="594280"/>
      </dsp:txXfrm>
    </dsp:sp>
    <dsp:sp modelId="{5B1BDFAD-02C6-44F1-B889-E8B7F6D74DD3}">
      <dsp:nvSpPr>
        <dsp:cNvPr id="0" name=""/>
        <dsp:cNvSpPr/>
      </dsp:nvSpPr>
      <dsp:spPr>
        <a:xfrm>
          <a:off x="6080477" y="2367940"/>
          <a:ext cx="4423618" cy="25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51"/>
              </a:lnTo>
              <a:lnTo>
                <a:pt x="4423618" y="126251"/>
              </a:lnTo>
              <a:lnTo>
                <a:pt x="4423618" y="2525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29F20-975B-4341-B41B-50CEA49FE606}">
      <dsp:nvSpPr>
        <dsp:cNvPr id="0" name=""/>
        <dsp:cNvSpPr/>
      </dsp:nvSpPr>
      <dsp:spPr>
        <a:xfrm>
          <a:off x="10030652" y="2620443"/>
          <a:ext cx="946887" cy="6312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DOOR MANAGER</a:t>
          </a:r>
        </a:p>
      </dsp:txBody>
      <dsp:txXfrm>
        <a:off x="10049141" y="2638932"/>
        <a:ext cx="909909" cy="594280"/>
      </dsp:txXfrm>
    </dsp:sp>
    <dsp:sp modelId="{15A86F3B-D9E7-41FD-8AB1-37718931BB58}">
      <dsp:nvSpPr>
        <dsp:cNvPr id="0" name=""/>
        <dsp:cNvSpPr/>
      </dsp:nvSpPr>
      <dsp:spPr>
        <a:xfrm>
          <a:off x="10112937" y="3251701"/>
          <a:ext cx="391159" cy="252503"/>
        </a:xfrm>
        <a:custGeom>
          <a:avLst/>
          <a:gdLst/>
          <a:ahLst/>
          <a:cxnLst/>
          <a:rect l="0" t="0" r="0" b="0"/>
          <a:pathLst>
            <a:path>
              <a:moveTo>
                <a:pt x="391159" y="0"/>
              </a:moveTo>
              <a:lnTo>
                <a:pt x="391159" y="126251"/>
              </a:lnTo>
              <a:lnTo>
                <a:pt x="0" y="126251"/>
              </a:lnTo>
              <a:lnTo>
                <a:pt x="0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95C10-858B-4A7B-A18D-1D602190A6DC}">
      <dsp:nvSpPr>
        <dsp:cNvPr id="0" name=""/>
        <dsp:cNvSpPr/>
      </dsp:nvSpPr>
      <dsp:spPr>
        <a:xfrm>
          <a:off x="9639493" y="3504204"/>
          <a:ext cx="946887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TIMER</a:t>
          </a:r>
        </a:p>
      </dsp:txBody>
      <dsp:txXfrm>
        <a:off x="9657982" y="3522693"/>
        <a:ext cx="909909" cy="594280"/>
      </dsp:txXfrm>
    </dsp:sp>
    <dsp:sp modelId="{531E14F9-BE8E-487D-9FBC-BD239BDE74DC}">
      <dsp:nvSpPr>
        <dsp:cNvPr id="0" name=""/>
        <dsp:cNvSpPr/>
      </dsp:nvSpPr>
      <dsp:spPr>
        <a:xfrm>
          <a:off x="10067217" y="4135462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5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2570C-AFCD-4136-A3A6-087661427F8A}">
      <dsp:nvSpPr>
        <dsp:cNvPr id="0" name=""/>
        <dsp:cNvSpPr/>
      </dsp:nvSpPr>
      <dsp:spPr>
        <a:xfrm>
          <a:off x="9639493" y="4387965"/>
          <a:ext cx="946887" cy="631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SYSTICK</a:t>
          </a:r>
        </a:p>
      </dsp:txBody>
      <dsp:txXfrm>
        <a:off x="9657982" y="4406454"/>
        <a:ext cx="909909" cy="594280"/>
      </dsp:txXfrm>
    </dsp:sp>
    <dsp:sp modelId="{85E03D00-B215-4479-AFBA-5CEB429504C9}">
      <dsp:nvSpPr>
        <dsp:cNvPr id="0" name=""/>
        <dsp:cNvSpPr/>
      </dsp:nvSpPr>
      <dsp:spPr>
        <a:xfrm>
          <a:off x="10504096" y="3251701"/>
          <a:ext cx="839794" cy="25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51"/>
              </a:lnTo>
              <a:lnTo>
                <a:pt x="839794" y="126251"/>
              </a:lnTo>
              <a:lnTo>
                <a:pt x="839794" y="2525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4A56-0EC5-47D8-BA37-8F16F1EE2F1C}">
      <dsp:nvSpPr>
        <dsp:cNvPr id="0" name=""/>
        <dsp:cNvSpPr/>
      </dsp:nvSpPr>
      <dsp:spPr>
        <a:xfrm>
          <a:off x="11319081" y="3504204"/>
          <a:ext cx="49616" cy="631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300" kern="1200" dirty="0"/>
        </a:p>
      </dsp:txBody>
      <dsp:txXfrm>
        <a:off x="11320534" y="3505657"/>
        <a:ext cx="46710" cy="628352"/>
      </dsp:txXfrm>
    </dsp:sp>
    <dsp:sp modelId="{ECB6E3E8-C365-4657-9343-AE63156F3519}">
      <dsp:nvSpPr>
        <dsp:cNvPr id="0" name=""/>
        <dsp:cNvSpPr/>
      </dsp:nvSpPr>
      <dsp:spPr>
        <a:xfrm>
          <a:off x="11298170" y="4135462"/>
          <a:ext cx="91440" cy="252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5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3E1FD-017C-4D04-87E7-1344708FEFFE}">
      <dsp:nvSpPr>
        <dsp:cNvPr id="0" name=""/>
        <dsp:cNvSpPr/>
      </dsp:nvSpPr>
      <dsp:spPr>
        <a:xfrm>
          <a:off x="10870446" y="4387965"/>
          <a:ext cx="946887" cy="631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GPIO</a:t>
          </a:r>
        </a:p>
      </dsp:txBody>
      <dsp:txXfrm>
        <a:off x="10888935" y="4406454"/>
        <a:ext cx="909909" cy="594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2795956" y="1414"/>
          <a:ext cx="1374369" cy="916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ENCODER</a:t>
          </a:r>
        </a:p>
      </dsp:txBody>
      <dsp:txXfrm>
        <a:off x="2822792" y="28250"/>
        <a:ext cx="1320697" cy="862574"/>
      </dsp:txXfrm>
    </dsp:sp>
    <dsp:sp modelId="{41AB122B-081A-4865-AD38-E3670CB221C3}">
      <dsp:nvSpPr>
        <dsp:cNvPr id="0" name=""/>
        <dsp:cNvSpPr/>
      </dsp:nvSpPr>
      <dsp:spPr>
        <a:xfrm>
          <a:off x="258980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893339" y="0"/>
              </a:moveTo>
              <a:lnTo>
                <a:pt x="89333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90261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/>
            <a:t>LOW </a:t>
          </a:r>
          <a:r>
            <a:rPr lang="es-AR" sz="2100" kern="1200" dirty="0"/>
            <a:t>HAL</a:t>
          </a:r>
        </a:p>
      </dsp:txBody>
      <dsp:txXfrm>
        <a:off x="1929452" y="1310995"/>
        <a:ext cx="1320697" cy="862574"/>
      </dsp:txXfrm>
    </dsp:sp>
    <dsp:sp modelId="{53BE28EF-99A8-45D2-A439-B1144FBC3954}">
      <dsp:nvSpPr>
        <dsp:cNvPr id="0" name=""/>
        <dsp:cNvSpPr/>
      </dsp:nvSpPr>
      <dsp:spPr>
        <a:xfrm>
          <a:off x="2020582" y="2200405"/>
          <a:ext cx="569219" cy="366498"/>
        </a:xfrm>
        <a:custGeom>
          <a:avLst/>
          <a:gdLst/>
          <a:ahLst/>
          <a:cxnLst/>
          <a:rect l="0" t="0" r="0" b="0"/>
          <a:pathLst>
            <a:path>
              <a:moveTo>
                <a:pt x="569219" y="0"/>
              </a:moveTo>
              <a:lnTo>
                <a:pt x="56921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333397" y="2566903"/>
          <a:ext cx="1374369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TIMER</a:t>
          </a:r>
          <a:endParaRPr lang="en-US" sz="2100" kern="1200" dirty="0"/>
        </a:p>
      </dsp:txBody>
      <dsp:txXfrm>
        <a:off x="1360233" y="2593739"/>
        <a:ext cx="1320697" cy="862574"/>
      </dsp:txXfrm>
    </dsp:sp>
    <dsp:sp modelId="{D2FA8DCC-89A3-4CB1-9FF9-7F8B664B0AF9}">
      <dsp:nvSpPr>
        <dsp:cNvPr id="0" name=""/>
        <dsp:cNvSpPr/>
      </dsp:nvSpPr>
      <dsp:spPr>
        <a:xfrm>
          <a:off x="197486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33339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SYSTICK</a:t>
          </a:r>
          <a:endParaRPr lang="en-US" sz="2100" kern="1200" dirty="0"/>
        </a:p>
      </dsp:txBody>
      <dsp:txXfrm>
        <a:off x="1360233" y="3876484"/>
        <a:ext cx="1320697" cy="862574"/>
      </dsp:txXfrm>
    </dsp:sp>
    <dsp:sp modelId="{DDEF067D-8035-4EE8-B26D-F9EF3FCB2EBB}">
      <dsp:nvSpPr>
        <dsp:cNvPr id="0" name=""/>
        <dsp:cNvSpPr/>
      </dsp:nvSpPr>
      <dsp:spPr>
        <a:xfrm>
          <a:off x="2589801" y="2200405"/>
          <a:ext cx="1217460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1217460" y="183249"/>
              </a:lnTo>
              <a:lnTo>
                <a:pt x="121746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3768319" y="2566903"/>
          <a:ext cx="77885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100" kern="1200" dirty="0"/>
        </a:p>
      </dsp:txBody>
      <dsp:txXfrm>
        <a:off x="3770600" y="2569184"/>
        <a:ext cx="73323" cy="911684"/>
      </dsp:txXfrm>
    </dsp:sp>
    <dsp:sp modelId="{2B44D44D-9C15-4BE4-8857-6902DD216E02}">
      <dsp:nvSpPr>
        <dsp:cNvPr id="0" name=""/>
        <dsp:cNvSpPr/>
      </dsp:nvSpPr>
      <dsp:spPr>
        <a:xfrm>
          <a:off x="376154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312007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GPIO</a:t>
          </a:r>
        </a:p>
      </dsp:txBody>
      <dsp:txXfrm>
        <a:off x="3146913" y="3876484"/>
        <a:ext cx="1320697" cy="862574"/>
      </dsp:txXfrm>
    </dsp:sp>
    <dsp:sp modelId="{43920A6D-2009-4B79-8742-B886ECB91308}">
      <dsp:nvSpPr>
        <dsp:cNvPr id="0" name=""/>
        <dsp:cNvSpPr/>
      </dsp:nvSpPr>
      <dsp:spPr>
        <a:xfrm>
          <a:off x="348314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893339" y="183249"/>
              </a:lnTo>
              <a:lnTo>
                <a:pt x="893339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B6CC-A93F-47ED-A7B9-26D22F200D1D}">
      <dsp:nvSpPr>
        <dsp:cNvPr id="0" name=""/>
        <dsp:cNvSpPr/>
      </dsp:nvSpPr>
      <dsp:spPr>
        <a:xfrm>
          <a:off x="368929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DECODER</a:t>
          </a:r>
        </a:p>
      </dsp:txBody>
      <dsp:txXfrm>
        <a:off x="3716132" y="1310995"/>
        <a:ext cx="1320697" cy="862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3480170" y="0"/>
          <a:ext cx="2269996" cy="1513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EVENTOS</a:t>
          </a:r>
        </a:p>
      </dsp:txBody>
      <dsp:txXfrm>
        <a:off x="3524494" y="44324"/>
        <a:ext cx="2181348" cy="1424683"/>
      </dsp:txXfrm>
    </dsp:sp>
    <dsp:sp modelId="{41AB122B-081A-4865-AD38-E3670CB221C3}">
      <dsp:nvSpPr>
        <dsp:cNvPr id="0" name=""/>
        <dsp:cNvSpPr/>
      </dsp:nvSpPr>
      <dsp:spPr>
        <a:xfrm>
          <a:off x="1685329" y="1513331"/>
          <a:ext cx="2929839" cy="666040"/>
        </a:xfrm>
        <a:custGeom>
          <a:avLst/>
          <a:gdLst/>
          <a:ahLst/>
          <a:cxnLst/>
          <a:rect l="0" t="0" r="0" b="0"/>
          <a:pathLst>
            <a:path>
              <a:moveTo>
                <a:pt x="2929839" y="0"/>
              </a:moveTo>
              <a:lnTo>
                <a:pt x="2929839" y="333020"/>
              </a:lnTo>
              <a:lnTo>
                <a:pt x="0" y="333020"/>
              </a:lnTo>
              <a:lnTo>
                <a:pt x="0" y="6660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550330" y="2179371"/>
          <a:ext cx="2269996" cy="1513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UP/DOWN</a:t>
          </a:r>
        </a:p>
      </dsp:txBody>
      <dsp:txXfrm>
        <a:off x="594654" y="2223695"/>
        <a:ext cx="2181348" cy="1424683"/>
      </dsp:txXfrm>
    </dsp:sp>
    <dsp:sp modelId="{53BE28EF-99A8-45D2-A439-B1144FBC3954}">
      <dsp:nvSpPr>
        <dsp:cNvPr id="0" name=""/>
        <dsp:cNvSpPr/>
      </dsp:nvSpPr>
      <dsp:spPr>
        <a:xfrm>
          <a:off x="1639609" y="3692703"/>
          <a:ext cx="91440" cy="666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020"/>
              </a:lnTo>
              <a:lnTo>
                <a:pt x="51236" y="333020"/>
              </a:lnTo>
              <a:lnTo>
                <a:pt x="51236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555847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 Periódicas</a:t>
          </a:r>
          <a:endParaRPr lang="en-US" sz="2300" kern="1200" dirty="0"/>
        </a:p>
      </dsp:txBody>
      <dsp:txXfrm>
        <a:off x="600171" y="4403067"/>
        <a:ext cx="2181348" cy="1424683"/>
      </dsp:txXfrm>
    </dsp:sp>
    <dsp:sp modelId="{43920A6D-2009-4B79-8742-B886ECB91308}">
      <dsp:nvSpPr>
        <dsp:cNvPr id="0" name=""/>
        <dsp:cNvSpPr/>
      </dsp:nvSpPr>
      <dsp:spPr>
        <a:xfrm>
          <a:off x="4615168" y="1513331"/>
          <a:ext cx="2184599" cy="66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0"/>
              </a:lnTo>
              <a:lnTo>
                <a:pt x="2184599" y="333020"/>
              </a:lnTo>
              <a:lnTo>
                <a:pt x="2184599" y="6660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B6CC-A93F-47ED-A7B9-26D22F200D1D}">
      <dsp:nvSpPr>
        <dsp:cNvPr id="0" name=""/>
        <dsp:cNvSpPr/>
      </dsp:nvSpPr>
      <dsp:spPr>
        <a:xfrm>
          <a:off x="5664769" y="2179371"/>
          <a:ext cx="2269996" cy="1513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ENTER/CANCEL</a:t>
          </a:r>
        </a:p>
      </dsp:txBody>
      <dsp:txXfrm>
        <a:off x="5709093" y="2223695"/>
        <a:ext cx="2181348" cy="1424683"/>
      </dsp:txXfrm>
    </dsp:sp>
    <dsp:sp modelId="{5AE0F064-5425-4A63-A385-BE27AD8D1195}">
      <dsp:nvSpPr>
        <dsp:cNvPr id="0" name=""/>
        <dsp:cNvSpPr/>
      </dsp:nvSpPr>
      <dsp:spPr>
        <a:xfrm>
          <a:off x="4430640" y="3692703"/>
          <a:ext cx="2369127" cy="666040"/>
        </a:xfrm>
        <a:custGeom>
          <a:avLst/>
          <a:gdLst/>
          <a:ahLst/>
          <a:cxnLst/>
          <a:rect l="0" t="0" r="0" b="0"/>
          <a:pathLst>
            <a:path>
              <a:moveTo>
                <a:pt x="2369127" y="0"/>
              </a:moveTo>
              <a:lnTo>
                <a:pt x="2369127" y="333020"/>
              </a:lnTo>
              <a:lnTo>
                <a:pt x="0" y="333020"/>
              </a:lnTo>
              <a:lnTo>
                <a:pt x="0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048E0-72C6-4083-9AB5-60CE934F76B3}">
      <dsp:nvSpPr>
        <dsp:cNvPr id="0" name=""/>
        <dsp:cNvSpPr/>
      </dsp:nvSpPr>
      <dsp:spPr>
        <a:xfrm>
          <a:off x="3295642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Periódicas</a:t>
          </a:r>
        </a:p>
      </dsp:txBody>
      <dsp:txXfrm>
        <a:off x="3339966" y="4403067"/>
        <a:ext cx="2181348" cy="1424683"/>
      </dsp:txXfrm>
    </dsp:sp>
    <dsp:sp modelId="{B667C2D1-7244-4F22-8333-F58FDB797D84}">
      <dsp:nvSpPr>
        <dsp:cNvPr id="0" name=""/>
        <dsp:cNvSpPr/>
      </dsp:nvSpPr>
      <dsp:spPr>
        <a:xfrm>
          <a:off x="6799768" y="3692703"/>
          <a:ext cx="250010" cy="66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0"/>
              </a:lnTo>
              <a:lnTo>
                <a:pt x="250010" y="333020"/>
              </a:lnTo>
              <a:lnTo>
                <a:pt x="250010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00C8A-512F-4B6C-84AB-07E7CE5EC428}">
      <dsp:nvSpPr>
        <dsp:cNvPr id="0" name=""/>
        <dsp:cNvSpPr/>
      </dsp:nvSpPr>
      <dsp:spPr>
        <a:xfrm>
          <a:off x="5914780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Dedicadas</a:t>
          </a:r>
        </a:p>
      </dsp:txBody>
      <dsp:txXfrm>
        <a:off x="5959104" y="4403067"/>
        <a:ext cx="2181348" cy="1424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6E17-215E-4FF0-AD28-56A2E866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Control de Acceso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5265C-DA0F-41D3-A3B8-5CEFF3700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609453" cy="2258552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Laboratorio de Microprocesadores – ITBA</a:t>
            </a:r>
          </a:p>
          <a:p>
            <a:pPr algn="l"/>
            <a:r>
              <a:rPr lang="es-AR" dirty="0"/>
              <a:t>Grupo 5 :</a:t>
            </a:r>
          </a:p>
          <a:p>
            <a:pPr algn="l"/>
            <a:r>
              <a:rPr lang="es-AR" dirty="0"/>
              <a:t>Fernandez, Lucero - 57485 </a:t>
            </a:r>
          </a:p>
          <a:p>
            <a:pPr algn="l"/>
            <a:r>
              <a:rPr lang="es-AR" dirty="0" err="1"/>
              <a:t>Mollón</a:t>
            </a:r>
            <a:r>
              <a:rPr lang="es-AR" dirty="0"/>
              <a:t>, Manuel - 58023</a:t>
            </a:r>
          </a:p>
          <a:p>
            <a:pPr algn="l"/>
            <a:r>
              <a:rPr lang="es-AR" dirty="0"/>
              <a:t>Vijande, Ezequiel - 58057</a:t>
            </a:r>
          </a:p>
          <a:p>
            <a:pPr algn="l"/>
            <a:r>
              <a:rPr lang="es-AR" dirty="0"/>
              <a:t>Larroque, Matías - 56597</a:t>
            </a:r>
          </a:p>
        </p:txBody>
      </p:sp>
    </p:spTree>
    <p:extLst>
      <p:ext uri="{BB962C8B-B14F-4D97-AF65-F5344CB8AC3E}">
        <p14:creationId xmlns:p14="http://schemas.microsoft.com/office/powerpoint/2010/main" val="394936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 de Encoder</a:t>
            </a:r>
          </a:p>
        </p:txBody>
      </p:sp>
      <p:pic>
        <p:nvPicPr>
          <p:cNvPr id="5" name="Content Placeholder 4" descr="código">
            <a:extLst>
              <a:ext uri="{FF2B5EF4-FFF2-40B4-BE49-F238E27FC236}">
                <a16:creationId xmlns:a16="http://schemas.microsoft.com/office/drawing/2014/main" id="{92FCCB1D-F3AA-4841-B45A-A268FB87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85" y="1983688"/>
            <a:ext cx="8451267" cy="480358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6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B38A1-DA29-44B3-B24F-123D07A5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AR" sz="2400" dirty="0"/>
              <a:t>Interrupciones de </a:t>
            </a:r>
            <a:r>
              <a:rPr lang="es-AR" sz="2400" dirty="0" err="1"/>
              <a:t>Encoder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D9C5E93E-B393-423D-BC08-241F07CEC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270582"/>
              </p:ext>
            </p:extLst>
          </p:nvPr>
        </p:nvGraphicFramePr>
        <p:xfrm>
          <a:off x="2097741" y="824559"/>
          <a:ext cx="8184777" cy="587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083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BD73-B4C9-48DB-BF53-1CC8662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DB7EEA-2C3B-4982-B8C3-ABC60357E345}"/>
              </a:ext>
            </a:extLst>
          </p:cNvPr>
          <p:cNvSpPr txBox="1"/>
          <p:nvPr/>
        </p:nvSpPr>
        <p:spPr>
          <a:xfrm>
            <a:off x="680321" y="2228671"/>
            <a:ext cx="111008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Inputs del MCU:</a:t>
            </a:r>
          </a:p>
          <a:p>
            <a:r>
              <a:rPr lang="es-AR" sz="2400" dirty="0"/>
              <a:t>Enable: Señal que indica en que momento se desliza una tarjeta por el lector</a:t>
            </a:r>
          </a:p>
          <a:p>
            <a:endParaRPr lang="es-AR" sz="2400" dirty="0"/>
          </a:p>
          <a:p>
            <a:r>
              <a:rPr lang="es-AR" sz="2400" dirty="0"/>
              <a:t>Clock: Señal periódica de frecuencia proporcional a la velocidad de la tarjeta</a:t>
            </a:r>
          </a:p>
          <a:p>
            <a:endParaRPr lang="es-AR" sz="2400" dirty="0"/>
          </a:p>
          <a:p>
            <a:r>
              <a:rPr lang="es-AR" sz="2400" dirty="0"/>
              <a:t>Data: Señal que representa un dato (1 o 0) ante flanco descendente de clock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1D79A3-402C-4E89-A0A4-91A3A89F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25219"/>
            <a:ext cx="10058400" cy="16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8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0709D-0300-4B42-A52F-125BFA01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122CE4-8D87-4F1D-B88E-98C5F2F84CA3}"/>
              </a:ext>
            </a:extLst>
          </p:cNvPr>
          <p:cNvSpPr txBox="1"/>
          <p:nvPr/>
        </p:nvSpPr>
        <p:spPr>
          <a:xfrm>
            <a:off x="521294" y="2199860"/>
            <a:ext cx="111494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Interrupciones del MCU:</a:t>
            </a:r>
          </a:p>
          <a:p>
            <a:r>
              <a:rPr lang="es-AR" sz="2400" dirty="0"/>
              <a:t>Enable – flanco ascendente: Se habilita clock, se comienza lectura.</a:t>
            </a:r>
          </a:p>
          <a:p>
            <a:r>
              <a:rPr lang="es-AR" sz="2400" dirty="0"/>
              <a:t>(2 useg de duración)</a:t>
            </a:r>
          </a:p>
          <a:p>
            <a:endParaRPr lang="es-AR" sz="2400" dirty="0"/>
          </a:p>
          <a:p>
            <a:r>
              <a:rPr lang="es-AR" sz="2400" dirty="0"/>
              <a:t>Clock – flanco descendente: Se lee pin de datos y se guardan en un buffer.</a:t>
            </a:r>
          </a:p>
          <a:p>
            <a:r>
              <a:rPr lang="es-AR" sz="2400" dirty="0"/>
              <a:t>(3 useg de duración)</a:t>
            </a:r>
          </a:p>
          <a:p>
            <a:endParaRPr lang="es-AR" sz="2400" dirty="0"/>
          </a:p>
          <a:p>
            <a:r>
              <a:rPr lang="es-AR" sz="2400" dirty="0"/>
              <a:t>Enable – flanco descendente: Se deshabilita clock, finaliza lectura, se genera un evento (lectureEvent).</a:t>
            </a:r>
          </a:p>
          <a:p>
            <a:r>
              <a:rPr lang="es-AR" sz="2400" dirty="0"/>
              <a:t>(2 useg de duración)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257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032-3C3F-44CF-B0F2-6BA666F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Lectura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3E9794-5113-453A-AFC1-6806F2A76A5A}"/>
              </a:ext>
            </a:extLst>
          </p:cNvPr>
          <p:cNvSpPr txBox="1"/>
          <p:nvPr/>
        </p:nvSpPr>
        <p:spPr>
          <a:xfrm>
            <a:off x="530087" y="2319130"/>
            <a:ext cx="108667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Manejo de evento de lectura:</a:t>
            </a:r>
          </a:p>
          <a:p>
            <a:r>
              <a:rPr lang="es-AR" sz="2400" dirty="0"/>
              <a:t>Ante la generación de este tipo de evento, se guarda el mismo en una cola.</a:t>
            </a:r>
          </a:p>
          <a:p>
            <a:endParaRPr lang="es-AR" sz="2400" dirty="0"/>
          </a:p>
          <a:p>
            <a:r>
              <a:rPr lang="es-AR" sz="2400" dirty="0"/>
              <a:t>Una “APP” puede indicar que se extraiga un evento de la cola</a:t>
            </a:r>
          </a:p>
          <a:p>
            <a:endParaRPr lang="es-AR" sz="2400" dirty="0"/>
          </a:p>
          <a:p>
            <a:r>
              <a:rPr lang="es-AR" sz="2400" dirty="0"/>
              <a:t>Al extraer el evento de la cola (cuyo contenido es una serie de 1s o 0s), este es decodificado según los estándares especificados de tarjetas magnéticas</a:t>
            </a:r>
          </a:p>
          <a:p>
            <a:endParaRPr lang="es-AR" sz="2400" dirty="0"/>
          </a:p>
          <a:p>
            <a:r>
              <a:rPr lang="es-AR" sz="2400" dirty="0"/>
              <a:t>Finalmente, la APP tiene a su disposición una PALABRA decodificada (y separada en campos según el standard) , y la validez de esta palabra.</a:t>
            </a:r>
          </a:p>
        </p:txBody>
      </p:sp>
    </p:spTree>
    <p:extLst>
      <p:ext uri="{BB962C8B-B14F-4D97-AF65-F5344CB8AC3E}">
        <p14:creationId xmlns:p14="http://schemas.microsoft.com/office/powerpoint/2010/main" val="153033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D5F5-0C93-4318-9806-DB70032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D6518-DFF4-4063-8129-349D2EE5C5B4}"/>
              </a:ext>
            </a:extLst>
          </p:cNvPr>
          <p:cNvSpPr txBox="1"/>
          <p:nvPr/>
        </p:nvSpPr>
        <p:spPr>
          <a:xfrm>
            <a:off x="477078" y="2358887"/>
            <a:ext cx="11092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Decodificación:</a:t>
            </a:r>
          </a:p>
          <a:p>
            <a:r>
              <a:rPr lang="es-AR" sz="2400" dirty="0"/>
              <a:t>Se averigua el tipo de TRACK que representan los datos de entrada.</a:t>
            </a:r>
          </a:p>
          <a:p>
            <a:endParaRPr lang="es-AR" sz="2400" dirty="0"/>
          </a:p>
          <a:p>
            <a:r>
              <a:rPr lang="es-AR" sz="2400" dirty="0"/>
              <a:t>Se descartan los datos correspondientes a bordes de la tarjeta.</a:t>
            </a:r>
          </a:p>
          <a:p>
            <a:endParaRPr lang="es-AR" sz="2400" dirty="0"/>
          </a:p>
          <a:p>
            <a:r>
              <a:rPr lang="es-AR" sz="2400" dirty="0"/>
              <a:t>Se decodifica cada carácter, separando en campos según los señaladores. A su vez, se validan los datos contemplando bits de paridad.</a:t>
            </a:r>
          </a:p>
          <a:p>
            <a:endParaRPr lang="es-AR" sz="24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1786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7759-5898-43A2-972B-6DFC67A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Door manager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FCB638-9F71-4C6E-B509-6715DB8AF248}"/>
              </a:ext>
            </a:extLst>
          </p:cNvPr>
          <p:cNvSpPr txBox="1"/>
          <p:nvPr/>
        </p:nvSpPr>
        <p:spPr>
          <a:xfrm>
            <a:off x="404191" y="2385391"/>
            <a:ext cx="113836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Funciones disponibles para una “APP”:</a:t>
            </a:r>
          </a:p>
          <a:p>
            <a:r>
              <a:rPr lang="es-AR" sz="2400" dirty="0" err="1"/>
              <a:t>openDoor</a:t>
            </a:r>
            <a:r>
              <a:rPr lang="es-AR" sz="2400" dirty="0"/>
              <a:t>() : prende led.</a:t>
            </a:r>
          </a:p>
          <a:p>
            <a:endParaRPr lang="es-AR" sz="2400" dirty="0"/>
          </a:p>
          <a:p>
            <a:r>
              <a:rPr lang="es-AR" sz="2400" dirty="0" err="1"/>
              <a:t>closeDoor</a:t>
            </a:r>
            <a:r>
              <a:rPr lang="es-AR" sz="2400" dirty="0"/>
              <a:t>() : apaga led.</a:t>
            </a:r>
          </a:p>
          <a:p>
            <a:endParaRPr lang="es-AR" sz="2400" dirty="0"/>
          </a:p>
          <a:p>
            <a:r>
              <a:rPr lang="es-AR" sz="2400" dirty="0" err="1"/>
              <a:t>openDoorTemporally</a:t>
            </a:r>
            <a:r>
              <a:rPr lang="es-AR" sz="2400" dirty="0"/>
              <a:t>() : prende led, y lo apaga luego de un tiempo configurable.</a:t>
            </a:r>
          </a:p>
        </p:txBody>
      </p:sp>
    </p:spTree>
    <p:extLst>
      <p:ext uri="{BB962C8B-B14F-4D97-AF65-F5344CB8AC3E}">
        <p14:creationId xmlns:p14="http://schemas.microsoft.com/office/powerpoint/2010/main" val="311651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D28750-8BE2-40F7-910E-0C9644D1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13" y="1997765"/>
            <a:ext cx="5872891" cy="2696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GRACIAS POR SU ATENCIÓN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7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FD7A778-23E4-4917-BBB4-AFC560E32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148335"/>
              </p:ext>
            </p:extLst>
          </p:nvPr>
        </p:nvGraphicFramePr>
        <p:xfrm>
          <a:off x="168676" y="1"/>
          <a:ext cx="11824542" cy="6755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5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8A90-C04F-48F2-9630-6501B29F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52E7970-F2DA-4D46-AC57-44B841CD74D2}"/>
              </a:ext>
            </a:extLst>
          </p:cNvPr>
          <p:cNvSpPr/>
          <p:nvPr/>
        </p:nvSpPr>
        <p:spPr>
          <a:xfrm>
            <a:off x="470452" y="3383876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MENU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A4A7CF1-D96A-4BBD-89FF-70117E82D51D}"/>
              </a:ext>
            </a:extLst>
          </p:cNvPr>
          <p:cNvSpPr/>
          <p:nvPr/>
        </p:nvSpPr>
        <p:spPr>
          <a:xfrm>
            <a:off x="2292611" y="2617299"/>
            <a:ext cx="1961337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RECEIVING ID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9C22ED0-BBEE-43EB-8AEB-C84BA90D5633}"/>
              </a:ext>
            </a:extLst>
          </p:cNvPr>
          <p:cNvSpPr/>
          <p:nvPr/>
        </p:nvSpPr>
        <p:spPr>
          <a:xfrm>
            <a:off x="5258075" y="5367606"/>
            <a:ext cx="1675849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BLOCKED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3B278F0-1F7B-4C72-A738-0A89E4956C12}"/>
              </a:ext>
            </a:extLst>
          </p:cNvPr>
          <p:cNvSpPr/>
          <p:nvPr/>
        </p:nvSpPr>
        <p:spPr>
          <a:xfrm>
            <a:off x="1433720" y="5129056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GLOW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E068FCA-C128-4D52-A533-0E9541BAB911}"/>
              </a:ext>
            </a:extLst>
          </p:cNvPr>
          <p:cNvSpPr/>
          <p:nvPr/>
        </p:nvSpPr>
        <p:spPr>
          <a:xfrm>
            <a:off x="3235188" y="4486326"/>
            <a:ext cx="1785300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RECEIVING PIN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B718CB9-9A09-4859-B015-D0BD944DEBE0}"/>
              </a:ext>
            </a:extLst>
          </p:cNvPr>
          <p:cNvSpPr/>
          <p:nvPr/>
        </p:nvSpPr>
        <p:spPr>
          <a:xfrm>
            <a:off x="9144015" y="2222415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ADDING USER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B74364F-0952-4914-93B0-2B34E95E2184}"/>
              </a:ext>
            </a:extLst>
          </p:cNvPr>
          <p:cNvSpPr/>
          <p:nvPr/>
        </p:nvSpPr>
        <p:spPr>
          <a:xfrm>
            <a:off x="6561905" y="4082145"/>
            <a:ext cx="1917442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CHANGING PIN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22E770-8A08-4ADB-B05E-5D07F8CE0CE7}"/>
              </a:ext>
            </a:extLst>
          </p:cNvPr>
          <p:cNvSpPr/>
          <p:nvPr/>
        </p:nvSpPr>
        <p:spPr>
          <a:xfrm>
            <a:off x="9402144" y="3717221"/>
            <a:ext cx="1784075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REMOVING USER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5785116-39C8-4B6E-A5C1-F578224FD4B8}"/>
              </a:ext>
            </a:extLst>
          </p:cNvPr>
          <p:cNvSpPr/>
          <p:nvPr/>
        </p:nvSpPr>
        <p:spPr>
          <a:xfrm>
            <a:off x="4777830" y="3034270"/>
            <a:ext cx="1784075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USER APPROVED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D2342EB-AA50-4326-8594-CE01308572C9}"/>
              </a:ext>
            </a:extLst>
          </p:cNvPr>
          <p:cNvSpPr/>
          <p:nvPr/>
        </p:nvSpPr>
        <p:spPr>
          <a:xfrm>
            <a:off x="6898346" y="2315425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ADMIN MODE</a:t>
            </a:r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56ACD009-5B3A-4BEC-BF15-5B1A21ABBCA6}"/>
              </a:ext>
            </a:extLst>
          </p:cNvPr>
          <p:cNvCxnSpPr/>
          <p:nvPr/>
        </p:nvCxnSpPr>
        <p:spPr>
          <a:xfrm flipV="1">
            <a:off x="1433720" y="2909559"/>
            <a:ext cx="978176" cy="518731"/>
          </a:xfrm>
          <a:prstGeom prst="curvedConnector3">
            <a:avLst>
              <a:gd name="adj1" fmla="val 2154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DE9D2ACC-74F7-4438-A308-01A6BEADC646}"/>
              </a:ext>
            </a:extLst>
          </p:cNvPr>
          <p:cNvCxnSpPr/>
          <p:nvPr/>
        </p:nvCxnSpPr>
        <p:spPr>
          <a:xfrm rot="16200000" flipH="1">
            <a:off x="3466133" y="4085193"/>
            <a:ext cx="598317" cy="20394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D8390069-A0BE-4C22-8EB0-8BFA7F8544AA}"/>
              </a:ext>
            </a:extLst>
          </p:cNvPr>
          <p:cNvCxnSpPr/>
          <p:nvPr/>
        </p:nvCxnSpPr>
        <p:spPr>
          <a:xfrm rot="5400000" flipH="1" flipV="1">
            <a:off x="4762237" y="4409284"/>
            <a:ext cx="607042" cy="22197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5E834FFA-B1C2-4D91-8CD0-972DDEC4394D}"/>
              </a:ext>
            </a:extLst>
          </p:cNvPr>
          <p:cNvCxnSpPr/>
          <p:nvPr/>
        </p:nvCxnSpPr>
        <p:spPr>
          <a:xfrm flipV="1">
            <a:off x="6122728" y="2744753"/>
            <a:ext cx="816316" cy="379636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4E42827-3E00-439E-BD93-9196ABB910CD}"/>
              </a:ext>
            </a:extLst>
          </p:cNvPr>
          <p:cNvCxnSpPr/>
          <p:nvPr/>
        </p:nvCxnSpPr>
        <p:spPr>
          <a:xfrm>
            <a:off x="6561905" y="3888008"/>
            <a:ext cx="336441" cy="299158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45021C92-48D7-4C1B-8C79-927D10BC69B4}"/>
              </a:ext>
            </a:extLst>
          </p:cNvPr>
          <p:cNvCxnSpPr/>
          <p:nvPr/>
        </p:nvCxnSpPr>
        <p:spPr>
          <a:xfrm>
            <a:off x="8357593" y="3260029"/>
            <a:ext cx="1144216" cy="822116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B26E4BD7-2D8C-457E-810E-50619225E4E7}"/>
              </a:ext>
            </a:extLst>
          </p:cNvPr>
          <p:cNvCxnSpPr/>
          <p:nvPr/>
        </p:nvCxnSpPr>
        <p:spPr>
          <a:xfrm flipV="1">
            <a:off x="8308554" y="2564927"/>
            <a:ext cx="889425" cy="12745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35D67D8B-7C52-4697-9B32-7EFE1A51B581}"/>
              </a:ext>
            </a:extLst>
          </p:cNvPr>
          <p:cNvCxnSpPr>
            <a:cxnSpLocks/>
          </p:cNvCxnSpPr>
          <p:nvPr/>
        </p:nvCxnSpPr>
        <p:spPr>
          <a:xfrm>
            <a:off x="5004242" y="5129056"/>
            <a:ext cx="623579" cy="371115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7B867338-BAAF-4ECF-B0CF-095C9ABB5992}"/>
              </a:ext>
            </a:extLst>
          </p:cNvPr>
          <p:cNvCxnSpPr>
            <a:endCxn id="7" idx="5"/>
          </p:cNvCxnSpPr>
          <p:nvPr/>
        </p:nvCxnSpPr>
        <p:spPr>
          <a:xfrm rot="10800000">
            <a:off x="4759037" y="5583536"/>
            <a:ext cx="556994" cy="188250"/>
          </a:xfrm>
          <a:prstGeom prst="curvedConnector4">
            <a:avLst>
              <a:gd name="adj1" fmla="val 26530"/>
              <a:gd name="adj2" fmla="val -12143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8EE79135-B4DA-4768-9F9E-A75FB6A3B1FD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1220357" y="4882700"/>
            <a:ext cx="647970" cy="22124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BD20-2C43-42C0-B780-C25DE329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“Main program” - Aplicación</a:t>
            </a: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9783A38-9C69-409E-8DA3-70AD4725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39895"/>
            <a:ext cx="10278411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3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E74-C930-40CC-A742-CE7EA3DA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7567" y="2364773"/>
            <a:ext cx="5943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Para la </a:t>
            </a:r>
            <a:r>
              <a:rPr lang="en-CA" dirty="0" err="1"/>
              <a:t>realización</a:t>
            </a:r>
            <a:r>
              <a:rPr lang="en-CA" dirty="0"/>
              <a:t> del display se </a:t>
            </a:r>
            <a:r>
              <a:rPr lang="en-CA" dirty="0" err="1"/>
              <a:t>utilizaron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display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imprimir</a:t>
            </a:r>
            <a:r>
              <a:rPr lang="en-CA" dirty="0"/>
              <a:t> </a:t>
            </a:r>
            <a:r>
              <a:rPr lang="en-CA" dirty="0" err="1"/>
              <a:t>mensajes</a:t>
            </a:r>
            <a:endParaRPr lang="en-CA" dirty="0"/>
          </a:p>
          <a:p>
            <a:r>
              <a:rPr lang="en-CA" dirty="0"/>
              <a:t>sin </a:t>
            </a:r>
            <a:r>
              <a:rPr lang="en-CA" dirty="0" err="1"/>
              <a:t>importar</a:t>
            </a:r>
            <a:r>
              <a:rPr lang="en-CA" dirty="0"/>
              <a:t> 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dirty="0" err="1"/>
              <a:t>SegmentDisplay</a:t>
            </a:r>
            <a:r>
              <a:rPr lang="en-CA" dirty="0"/>
              <a:t> </a:t>
            </a:r>
            <a:r>
              <a:rPr lang="en-CA" dirty="0" err="1"/>
              <a:t>funciona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driver que </a:t>
            </a:r>
            <a:r>
              <a:rPr lang="en-CA" dirty="0" err="1"/>
              <a:t>maneja</a:t>
            </a:r>
            <a:r>
              <a:rPr lang="en-CA" dirty="0"/>
              <a:t> el display de 7 </a:t>
            </a:r>
            <a:r>
              <a:rPr lang="en-CA" dirty="0" err="1"/>
              <a:t>segmentos</a:t>
            </a:r>
            <a:r>
              <a:rPr lang="en-CA" dirty="0"/>
              <a:t>  de la </a:t>
            </a:r>
            <a:r>
              <a:rPr lang="en-CA" dirty="0" err="1"/>
              <a:t>placa</a:t>
            </a:r>
            <a:r>
              <a:rPr lang="en-CA" dirty="0"/>
              <a:t> </a:t>
            </a:r>
            <a:r>
              <a:rPr lang="en-CA" dirty="0" err="1"/>
              <a:t>utilizada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de Timer se </a:t>
            </a:r>
            <a:r>
              <a:rPr lang="en-CA" dirty="0" err="1"/>
              <a:t>utiliza</a:t>
            </a:r>
            <a:r>
              <a:rPr lang="en-CA" dirty="0"/>
              <a:t> para </a:t>
            </a:r>
            <a:r>
              <a:rPr lang="en-CA" dirty="0" err="1"/>
              <a:t>setear</a:t>
            </a:r>
            <a:r>
              <a:rPr lang="en-CA" dirty="0"/>
              <a:t> timers que </a:t>
            </a:r>
            <a:r>
              <a:rPr lang="en-CA" dirty="0" err="1"/>
              <a:t>indican</a:t>
            </a:r>
            <a:r>
              <a:rPr lang="en-CA" dirty="0"/>
              <a:t> el </a:t>
            </a:r>
            <a:r>
              <a:rPr lang="en-CA" dirty="0" err="1"/>
              <a:t>refresco</a:t>
            </a:r>
            <a:r>
              <a:rPr lang="en-CA" dirty="0"/>
              <a:t> de la imagen del display, el </a:t>
            </a:r>
            <a:r>
              <a:rPr lang="en-CA" dirty="0" err="1"/>
              <a:t>brillo</a:t>
            </a:r>
            <a:r>
              <a:rPr lang="en-CA" dirty="0"/>
              <a:t> y el </a:t>
            </a:r>
            <a:r>
              <a:rPr lang="en-CA" dirty="0" err="1"/>
              <a:t>movimiento</a:t>
            </a:r>
            <a:r>
              <a:rPr lang="en-CA" dirty="0"/>
              <a:t> del </a:t>
            </a:r>
            <a:r>
              <a:rPr lang="en-CA" dirty="0" err="1"/>
              <a:t>mensaje</a:t>
            </a:r>
            <a:r>
              <a:rPr lang="en-CA" dirty="0"/>
              <a:t>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43" y="2364773"/>
            <a:ext cx="5839389" cy="41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5" y="2325189"/>
            <a:ext cx="11359967" cy="40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0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SegmentDisplay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4033" y="3756349"/>
            <a:ext cx="8908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Es</a:t>
            </a:r>
            <a:r>
              <a:rPr lang="en-CA" dirty="0"/>
              <a:t> particular del hardware.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Maneja</a:t>
            </a:r>
            <a:r>
              <a:rPr lang="en-CA" dirty="0"/>
              <a:t> pins GPIO del </a:t>
            </a:r>
            <a:r>
              <a:rPr lang="en-CA" dirty="0" err="1"/>
              <a:t>MicroControlador</a:t>
            </a:r>
            <a:r>
              <a:rPr lang="en-CA" dirty="0"/>
              <a:t> para </a:t>
            </a:r>
            <a:r>
              <a:rPr lang="en-CA" dirty="0" err="1"/>
              <a:t>actualizar</a:t>
            </a:r>
            <a:r>
              <a:rPr lang="en-CA" dirty="0"/>
              <a:t> la </a:t>
            </a:r>
            <a:r>
              <a:rPr lang="en-CA" dirty="0" err="1"/>
              <a:t>línea</a:t>
            </a:r>
            <a:r>
              <a:rPr lang="en-CA" dirty="0"/>
              <a:t> de </a:t>
            </a:r>
            <a:r>
              <a:rPr lang="en-CA" dirty="0" err="1"/>
              <a:t>selección</a:t>
            </a:r>
            <a:r>
              <a:rPr lang="en-CA" dirty="0"/>
              <a:t> del decoder y el valor de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segmento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Guarda</a:t>
            </a:r>
            <a:r>
              <a:rPr lang="en-CA" dirty="0"/>
              <a:t> dos </a:t>
            </a:r>
            <a:r>
              <a:rPr lang="en-CA" dirty="0" err="1"/>
              <a:t>arreglos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memoria</a:t>
            </a:r>
            <a:r>
              <a:rPr lang="en-CA" dirty="0"/>
              <a:t> con los </a:t>
            </a:r>
            <a:r>
              <a:rPr lang="en-CA" dirty="0" err="1"/>
              <a:t>valores</a:t>
            </a:r>
            <a:r>
              <a:rPr lang="en-CA" dirty="0"/>
              <a:t> </a:t>
            </a:r>
            <a:r>
              <a:rPr lang="en-CA" dirty="0" err="1"/>
              <a:t>hexadecimales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dígito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74" y="2161244"/>
            <a:ext cx="8341387" cy="14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6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Interrupción</a:t>
            </a:r>
            <a:r>
              <a:rPr lang="en-CA" dirty="0"/>
              <a:t> </a:t>
            </a:r>
            <a:r>
              <a:rPr lang="en-CA" dirty="0" err="1"/>
              <a:t>periódica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35131" y="2272937"/>
            <a:ext cx="5860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actualizar</a:t>
            </a:r>
            <a:r>
              <a:rPr lang="en-CA" dirty="0"/>
              <a:t> los timers y </a:t>
            </a:r>
            <a:r>
              <a:rPr lang="en-CA" dirty="0" err="1"/>
              <a:t>atender</a:t>
            </a:r>
            <a:r>
              <a:rPr lang="en-CA" dirty="0"/>
              <a:t> sus</a:t>
            </a:r>
            <a:r>
              <a:rPr lang="en-US" dirty="0"/>
              <a:t> callbacks </a:t>
            </a:r>
            <a:r>
              <a:rPr lang="en-US" dirty="0" err="1"/>
              <a:t>correspondientes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Genera los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al display, los timers y el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Dura </a:t>
            </a:r>
            <a:r>
              <a:rPr lang="en-CA" dirty="0" err="1"/>
              <a:t>alrededor</a:t>
            </a:r>
            <a:r>
              <a:rPr lang="en-CA" dirty="0"/>
              <a:t> de 3us y se llama </a:t>
            </a:r>
            <a:r>
              <a:rPr lang="en-CA" dirty="0" err="1"/>
              <a:t>cada</a:t>
            </a:r>
            <a:r>
              <a:rPr lang="en-CA" dirty="0"/>
              <a:t> 1ms,se </a:t>
            </a:r>
            <a:r>
              <a:rPr lang="en-CA" dirty="0" err="1"/>
              <a:t>emplea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</a:t>
            </a:r>
            <a:r>
              <a:rPr lang="en-CA" dirty="0" err="1"/>
              <a:t>Systick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Tiene</a:t>
            </a:r>
            <a:r>
              <a:rPr lang="en-CA" dirty="0"/>
              <a:t> un </a:t>
            </a:r>
            <a:r>
              <a:rPr lang="en-CA" dirty="0" err="1"/>
              <a:t>DutyCycle</a:t>
            </a:r>
            <a:r>
              <a:rPr lang="en-CA" dirty="0"/>
              <a:t> </a:t>
            </a:r>
            <a:r>
              <a:rPr lang="en-CA" dirty="0" err="1"/>
              <a:t>medido</a:t>
            </a:r>
            <a:r>
              <a:rPr lang="en-CA" dirty="0"/>
              <a:t> </a:t>
            </a:r>
            <a:r>
              <a:rPr lang="en-CA" dirty="0" err="1"/>
              <a:t>menor</a:t>
            </a:r>
            <a:r>
              <a:rPr lang="en-CA" dirty="0"/>
              <a:t> al 1% (</a:t>
            </a:r>
            <a:r>
              <a:rPr lang="en-CA" dirty="0" err="1"/>
              <a:t>alrededor</a:t>
            </a:r>
            <a:r>
              <a:rPr lang="en-CA" dirty="0"/>
              <a:t> de 0.3%)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r="994" b="7983"/>
          <a:stretch/>
        </p:blipFill>
        <p:spPr>
          <a:xfrm>
            <a:off x="6285680" y="2272937"/>
            <a:ext cx="5671189" cy="40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Encoder</a:t>
            </a: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30734C93-ACF3-4EBF-AE9D-35BC83E98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016530"/>
              </p:ext>
            </p:extLst>
          </p:nvPr>
        </p:nvGraphicFramePr>
        <p:xfrm>
          <a:off x="5639187" y="2015230"/>
          <a:ext cx="6397064" cy="476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2">
            <a:extLst>
              <a:ext uri="{FF2B5EF4-FFF2-40B4-BE49-F238E27FC236}">
                <a16:creationId xmlns:a16="http://schemas.microsoft.com/office/drawing/2014/main" id="{A8F95B2F-C7F7-4BCC-9A12-9D443D8BD2F3}"/>
              </a:ext>
            </a:extLst>
          </p:cNvPr>
          <p:cNvSpPr txBox="1"/>
          <p:nvPr/>
        </p:nvSpPr>
        <p:spPr>
          <a:xfrm>
            <a:off x="117567" y="2364773"/>
            <a:ext cx="5943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 </a:t>
            </a:r>
            <a:r>
              <a:rPr lang="en-CA" dirty="0" err="1"/>
              <a:t>realización</a:t>
            </a:r>
            <a:r>
              <a:rPr lang="en-CA" dirty="0"/>
              <a:t> del encoder se divide </a:t>
            </a:r>
            <a:r>
              <a:rPr lang="en-CA" dirty="0" err="1"/>
              <a:t>en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/>
              <a:t>encoder</a:t>
            </a:r>
            <a:r>
              <a:rPr lang="en-CA" dirty="0"/>
              <a:t>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generar</a:t>
            </a:r>
            <a:r>
              <a:rPr lang="en-CA" dirty="0"/>
              <a:t>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abstrayéndose</a:t>
            </a:r>
            <a:r>
              <a:rPr lang="en-CA" dirty="0"/>
              <a:t> del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 err="1"/>
              <a:t>encoderDecoder</a:t>
            </a:r>
            <a:r>
              <a:rPr lang="en-CA" dirty="0"/>
              <a:t> </a:t>
            </a:r>
            <a:r>
              <a:rPr lang="en-CA" dirty="0" err="1"/>
              <a:t>ayuda</a:t>
            </a:r>
            <a:r>
              <a:rPr lang="en-CA" dirty="0"/>
              <a:t> con la </a:t>
            </a:r>
            <a:r>
              <a:rPr lang="en-CA" dirty="0" err="1"/>
              <a:t>lógica</a:t>
            </a:r>
            <a:r>
              <a:rPr lang="en-CA" dirty="0"/>
              <a:t> para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Determinar</a:t>
            </a:r>
            <a:r>
              <a:rPr lang="en-CA" dirty="0"/>
              <a:t> </a:t>
            </a:r>
            <a:r>
              <a:rPr lang="en-CA" dirty="0" err="1"/>
              <a:t>qué</a:t>
            </a:r>
            <a:r>
              <a:rPr lang="en-CA" dirty="0"/>
              <a:t> </a:t>
            </a:r>
            <a:r>
              <a:rPr lang="en-CA" dirty="0" err="1"/>
              <a:t>ingresó</a:t>
            </a:r>
            <a:r>
              <a:rPr lang="en-CA" dirty="0"/>
              <a:t> el </a:t>
            </a:r>
            <a:r>
              <a:rPr lang="en-CA" dirty="0" err="1"/>
              <a:t>usuario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el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 err="1"/>
              <a:t>encoderHAL</a:t>
            </a:r>
            <a:r>
              <a:rPr lang="en-CA" dirty="0"/>
              <a:t> se </a:t>
            </a:r>
            <a:r>
              <a:rPr lang="en-CA" dirty="0" err="1"/>
              <a:t>comunica</a:t>
            </a:r>
            <a:r>
              <a:rPr lang="en-CA" dirty="0"/>
              <a:t> tanto con </a:t>
            </a:r>
            <a:r>
              <a:rPr lang="en-CA" dirty="0" err="1"/>
              <a:t>timer.h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con </a:t>
            </a:r>
            <a:r>
              <a:rPr lang="en-CA" dirty="0" err="1"/>
              <a:t>gpio.h</a:t>
            </a:r>
            <a:r>
              <a:rPr lang="en-CA" dirty="0"/>
              <a:t> para la </a:t>
            </a:r>
            <a:r>
              <a:rPr lang="en-CA" dirty="0" err="1"/>
              <a:t>lectura</a:t>
            </a:r>
            <a:r>
              <a:rPr lang="en-CA" dirty="0"/>
              <a:t> de pines y </a:t>
            </a:r>
            <a:r>
              <a:rPr lang="en-CA" dirty="0" err="1"/>
              <a:t>seteo</a:t>
            </a:r>
            <a:r>
              <a:rPr lang="en-CA" dirty="0"/>
              <a:t> de </a:t>
            </a:r>
            <a:r>
              <a:rPr lang="en-CA" dirty="0" err="1"/>
              <a:t>callbacks</a:t>
            </a:r>
            <a:r>
              <a:rPr lang="en-CA" dirty="0"/>
              <a:t> de las </a:t>
            </a:r>
            <a:r>
              <a:rPr lang="en-CA" dirty="0" err="1"/>
              <a:t>interrupciones</a:t>
            </a:r>
            <a:r>
              <a:rPr lang="en-CA" dirty="0"/>
              <a:t> </a:t>
            </a:r>
            <a:r>
              <a:rPr lang="en-CA" dirty="0" err="1"/>
              <a:t>periódicas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450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665</Words>
  <Application>Microsoft Office PowerPoint</Application>
  <PresentationFormat>Panorámica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Berlín</vt:lpstr>
      <vt:lpstr>Control de Acceso</vt:lpstr>
      <vt:lpstr>Presentación de PowerPoint</vt:lpstr>
      <vt:lpstr>Aplicación</vt:lpstr>
      <vt:lpstr>“Main program” - Aplicación</vt:lpstr>
      <vt:lpstr>Display</vt:lpstr>
      <vt:lpstr>Display</vt:lpstr>
      <vt:lpstr>SegmentDisplay</vt:lpstr>
      <vt:lpstr>Interrupción periódica</vt:lpstr>
      <vt:lpstr>Encoder</vt:lpstr>
      <vt:lpstr>Eventos de Encoder</vt:lpstr>
      <vt:lpstr>Interrupciones de Encoder</vt:lpstr>
      <vt:lpstr>Lector de banda magnética</vt:lpstr>
      <vt:lpstr>Lector de banda magnética</vt:lpstr>
      <vt:lpstr>Lectura de banda magnética</vt:lpstr>
      <vt:lpstr>Lector de banda magnética</vt:lpstr>
      <vt:lpstr>Door manager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Acceso</dc:title>
  <dc:creator>Lu Fernandez</dc:creator>
  <cp:lastModifiedBy>Malena Galié</cp:lastModifiedBy>
  <cp:revision>9</cp:revision>
  <dcterms:created xsi:type="dcterms:W3CDTF">2019-09-13T13:53:59Z</dcterms:created>
  <dcterms:modified xsi:type="dcterms:W3CDTF">2019-09-13T17:24:25Z</dcterms:modified>
</cp:coreProperties>
</file>