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4F534C62-390B-458F-B480-8C2BD5BC761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365B1BB-E64C-4F44-A1AB-DE852EA80CDF}" type="parTrans" cxnId="{8263A098-8DF1-46D5-AEF4-E7017BFC8CDB}">
      <dgm:prSet/>
      <dgm:spPr/>
      <dgm:t>
        <a:bodyPr/>
        <a:lstStyle/>
        <a:p>
          <a:endParaRPr lang="es-AR"/>
        </a:p>
      </dgm:t>
    </dgm:pt>
    <dgm:pt modelId="{D15F2CA4-E27D-4EFE-B3E5-E2CFC341EE58}" type="sibTrans" cxnId="{8263A098-8DF1-46D5-AEF4-E7017BFC8CDB}">
      <dgm:prSet/>
      <dgm:spPr/>
      <dgm:t>
        <a:bodyPr/>
        <a:lstStyle/>
        <a:p>
          <a:endParaRPr lang="es-AR"/>
        </a:p>
      </dgm:t>
    </dgm:pt>
    <dgm:pt modelId="{1177EB47-D773-481F-8FF3-A903D2FAF107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138233F-D5A9-4426-BCCA-7783F63A03CF}" type="sibTrans" cxnId="{3B478860-8339-40B9-8991-AE7FB99C2156}">
      <dgm:prSet/>
      <dgm:spPr/>
    </dgm:pt>
    <dgm:pt modelId="{AFE5FB83-E8AB-443E-8259-AD6D6FA57484}" type="parTrans" cxnId="{3B478860-8339-40B9-8991-AE7FB99C2156}">
      <dgm:prSet/>
      <dgm:spPr/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6BED99B3-E35D-4479-BD8F-C89911CBA7D9}" type="pres">
      <dgm:prSet presAssocID="{2365B1BB-E64C-4F44-A1AB-DE852EA80CDF}" presName="Name19" presStyleLbl="parChTrans1D3" presStyleIdx="0" presStyleCnt="5"/>
      <dgm:spPr/>
    </dgm:pt>
    <dgm:pt modelId="{37DA590A-EC83-4F01-B5EE-14F5DB4C53FE}" type="pres">
      <dgm:prSet presAssocID="{4F534C62-390B-458F-B480-8C2BD5BC7612}" presName="Name21" presStyleCnt="0"/>
      <dgm:spPr/>
    </dgm:pt>
    <dgm:pt modelId="{ABF86001-E192-4808-9A98-9489CE78A520}" type="pres">
      <dgm:prSet presAssocID="{4F534C62-390B-458F-B480-8C2BD5BC7612}" presName="level2Shape" presStyleLbl="node3" presStyleIdx="0" presStyleCnt="5"/>
      <dgm:spPr/>
    </dgm:pt>
    <dgm:pt modelId="{A57B7B44-3E4C-4B57-8449-BFA97DBBEAD8}" type="pres">
      <dgm:prSet presAssocID="{4F534C62-390B-458F-B480-8C2BD5BC7612}" presName="hierChild3" presStyleCnt="0"/>
      <dgm:spPr/>
    </dgm:pt>
    <dgm:pt modelId="{FBB1584B-E4A3-46AD-B9FF-73233513DEC5}" type="pres">
      <dgm:prSet presAssocID="{AFE5FB83-E8AB-443E-8259-AD6D6FA57484}" presName="Name19" presStyleLbl="parChTrans1D4" presStyleIdx="0" presStyleCnt="7"/>
      <dgm:spPr/>
    </dgm:pt>
    <dgm:pt modelId="{A54E2C43-0C62-4198-8BEA-4CA1935FF591}" type="pres">
      <dgm:prSet presAssocID="{1177EB47-D773-481F-8FF3-A903D2FAF107}" presName="Name21" presStyleCnt="0"/>
      <dgm:spPr/>
    </dgm:pt>
    <dgm:pt modelId="{692E1C15-5EDE-45B5-A9AC-7A0D80148EC4}" type="pres">
      <dgm:prSet presAssocID="{1177EB47-D773-481F-8FF3-A903D2FAF107}" presName="level2Shape" presStyleLbl="node4" presStyleIdx="0" presStyleCnt="7"/>
      <dgm:spPr/>
    </dgm:pt>
    <dgm:pt modelId="{5EAD126F-0496-4AAF-82E4-5CF5CF0D0EDA}" type="pres">
      <dgm:prSet presAssocID="{1177EB47-D773-481F-8FF3-A903D2FAF107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1" presStyleCnt="5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1" presStyleCnt="5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1" presStyleCnt="7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1" presStyleCnt="7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2" presStyleCnt="7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2" presStyleCnt="7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2" presStyleCnt="5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2" presStyleCnt="5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3" presStyleCnt="7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3" presStyleCnt="7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4" presStyleCnt="7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4" presStyleCnt="7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3" presStyleCnt="5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3" presStyleCnt="5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5" presStyleCnt="7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5" presStyleCnt="7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4" presStyleCnt="5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4" presStyleCnt="5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6" presStyleCnt="7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6" presStyleCnt="7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95D5850A-C725-4BF9-8D49-CD1462B93733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2" destOrd="0" parTransId="{C285AA89-3DDC-4450-9A7F-149023CB6A38}" sibTransId="{BBFA5F37-ED43-47CE-BC61-3C61975DD27E}"/>
    <dgm:cxn modelId="{FBFAB422-6523-460C-80BE-04C9E7A26610}" type="presOf" srcId="{CA09B458-A59A-42E9-823E-CEA240B29164}" destId="{D15C5AB9-F1E9-4D5E-85C9-5C93CA672A4C}" srcOrd="0" destOrd="0" presId="urn:microsoft.com/office/officeart/2005/8/layout/hierarchy6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3B478860-8339-40B9-8991-AE7FB99C2156}" srcId="{4F534C62-390B-458F-B480-8C2BD5BC7612}" destId="{1177EB47-D773-481F-8FF3-A903D2FAF107}" srcOrd="0" destOrd="0" parTransId="{AFE5FB83-E8AB-443E-8259-AD6D6FA57484}" sibTransId="{3138233F-D5A9-4426-BCCA-7783F63A03CF}"/>
    <dgm:cxn modelId="{D3495261-8D8B-4B83-95DB-5D5971A8440E}" type="presOf" srcId="{001622B8-067A-4ACE-8911-1AA26B934B71}" destId="{C24AA9F1-E100-43C5-9B3E-E49BBE5DF731}" srcOrd="0" destOrd="0" presId="urn:microsoft.com/office/officeart/2005/8/layout/hierarchy6"/>
    <dgm:cxn modelId="{DE548547-2712-4EC4-B4D2-C48AD61A9589}" type="presOf" srcId="{2365B1BB-E64C-4F44-A1AB-DE852EA80CDF}" destId="{6BED99B3-E35D-4479-BD8F-C89911CBA7D9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63F3194F-6791-4428-9841-6322D8BCEB96}" type="presOf" srcId="{AEF768B3-89BD-4493-B753-D5C7E3F86037}" destId="{2B44D44D-9C15-4BE4-8857-6902DD216E0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21A3CB80-EAE5-4BE8-B222-0BC5736FF6AF}" type="presOf" srcId="{4F534C62-390B-458F-B480-8C2BD5BC7612}" destId="{ABF86001-E192-4808-9A98-9489CE78A520}" srcOrd="0" destOrd="0" presId="urn:microsoft.com/office/officeart/2005/8/layout/hierarchy6"/>
    <dgm:cxn modelId="{35D62181-1ACD-472B-B46C-EC749C795426}" type="presOf" srcId="{AFE5FB83-E8AB-443E-8259-AD6D6FA57484}" destId="{FBB1584B-E4A3-46AD-B9FF-73233513DEC5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1" destOrd="0" parTransId="{7B337E52-DD2F-44E8-9ED5-365B87D9FED1}" sibTransId="{9859AD3B-0077-415C-B213-4209EF6A42CC}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8263A098-8DF1-46D5-AEF4-E7017BFC8CDB}" srcId="{35DCDA67-F2A2-441C-AE5D-C1B198AC0662}" destId="{4F534C62-390B-458F-B480-8C2BD5BC7612}" srcOrd="0" destOrd="0" parTransId="{2365B1BB-E64C-4F44-A1AB-DE852EA80CDF}" sibTransId="{D15F2CA4-E27D-4EFE-B3E5-E2CFC341EE58}"/>
    <dgm:cxn modelId="{1A79AC9A-2E5E-4A10-8F9B-7EB83AAC7E18}" type="presOf" srcId="{C285AA89-3DDC-4450-9A7F-149023CB6A38}" destId="{DDEF067D-8035-4EE8-B26D-F9EF3FCB2EB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B0902B9F-C8B1-4873-90F7-353031155418}" type="presOf" srcId="{1177EB47-D773-481F-8FF3-A903D2FAF107}" destId="{692E1C15-5EDE-45B5-A9AC-7A0D80148EC4}" srcOrd="0" destOrd="0" presId="urn:microsoft.com/office/officeart/2005/8/layout/hierarchy6"/>
    <dgm:cxn modelId="{CAD3E7A4-5C47-4282-B4C4-11E2615134FD}" type="presOf" srcId="{55C08119-F190-4569-BB1D-4D4C7A2B693E}" destId="{E6F5C1DA-D308-408B-88C1-7DE98E99F690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D04B00CD-D887-4DBE-BFFF-5C38BBE26D11}" type="presOf" srcId="{E116835A-3D10-450B-9413-E1B97894FFA3}" destId="{03CEC701-59F7-4F6F-A2FB-6D1193C6C0E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C139C6D8-22E1-4646-B343-D13545CE04EB}" type="presOf" srcId="{7B337E52-DD2F-44E8-9ED5-365B87D9FED1}" destId="{53BE28EF-99A8-45D2-A439-B1144FBC3954}" srcOrd="0" destOrd="0" presId="urn:microsoft.com/office/officeart/2005/8/layout/hierarchy6"/>
    <dgm:cxn modelId="{B9F652DE-91EA-4D63-8D87-7F82D3C8F2C4}" type="presOf" srcId="{84C7FE82-CB25-4ECD-9CE0-264765FA62D1}" destId="{D2FA8DCC-89A3-4CB1-9FF9-7F8B664B0AF9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6017B1F2-1A41-447D-946B-7419A2D30BA8}" type="presOf" srcId="{DEBFFABF-82B9-4D25-8AD5-D3D639130002}" destId="{C506A8BA-439E-4716-BD26-721A6F281A37}" srcOrd="0" destOrd="0" presId="urn:microsoft.com/office/officeart/2005/8/layout/hierarchy6"/>
    <dgm:cxn modelId="{953982F7-0669-42F2-9316-F64619F9B050}" type="presOf" srcId="{BEEE473B-2EC8-470A-9E28-03E623F722B2}" destId="{1F02E85D-CEC4-408D-AADB-4E14B7734CE4}" srcOrd="0" destOrd="0" presId="urn:microsoft.com/office/officeart/2005/8/layout/hierarchy6"/>
    <dgm:cxn modelId="{3605DEF7-0454-4F7B-A194-54860FB52F86}" type="presOf" srcId="{53BD6231-3DFE-431F-8D0C-C2EE5F431215}" destId="{EA7FACE5-B0A2-41B9-9E88-2A0B6E6837A7}" srcOrd="0" destOrd="0" presId="urn:microsoft.com/office/officeart/2005/8/layout/hierarchy6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8C80AE-7F63-456A-80EF-00193FD223B3}" type="presParOf" srcId="{26362DDC-DD1A-4BB8-AE23-6E6A6745B19C}" destId="{6BED99B3-E35D-4479-BD8F-C89911CBA7D9}" srcOrd="0" destOrd="0" presId="urn:microsoft.com/office/officeart/2005/8/layout/hierarchy6"/>
    <dgm:cxn modelId="{DB35C91B-BE5B-4B69-AB39-74BF0AA8DC02}" type="presParOf" srcId="{26362DDC-DD1A-4BB8-AE23-6E6A6745B19C}" destId="{37DA590A-EC83-4F01-B5EE-14F5DB4C53FE}" srcOrd="1" destOrd="0" presId="urn:microsoft.com/office/officeart/2005/8/layout/hierarchy6"/>
    <dgm:cxn modelId="{96900D70-D0B4-4E73-A50D-42F928E32990}" type="presParOf" srcId="{37DA590A-EC83-4F01-B5EE-14F5DB4C53FE}" destId="{ABF86001-E192-4808-9A98-9489CE78A520}" srcOrd="0" destOrd="0" presId="urn:microsoft.com/office/officeart/2005/8/layout/hierarchy6"/>
    <dgm:cxn modelId="{BAF06293-1E72-4F38-8BFF-AE257287F66B}" type="presParOf" srcId="{37DA590A-EC83-4F01-B5EE-14F5DB4C53FE}" destId="{A57B7B44-3E4C-4B57-8449-BFA97DBBEAD8}" srcOrd="1" destOrd="0" presId="urn:microsoft.com/office/officeart/2005/8/layout/hierarchy6"/>
    <dgm:cxn modelId="{80AC2B3E-2F82-4CD3-8924-B3269D5A3374}" type="presParOf" srcId="{A57B7B44-3E4C-4B57-8449-BFA97DBBEAD8}" destId="{FBB1584B-E4A3-46AD-B9FF-73233513DEC5}" srcOrd="0" destOrd="0" presId="urn:microsoft.com/office/officeart/2005/8/layout/hierarchy6"/>
    <dgm:cxn modelId="{2821E519-6A0E-484B-B800-32E21EB5E095}" type="presParOf" srcId="{A57B7B44-3E4C-4B57-8449-BFA97DBBEAD8}" destId="{A54E2C43-0C62-4198-8BEA-4CA1935FF591}" srcOrd="1" destOrd="0" presId="urn:microsoft.com/office/officeart/2005/8/layout/hierarchy6"/>
    <dgm:cxn modelId="{583E96A6-4771-4AE2-B768-AE10D8606B32}" type="presParOf" srcId="{A54E2C43-0C62-4198-8BEA-4CA1935FF591}" destId="{692E1C15-5EDE-45B5-A9AC-7A0D80148EC4}" srcOrd="0" destOrd="0" presId="urn:microsoft.com/office/officeart/2005/8/layout/hierarchy6"/>
    <dgm:cxn modelId="{4D344168-D95A-41BA-880F-C6F91A90F906}" type="presParOf" srcId="{A54E2C43-0C62-4198-8BEA-4CA1935FF591}" destId="{5EAD126F-0496-4AAF-82E4-5CF5CF0D0EDA}" srcOrd="1" destOrd="0" presId="urn:microsoft.com/office/officeart/2005/8/layout/hierarchy6"/>
    <dgm:cxn modelId="{2170D084-A016-46CF-9117-8F5EA379E5F7}" type="presParOf" srcId="{26362DDC-DD1A-4BB8-AE23-6E6A6745B19C}" destId="{53BE28EF-99A8-45D2-A439-B1144FBC3954}" srcOrd="2" destOrd="0" presId="urn:microsoft.com/office/officeart/2005/8/layout/hierarchy6"/>
    <dgm:cxn modelId="{121FB79C-F967-458D-9DD2-D98D3992EBA8}" type="presParOf" srcId="{26362DDC-DD1A-4BB8-AE23-6E6A6745B19C}" destId="{D3FD43ED-49D9-4CB5-A2F0-DFC7987DD202}" srcOrd="3" destOrd="0" presId="urn:microsoft.com/office/officeart/2005/8/layout/hierarchy6"/>
    <dgm:cxn modelId="{6EC57608-2270-40CA-989D-5A1A83915AD7}" type="presParOf" srcId="{D3FD43ED-49D9-4CB5-A2F0-DFC7987DD202}" destId="{C24AA9F1-E100-43C5-9B3E-E49BBE5DF731}" srcOrd="0" destOrd="0" presId="urn:microsoft.com/office/officeart/2005/8/layout/hierarchy6"/>
    <dgm:cxn modelId="{F5D3CA1D-C553-428B-9423-67CBA412D621}" type="presParOf" srcId="{D3FD43ED-49D9-4CB5-A2F0-DFC7987DD202}" destId="{85A47341-493F-4C78-B925-6D17CBFED368}" srcOrd="1" destOrd="0" presId="urn:microsoft.com/office/officeart/2005/8/layout/hierarchy6"/>
    <dgm:cxn modelId="{0763770C-D601-4103-8BB0-57AF7365C688}" type="presParOf" srcId="{85A47341-493F-4C78-B925-6D17CBFED368}" destId="{E6F5C1DA-D308-408B-88C1-7DE98E99F690}" srcOrd="0" destOrd="0" presId="urn:microsoft.com/office/officeart/2005/8/layout/hierarchy6"/>
    <dgm:cxn modelId="{1C2F2B84-45E1-4D0C-AA3B-7F9554EB0B75}" type="presParOf" srcId="{85A47341-493F-4C78-B925-6D17CBFED368}" destId="{8F5D01B4-3E5A-4BD4-B68D-CC352A4E8257}" srcOrd="1" destOrd="0" presId="urn:microsoft.com/office/officeart/2005/8/layout/hierarchy6"/>
    <dgm:cxn modelId="{985F10EB-25E3-4056-B114-66DE1A909632}" type="presParOf" srcId="{8F5D01B4-3E5A-4BD4-B68D-CC352A4E8257}" destId="{EA7FACE5-B0A2-41B9-9E88-2A0B6E6837A7}" srcOrd="0" destOrd="0" presId="urn:microsoft.com/office/officeart/2005/8/layout/hierarchy6"/>
    <dgm:cxn modelId="{1BDD5712-3AAD-430B-8DDF-5AB9E190B2AF}" type="presParOf" srcId="{8F5D01B4-3E5A-4BD4-B68D-CC352A4E8257}" destId="{82E4EAC8-6C7E-4BD1-AF27-FEF63E238D7B}" srcOrd="1" destOrd="0" presId="urn:microsoft.com/office/officeart/2005/8/layout/hierarchy6"/>
    <dgm:cxn modelId="{0FA54F9A-7D22-4FA5-9CE6-E1007529ACC9}" type="presParOf" srcId="{82E4EAC8-6C7E-4BD1-AF27-FEF63E238D7B}" destId="{D2FA8DCC-89A3-4CB1-9FF9-7F8B664B0AF9}" srcOrd="0" destOrd="0" presId="urn:microsoft.com/office/officeart/2005/8/layout/hierarchy6"/>
    <dgm:cxn modelId="{A0216B2A-6907-4BB6-BC77-5CE3B6BF72F6}" type="presParOf" srcId="{82E4EAC8-6C7E-4BD1-AF27-FEF63E238D7B}" destId="{2B314F4B-35F2-4267-A97E-CAD08F585A27}" srcOrd="1" destOrd="0" presId="urn:microsoft.com/office/officeart/2005/8/layout/hierarchy6"/>
    <dgm:cxn modelId="{1D8C6784-F197-41A1-BF2F-4F344EA27BB2}" type="presParOf" srcId="{2B314F4B-35F2-4267-A97E-CAD08F585A27}" destId="{693E7B0F-4C3D-48FF-A291-A297AD09F19A}" srcOrd="0" destOrd="0" presId="urn:microsoft.com/office/officeart/2005/8/layout/hierarchy6"/>
    <dgm:cxn modelId="{42505959-6F34-43DD-8FA6-71362AE3486D}" type="presParOf" srcId="{2B314F4B-35F2-4267-A97E-CAD08F585A27}" destId="{24E3E993-3795-4816-83E6-9D2D429CDF86}" srcOrd="1" destOrd="0" presId="urn:microsoft.com/office/officeart/2005/8/layout/hierarchy6"/>
    <dgm:cxn modelId="{21422CEB-DF9D-4AA4-897D-3DDF3E9EB0E0}" type="presParOf" srcId="{26362DDC-DD1A-4BB8-AE23-6E6A6745B19C}" destId="{DDEF067D-8035-4EE8-B26D-F9EF3FCB2EBB}" srcOrd="4" destOrd="0" presId="urn:microsoft.com/office/officeart/2005/8/layout/hierarchy6"/>
    <dgm:cxn modelId="{29FFEA81-C0DB-4DAB-BF72-A30A7680D16B}" type="presParOf" srcId="{26362DDC-DD1A-4BB8-AE23-6E6A6745B19C}" destId="{5C701B20-89F4-4F50-9BD5-3E008C6D7DE6}" srcOrd="5" destOrd="0" presId="urn:microsoft.com/office/officeart/2005/8/layout/hierarchy6"/>
    <dgm:cxn modelId="{12E7BBA9-3832-4066-BB2A-B7870E5F6400}" type="presParOf" srcId="{5C701B20-89F4-4F50-9BD5-3E008C6D7DE6}" destId="{C506A8BA-439E-4716-BD26-721A6F281A37}" srcOrd="0" destOrd="0" presId="urn:microsoft.com/office/officeart/2005/8/layout/hierarchy6"/>
    <dgm:cxn modelId="{56583343-1BD3-45F4-A499-AC6727E06FC5}" type="presParOf" srcId="{5C701B20-89F4-4F50-9BD5-3E008C6D7DE6}" destId="{0D14266D-155E-47D2-BD04-D1ADB411484B}" srcOrd="1" destOrd="0" presId="urn:microsoft.com/office/officeart/2005/8/layout/hierarchy6"/>
    <dgm:cxn modelId="{ACEF95C2-9488-4E7A-9F26-5DC86F7BDD26}" type="presParOf" srcId="{0D14266D-155E-47D2-BD04-D1ADB411484B}" destId="{D15C5AB9-F1E9-4D5E-85C9-5C93CA672A4C}" srcOrd="0" destOrd="0" presId="urn:microsoft.com/office/officeart/2005/8/layout/hierarchy6"/>
    <dgm:cxn modelId="{34D746D1-4A0B-4F8D-9E69-C19C0396B69C}" type="presParOf" srcId="{0D14266D-155E-47D2-BD04-D1ADB411484B}" destId="{E8E838FA-19ED-40BF-9663-79F2E95A96F0}" srcOrd="1" destOrd="0" presId="urn:microsoft.com/office/officeart/2005/8/layout/hierarchy6"/>
    <dgm:cxn modelId="{3FAFD0F2-9B13-4331-ADDB-557CD2F311FA}" type="presParOf" srcId="{E8E838FA-19ED-40BF-9663-79F2E95A96F0}" destId="{1F02E85D-CEC4-408D-AADB-4E14B7734CE4}" srcOrd="0" destOrd="0" presId="urn:microsoft.com/office/officeart/2005/8/layout/hierarchy6"/>
    <dgm:cxn modelId="{2257364A-AB0E-467C-8C2A-76B51892382C}" type="presParOf" srcId="{E8E838FA-19ED-40BF-9663-79F2E95A96F0}" destId="{0DDA1025-F861-46DE-9999-4C9FF60F2BA1}" srcOrd="1" destOrd="0" presId="urn:microsoft.com/office/officeart/2005/8/layout/hierarchy6"/>
    <dgm:cxn modelId="{B0824BCF-B81D-43BB-A699-2E09D140242A}" type="presParOf" srcId="{0DDA1025-F861-46DE-9999-4C9FF60F2BA1}" destId="{2B44D44D-9C15-4BE4-8857-6902DD216E02}" srcOrd="0" destOrd="0" presId="urn:microsoft.com/office/officeart/2005/8/layout/hierarchy6"/>
    <dgm:cxn modelId="{7DC290B7-8188-498F-A744-24A7FAABEBE2}" type="presParOf" srcId="{0DDA1025-F861-46DE-9999-4C9FF60F2BA1}" destId="{52E0AE4D-5240-4116-8871-F00A2F071C25}" srcOrd="1" destOrd="0" presId="urn:microsoft.com/office/officeart/2005/8/layout/hierarchy6"/>
    <dgm:cxn modelId="{6DBA4847-8568-482C-ADDE-6AC87A30A22E}" type="presParOf" srcId="{52E0AE4D-5240-4116-8871-F00A2F071C25}" destId="{03CEC701-59F7-4F6F-A2FB-6D1193C6C0E9}" srcOrd="0" destOrd="0" presId="urn:microsoft.com/office/officeart/2005/8/layout/hierarchy6"/>
    <dgm:cxn modelId="{814B7019-B513-4F96-A725-3491E330E938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ACCELEROMETER</a:t>
          </a:r>
          <a:endParaRPr lang="en-US" dirty="0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I2C</a:t>
          </a:r>
          <a:endParaRPr lang="en-US" dirty="0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FXOS8700CQ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306462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5334065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2367777" cy="376974"/>
        </a:xfrm>
        <a:custGeom>
          <a:avLst/>
          <a:gdLst/>
          <a:ahLst/>
          <a:cxnLst/>
          <a:rect l="0" t="0" r="0" b="0"/>
          <a:pathLst>
            <a:path>
              <a:moveTo>
                <a:pt x="2367777" y="0"/>
              </a:moveTo>
              <a:lnTo>
                <a:pt x="2367777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6BED99B3-E35D-4479-BD8F-C89911CBA7D9}">
      <dsp:nvSpPr>
        <dsp:cNvPr id="0" name=""/>
        <dsp:cNvSpPr/>
      </dsp:nvSpPr>
      <dsp:spPr>
        <a:xfrm>
          <a:off x="1666581" y="2265066"/>
          <a:ext cx="197893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78930" y="0"/>
              </a:moveTo>
              <a:lnTo>
                <a:pt x="197893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6001-E192-4808-9A98-9489CE78A520}">
      <dsp:nvSpPr>
        <dsp:cNvPr id="0" name=""/>
        <dsp:cNvSpPr/>
      </dsp:nvSpPr>
      <dsp:spPr>
        <a:xfrm>
          <a:off x="959754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987357" y="2669644"/>
        <a:ext cx="1358447" cy="887229"/>
      </dsp:txXfrm>
    </dsp:sp>
    <dsp:sp modelId="{FBB1584B-E4A3-46AD-B9FF-73233513DEC5}">
      <dsp:nvSpPr>
        <dsp:cNvPr id="0" name=""/>
        <dsp:cNvSpPr/>
      </dsp:nvSpPr>
      <dsp:spPr>
        <a:xfrm>
          <a:off x="1620861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1C15-5EDE-45B5-A9AC-7A0D80148EC4}">
      <dsp:nvSpPr>
        <dsp:cNvPr id="0" name=""/>
        <dsp:cNvSpPr/>
      </dsp:nvSpPr>
      <dsp:spPr>
        <a:xfrm>
          <a:off x="959754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987357" y="398905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3495000" y="2265066"/>
          <a:ext cx="150511" cy="376974"/>
        </a:xfrm>
        <a:custGeom>
          <a:avLst/>
          <a:gdLst/>
          <a:ahLst/>
          <a:cxnLst/>
          <a:rect l="0" t="0" r="0" b="0"/>
          <a:pathLst>
            <a:path>
              <a:moveTo>
                <a:pt x="150511" y="0"/>
              </a:moveTo>
              <a:lnTo>
                <a:pt x="150511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2788173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2815776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3449280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797503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2825106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3458610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797503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2825106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1783931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1783931" y="185838"/>
              </a:lnTo>
              <a:lnTo>
                <a:pt x="1783931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4581435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4609038" y="2664347"/>
        <a:ext cx="1640810" cy="887229"/>
      </dsp:txXfrm>
    </dsp:sp>
    <dsp:sp modelId="{D15C5AB9-F1E9-4D5E-85C9-5C93CA672A4C}">
      <dsp:nvSpPr>
        <dsp:cNvPr id="0" name=""/>
        <dsp:cNvSpPr/>
      </dsp:nvSpPr>
      <dsp:spPr>
        <a:xfrm>
          <a:off x="5383723" y="3579180"/>
          <a:ext cx="91440" cy="38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35"/>
              </a:lnTo>
              <a:lnTo>
                <a:pt x="99537" y="191135"/>
              </a:lnTo>
              <a:lnTo>
                <a:pt x="99537" y="38227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4776434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4804037" y="3989054"/>
        <a:ext cx="1358447" cy="887229"/>
      </dsp:txXfrm>
    </dsp:sp>
    <dsp:sp modelId="{2B44D44D-9C15-4BE4-8857-6902DD216E02}">
      <dsp:nvSpPr>
        <dsp:cNvPr id="0" name=""/>
        <dsp:cNvSpPr/>
      </dsp:nvSpPr>
      <dsp:spPr>
        <a:xfrm>
          <a:off x="5383497" y="4903886"/>
          <a:ext cx="91440" cy="346948"/>
        </a:xfrm>
        <a:custGeom>
          <a:avLst/>
          <a:gdLst/>
          <a:ahLst/>
          <a:cxnLst/>
          <a:rect l="0" t="0" r="0" b="0"/>
          <a:pathLst>
            <a:path>
              <a:moveTo>
                <a:pt x="99763" y="0"/>
              </a:moveTo>
              <a:lnTo>
                <a:pt x="99763" y="173474"/>
              </a:lnTo>
              <a:lnTo>
                <a:pt x="45720" y="173474"/>
              </a:lnTo>
              <a:lnTo>
                <a:pt x="45720" y="34694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4722390" y="5250834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4749993" y="5278437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6013289" y="945657"/>
          <a:ext cx="2367777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2367777" y="188487"/>
              </a:lnTo>
              <a:lnTo>
                <a:pt x="2367777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7674240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7701843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7500120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6793294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6820897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7416472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6755365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6782968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8381067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8580745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8608348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9241852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8593115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8620718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993436" y="2541"/>
          <a:ext cx="2278446" cy="151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ACCELEROMETER</a:t>
          </a:r>
          <a:endParaRPr lang="en-US" sz="2100" kern="1200" dirty="0"/>
        </a:p>
      </dsp:txBody>
      <dsp:txXfrm>
        <a:off x="1037925" y="47030"/>
        <a:ext cx="2189468" cy="1429986"/>
      </dsp:txXfrm>
    </dsp:sp>
    <dsp:sp modelId="{E6F5C1DA-D308-408B-88C1-7DE98E99F690}">
      <dsp:nvSpPr>
        <dsp:cNvPr id="0" name=""/>
        <dsp:cNvSpPr/>
      </dsp:nvSpPr>
      <dsp:spPr>
        <a:xfrm>
          <a:off x="2086939" y="152150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993436" y="2129092"/>
          <a:ext cx="2278446" cy="151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FXOS8700CQ</a:t>
          </a:r>
        </a:p>
      </dsp:txBody>
      <dsp:txXfrm>
        <a:off x="1037925" y="2173581"/>
        <a:ext cx="2189468" cy="1429986"/>
      </dsp:txXfrm>
    </dsp:sp>
    <dsp:sp modelId="{D2FA8DCC-89A3-4CB1-9FF9-7F8B664B0AF9}">
      <dsp:nvSpPr>
        <dsp:cNvPr id="0" name=""/>
        <dsp:cNvSpPr/>
      </dsp:nvSpPr>
      <dsp:spPr>
        <a:xfrm>
          <a:off x="2086939" y="364805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993436" y="4255642"/>
          <a:ext cx="2278446" cy="151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I2C</a:t>
          </a:r>
          <a:endParaRPr lang="en-US" sz="2100" kern="1200" dirty="0"/>
        </a:p>
      </dsp:txBody>
      <dsp:txXfrm>
        <a:off x="1037925" y="4300131"/>
        <a:ext cx="2189468" cy="142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Fernandez,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091" y="238996"/>
            <a:ext cx="6831673" cy="1086238"/>
          </a:xfrm>
        </p:spPr>
        <p:txBody>
          <a:bodyPr/>
          <a:lstStyle/>
          <a:p>
            <a:r>
              <a:rPr lang="es-AR" cap="none" dirty="0"/>
              <a:t>FXOS8700CQ.h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A8A3A-FD07-4AE3-A78E-B404D245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55" y="1138519"/>
            <a:ext cx="7072203" cy="45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Acelerómetro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581" y="1835019"/>
            <a:ext cx="4851919" cy="4337181"/>
          </a:xfrm>
        </p:spPr>
        <p:txBody>
          <a:bodyPr/>
          <a:lstStyle/>
          <a:p>
            <a:r>
              <a:rPr lang="es-AR" dirty="0"/>
              <a:t>Módulo </a:t>
            </a:r>
            <a:r>
              <a:rPr lang="es-AR" dirty="0" err="1"/>
              <a:t>accelerometer</a:t>
            </a:r>
            <a:r>
              <a:rPr lang="es-AR" dirty="0"/>
              <a:t>: es la capa de abstracción HAL. Avisa cuándo hay nueva información del acelerómetro y devuelve información procesada del mismo.</a:t>
            </a:r>
          </a:p>
          <a:p>
            <a:r>
              <a:rPr lang="es-AR" dirty="0"/>
              <a:t>Módulo </a:t>
            </a:r>
            <a:r>
              <a:rPr lang="en-US" dirty="0"/>
              <a:t>FXOS8700CQ: </a:t>
            </a:r>
            <a:r>
              <a:rPr lang="en-US" dirty="0" err="1"/>
              <a:t>interfacea</a:t>
            </a:r>
            <a:r>
              <a:rPr lang="en-US" dirty="0"/>
              <a:t> la HAL con el driver de I2C. </a:t>
            </a:r>
            <a:r>
              <a:rPr lang="en-US" dirty="0" err="1"/>
              <a:t>Inicializa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I2C el </a:t>
            </a:r>
            <a:r>
              <a:rPr lang="en-US" dirty="0" err="1"/>
              <a:t>acelerómetro</a:t>
            </a:r>
            <a:r>
              <a:rPr lang="en-US" dirty="0"/>
              <a:t> y lee sus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r>
              <a:rPr lang="en-US" dirty="0" err="1"/>
              <a:t>Módulo</a:t>
            </a:r>
            <a:r>
              <a:rPr lang="en-US" dirty="0"/>
              <a:t> I2C: </a:t>
            </a:r>
            <a:r>
              <a:rPr lang="en-US" dirty="0" err="1"/>
              <a:t>comunica</a:t>
            </a:r>
            <a:r>
              <a:rPr lang="en-US" dirty="0"/>
              <a:t> el </a:t>
            </a:r>
            <a:r>
              <a:rPr lang="en-US" dirty="0" err="1"/>
              <a:t>acelerómetro</a:t>
            </a:r>
            <a:r>
              <a:rPr lang="en-US" dirty="0"/>
              <a:t> (</a:t>
            </a:r>
            <a:r>
              <a:rPr lang="es-AR" dirty="0"/>
              <a:t>FRDM-K64F</a:t>
            </a:r>
            <a:r>
              <a:rPr lang="en-US" dirty="0"/>
              <a:t>) con la </a:t>
            </a:r>
            <a:r>
              <a:rPr lang="en-US" dirty="0" err="1"/>
              <a:t>Kinetis</a:t>
            </a:r>
            <a:r>
              <a:rPr lang="en-US" dirty="0"/>
              <a:t>.</a:t>
            </a:r>
            <a:endParaRPr lang="es-AR" dirty="0"/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153016"/>
              </p:ext>
            </p:extLst>
          </p:nvPr>
        </p:nvGraphicFramePr>
        <p:xfrm>
          <a:off x="6707481" y="540425"/>
          <a:ext cx="4265319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7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F671-1E1C-418E-9C44-A1784B9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48800" cy="4482548"/>
          </a:xfrm>
        </p:spPr>
        <p:txBody>
          <a:bodyPr>
            <a:normAutofit/>
          </a:bodyPr>
          <a:lstStyle/>
          <a:p>
            <a:pPr algn="ctr"/>
            <a:br>
              <a:rPr lang="es-AR" sz="6600" dirty="0"/>
            </a:br>
            <a:r>
              <a:rPr lang="es-AR" sz="6600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6929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131157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pic>
        <p:nvPicPr>
          <p:cNvPr id="5" name="Marcador de contenido 4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A4665D72-83BE-4F03-A265-A0CCDFE11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270" y="991191"/>
            <a:ext cx="7528561" cy="5866809"/>
          </a:xfrm>
        </p:spPr>
      </p:pic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048962" y="1362635"/>
            <a:ext cx="6311806" cy="4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5474FA-D1AB-44FA-B3C6-06893E79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78215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5100" cap="all" dirty="0"/>
              <a:t>U.A.R.T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6887B88-D39C-4236-B64C-7EE28DB7C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7ED31C5-B89A-477C-B700-0B4EAD8E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84" y="798150"/>
            <a:ext cx="6880713" cy="52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I2C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6342"/>
            <a:ext cx="4240306" cy="2145309"/>
          </a:xfrm>
        </p:spPr>
        <p:txBody>
          <a:bodyPr>
            <a:normAutofit/>
          </a:bodyPr>
          <a:lstStyle/>
          <a:p>
            <a:r>
              <a:rPr lang="es-AR" dirty="0"/>
              <a:t>Módulo I2C: Encargado de actuar como intermediario entre la </a:t>
            </a:r>
            <a:r>
              <a:rPr lang="es-AR" dirty="0" err="1"/>
              <a:t>Kinetis</a:t>
            </a:r>
            <a:r>
              <a:rPr lang="es-AR" dirty="0"/>
              <a:t> y el acelerómetro FXOS8700CQ de la FRDM-K64F para obtener la posición de la placa.</a:t>
            </a:r>
          </a:p>
          <a:p>
            <a:endParaRPr lang="es-A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F49440-8D54-4486-86EB-F47012542A36}"/>
              </a:ext>
            </a:extLst>
          </p:cNvPr>
          <p:cNvSpPr txBox="1">
            <a:spLocks/>
          </p:cNvSpPr>
          <p:nvPr/>
        </p:nvSpPr>
        <p:spPr>
          <a:xfrm>
            <a:off x="6922766" y="2356341"/>
            <a:ext cx="4050034" cy="214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No bloqueante.</a:t>
            </a:r>
          </a:p>
          <a:p>
            <a:r>
              <a:rPr lang="es-AR" dirty="0"/>
              <a:t>Configurable para los tres módulos (I2C0, I2C1, I2C2).</a:t>
            </a:r>
          </a:p>
          <a:p>
            <a:r>
              <a:rPr lang="es-AR" dirty="0"/>
              <a:t>Modo master </a:t>
            </a:r>
            <a:r>
              <a:rPr lang="es-AR" dirty="0" err="1"/>
              <a:t>only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7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318" y="747712"/>
            <a:ext cx="2504289" cy="93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i2c</a:t>
            </a:r>
            <a:r>
              <a:rPr lang="en-US" sz="6000" cap="all" dirty="0"/>
              <a:t>.</a:t>
            </a:r>
            <a:r>
              <a:rPr lang="en-US" sz="6000" dirty="0"/>
              <a:t>h</a:t>
            </a:r>
            <a:endParaRPr lang="en-US" sz="60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40B13-746A-4114-8C25-9B28109C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747712"/>
            <a:ext cx="837566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  <vt:lpstr>U.A.R.T</vt:lpstr>
      <vt:lpstr>I2C driver</vt:lpstr>
      <vt:lpstr>i2c.h</vt:lpstr>
      <vt:lpstr>FXOS8700CQ.h</vt:lpstr>
      <vt:lpstr>Acelerómetro</vt:lpstr>
      <vt:lpstr> 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Malena Galié</dc:creator>
  <cp:lastModifiedBy>Lu Fernandez</cp:lastModifiedBy>
  <cp:revision>4</cp:revision>
  <dcterms:created xsi:type="dcterms:W3CDTF">2019-10-07T17:17:00Z</dcterms:created>
  <dcterms:modified xsi:type="dcterms:W3CDTF">2019-10-07T18:16:46Z</dcterms:modified>
</cp:coreProperties>
</file>