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6" r:id="rId8"/>
    <p:sldId id="263" r:id="rId9"/>
    <p:sldId id="264" r:id="rId10"/>
    <p:sldId id="267" r:id="rId11"/>
    <p:sldId id="265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5F8750-0E8D-4A4F-A5C4-6A02757B2CEE}" type="doc">
      <dgm:prSet loTypeId="urn:microsoft.com/office/officeart/2005/8/layout/hierarchy6" loCatId="hierarchy" qsTypeId="urn:microsoft.com/office/officeart/2005/8/quickstyle/3d4" qsCatId="3D" csTypeId="urn:microsoft.com/office/officeart/2005/8/colors/colorful1" csCatId="colorful" phldr="1"/>
      <dgm:spPr/>
      <dgm:t>
        <a:bodyPr/>
        <a:lstStyle/>
        <a:p>
          <a:endParaRPr lang="es-AR"/>
        </a:p>
      </dgm:t>
    </dgm:pt>
    <dgm:pt modelId="{9A3D543D-1E9A-4BE5-BFBC-B65722739982}">
      <dgm:prSet/>
      <dgm:spPr/>
      <dgm:t>
        <a:bodyPr/>
        <a:lstStyle/>
        <a:p>
          <a:r>
            <a:rPr lang="es-AR" dirty="0"/>
            <a:t>APP</a:t>
          </a:r>
        </a:p>
      </dgm:t>
    </dgm:pt>
    <dgm:pt modelId="{9B09A68A-FA35-4BB2-B59F-0D5048C372BC}" type="parTrans" cxnId="{8F84316C-D7CF-4E70-A84F-FC3AEF7A98DD}">
      <dgm:prSet/>
      <dgm:spPr/>
      <dgm:t>
        <a:bodyPr/>
        <a:lstStyle/>
        <a:p>
          <a:endParaRPr lang="es-AR"/>
        </a:p>
      </dgm:t>
    </dgm:pt>
    <dgm:pt modelId="{4E033150-6172-41B8-A447-633A4A116347}" type="sibTrans" cxnId="{8F84316C-D7CF-4E70-A84F-FC3AEF7A98DD}">
      <dgm:prSet/>
      <dgm:spPr/>
      <dgm:t>
        <a:bodyPr/>
        <a:lstStyle/>
        <a:p>
          <a:endParaRPr lang="es-AR"/>
        </a:p>
      </dgm:t>
    </dgm:pt>
    <dgm:pt modelId="{35DCDA67-F2A2-441C-AE5D-C1B198AC0662}">
      <dgm:prSet/>
      <dgm:spPr/>
      <dgm:t>
        <a:bodyPr/>
        <a:lstStyle/>
        <a:p>
          <a:r>
            <a:rPr lang="es-AR" dirty="0"/>
            <a:t>BOARD</a:t>
          </a:r>
        </a:p>
        <a:p>
          <a:r>
            <a:rPr lang="es-AR" dirty="0"/>
            <a:t>INTERFACE</a:t>
          </a:r>
        </a:p>
      </dgm:t>
    </dgm:pt>
    <dgm:pt modelId="{675114A4-4D40-4091-9275-9C8175883DB4}" type="parTrans" cxnId="{5E4A92C4-FC82-499F-8060-EE9E3CB03401}">
      <dgm:prSet/>
      <dgm:spPr/>
      <dgm:t>
        <a:bodyPr/>
        <a:lstStyle/>
        <a:p>
          <a:endParaRPr lang="es-AR"/>
        </a:p>
      </dgm:t>
    </dgm:pt>
    <dgm:pt modelId="{D315B3E9-E343-4B13-8EAD-6B260F20DDCE}" type="sibTrans" cxnId="{5E4A92C4-FC82-499F-8060-EE9E3CB03401}">
      <dgm:prSet/>
      <dgm:spPr/>
      <dgm:t>
        <a:bodyPr/>
        <a:lstStyle/>
        <a:p>
          <a:endParaRPr lang="es-AR"/>
        </a:p>
      </dgm:t>
    </dgm:pt>
    <dgm:pt modelId="{5A9D0339-AA51-434F-8B6C-60F99E3633CF}">
      <dgm:prSet/>
      <dgm:spPr/>
      <dgm:t>
        <a:bodyPr/>
        <a:lstStyle/>
        <a:p>
          <a:r>
            <a:rPr lang="es-AR" dirty="0"/>
            <a:t>PC</a:t>
          </a:r>
        </a:p>
        <a:p>
          <a:r>
            <a:rPr lang="es-AR" dirty="0"/>
            <a:t>COMM</a:t>
          </a:r>
        </a:p>
      </dgm:t>
    </dgm:pt>
    <dgm:pt modelId="{5A2D30D4-EEF4-4274-A404-AB129065637F}" type="parTrans" cxnId="{6E77064D-F778-4D34-BE87-8943DB3A0BEC}">
      <dgm:prSet/>
      <dgm:spPr/>
      <dgm:t>
        <a:bodyPr/>
        <a:lstStyle/>
        <a:p>
          <a:endParaRPr lang="es-AR"/>
        </a:p>
      </dgm:t>
    </dgm:pt>
    <dgm:pt modelId="{CEC8408D-1C1F-4517-8C11-F42FD84E8BAB}" type="sibTrans" cxnId="{6E77064D-F778-4D34-BE87-8943DB3A0BEC}">
      <dgm:prSet/>
      <dgm:spPr/>
      <dgm:t>
        <a:bodyPr/>
        <a:lstStyle/>
        <a:p>
          <a:endParaRPr lang="es-AR"/>
        </a:p>
      </dgm:t>
    </dgm:pt>
    <dgm:pt modelId="{5CA15CE3-8396-42E1-8E7E-BD11A58851E2}">
      <dgm:prSet/>
      <dgm:spPr/>
      <dgm:t>
        <a:bodyPr/>
        <a:lstStyle/>
        <a:p>
          <a:r>
            <a:rPr lang="es-AR" dirty="0"/>
            <a:t>UART</a:t>
          </a:r>
        </a:p>
      </dgm:t>
    </dgm:pt>
    <dgm:pt modelId="{14CBFDCC-3ECF-4077-AAFC-9035D3532054}" type="parTrans" cxnId="{7FB98C4F-DCCA-4C59-A3BF-C3B8534B4C0E}">
      <dgm:prSet/>
      <dgm:spPr/>
      <dgm:t>
        <a:bodyPr/>
        <a:lstStyle/>
        <a:p>
          <a:endParaRPr lang="es-AR"/>
        </a:p>
      </dgm:t>
    </dgm:pt>
    <dgm:pt modelId="{4EF2F922-12E7-4FD4-81DA-E3CD0818CD32}" type="sibTrans" cxnId="{7FB98C4F-DCCA-4C59-A3BF-C3B8534B4C0E}">
      <dgm:prSet/>
      <dgm:spPr/>
      <dgm:t>
        <a:bodyPr/>
        <a:lstStyle/>
        <a:p>
          <a:endParaRPr lang="es-AR"/>
        </a:p>
      </dgm:t>
    </dgm:pt>
    <dgm:pt modelId="{F66CC7BD-674A-437D-8C62-29898B13049D}">
      <dgm:prSet/>
      <dgm:spPr/>
      <dgm:t>
        <a:bodyPr/>
        <a:lstStyle/>
        <a:p>
          <a:r>
            <a:rPr lang="es-AR" dirty="0"/>
            <a:t>GPIO</a:t>
          </a:r>
        </a:p>
      </dgm:t>
    </dgm:pt>
    <dgm:pt modelId="{27B0B7D4-9290-4FFB-8E4F-E55C7EC9F8B5}" type="parTrans" cxnId="{8754D5A6-FA6C-4190-A145-9C83C339C99D}">
      <dgm:prSet/>
      <dgm:spPr/>
      <dgm:t>
        <a:bodyPr/>
        <a:lstStyle/>
        <a:p>
          <a:endParaRPr lang="es-AR"/>
        </a:p>
      </dgm:t>
    </dgm:pt>
    <dgm:pt modelId="{0AE695F0-1447-4B3E-9061-2D7EB833CB67}" type="sibTrans" cxnId="{8754D5A6-FA6C-4190-A145-9C83C339C99D}">
      <dgm:prSet/>
      <dgm:spPr/>
      <dgm:t>
        <a:bodyPr/>
        <a:lstStyle/>
        <a:p>
          <a:endParaRPr lang="es-AR"/>
        </a:p>
      </dgm:t>
    </dgm:pt>
    <dgm:pt modelId="{E116835A-3D10-450B-9413-E1B97894FFA3}">
      <dgm:prSet/>
      <dgm:spPr/>
      <dgm:t>
        <a:bodyPr/>
        <a:lstStyle/>
        <a:p>
          <a:r>
            <a:rPr lang="es-AR" dirty="0"/>
            <a:t>GPIO</a:t>
          </a:r>
        </a:p>
      </dgm:t>
    </dgm:pt>
    <dgm:pt modelId="{52D43CBC-A4A2-45B3-BE26-8C6C6134A79F}" type="sibTrans" cxnId="{5811BAAA-C778-4938-B9A0-254EA33A3D9B}">
      <dgm:prSet/>
      <dgm:spPr/>
      <dgm:t>
        <a:bodyPr/>
        <a:lstStyle/>
        <a:p>
          <a:endParaRPr lang="es-AR"/>
        </a:p>
      </dgm:t>
    </dgm:pt>
    <dgm:pt modelId="{AEF768B3-89BD-4493-B753-D5C7E3F86037}" type="parTrans" cxnId="{5811BAAA-C778-4938-B9A0-254EA33A3D9B}">
      <dgm:prSet/>
      <dgm:spPr/>
      <dgm:t>
        <a:bodyPr/>
        <a:lstStyle/>
        <a:p>
          <a:endParaRPr lang="es-AR"/>
        </a:p>
      </dgm:t>
    </dgm:pt>
    <dgm:pt modelId="{CFE7097C-8D2B-4D79-A5D5-84D08B065AD4}">
      <dgm:prSet/>
      <dgm:spPr/>
      <dgm:t>
        <a:bodyPr/>
        <a:lstStyle/>
        <a:p>
          <a:r>
            <a:rPr lang="en-US" dirty="0"/>
            <a:t>GPIO</a:t>
          </a:r>
        </a:p>
      </dgm:t>
    </dgm:pt>
    <dgm:pt modelId="{92CA62EB-398C-4FDA-BBA7-96649940D1E8}" type="sibTrans" cxnId="{A270B2EB-18BD-4B40-BD8B-9EEC62090524}">
      <dgm:prSet/>
      <dgm:spPr/>
      <dgm:t>
        <a:bodyPr/>
        <a:lstStyle/>
        <a:p>
          <a:endParaRPr lang="en-US"/>
        </a:p>
      </dgm:t>
    </dgm:pt>
    <dgm:pt modelId="{84C7FE82-CB25-4ECD-9CE0-264765FA62D1}" type="parTrans" cxnId="{A270B2EB-18BD-4B40-BD8B-9EEC62090524}">
      <dgm:prSet/>
      <dgm:spPr/>
      <dgm:t>
        <a:bodyPr/>
        <a:lstStyle/>
        <a:p>
          <a:endParaRPr lang="en-US"/>
        </a:p>
      </dgm:t>
    </dgm:pt>
    <dgm:pt modelId="{53BD6231-3DFE-431F-8D0C-C2EE5F431215}">
      <dgm:prSet/>
      <dgm:spPr/>
      <dgm:t>
        <a:bodyPr/>
        <a:lstStyle/>
        <a:p>
          <a:r>
            <a:rPr lang="en-US" dirty="0"/>
            <a:t>CAN</a:t>
          </a:r>
        </a:p>
      </dgm:t>
    </dgm:pt>
    <dgm:pt modelId="{55C08119-F190-4569-BB1D-4D4C7A2B693E}" type="parTrans" cxnId="{1364C3FD-45A2-4958-97EB-1C236E0FAF2D}">
      <dgm:prSet/>
      <dgm:spPr/>
      <dgm:t>
        <a:bodyPr/>
        <a:lstStyle/>
        <a:p>
          <a:endParaRPr lang="es-AR"/>
        </a:p>
      </dgm:t>
    </dgm:pt>
    <dgm:pt modelId="{32B5B4DC-331B-4BF3-8A4C-BCB2317F24A4}" type="sibTrans" cxnId="{1364C3FD-45A2-4958-97EB-1C236E0FAF2D}">
      <dgm:prSet/>
      <dgm:spPr/>
      <dgm:t>
        <a:bodyPr/>
        <a:lstStyle/>
        <a:p>
          <a:endParaRPr lang="es-AR"/>
        </a:p>
      </dgm:t>
    </dgm:pt>
    <dgm:pt modelId="{540823D0-D4AA-438F-B805-D3CA6D4539F8}">
      <dgm:prSet/>
      <dgm:spPr/>
      <dgm:t>
        <a:bodyPr/>
        <a:lstStyle/>
        <a:p>
          <a:r>
            <a:rPr lang="es-AR" dirty="0"/>
            <a:t>TIMER</a:t>
          </a:r>
        </a:p>
      </dgm:t>
    </dgm:pt>
    <dgm:pt modelId="{2DF52586-D00E-4C55-8704-4E1840133706}" type="sibTrans" cxnId="{0F581FEE-607D-4847-B816-C0141EF64EED}">
      <dgm:prSet/>
      <dgm:spPr/>
      <dgm:t>
        <a:bodyPr/>
        <a:lstStyle/>
        <a:p>
          <a:endParaRPr lang="es-AR"/>
        </a:p>
      </dgm:t>
    </dgm:pt>
    <dgm:pt modelId="{441A3D14-7823-4933-A226-6CEE16869DD4}" type="parTrans" cxnId="{0F581FEE-607D-4847-B816-C0141EF64EED}">
      <dgm:prSet/>
      <dgm:spPr/>
      <dgm:t>
        <a:bodyPr/>
        <a:lstStyle/>
        <a:p>
          <a:endParaRPr lang="es-AR"/>
        </a:p>
      </dgm:t>
    </dgm:pt>
    <dgm:pt modelId="{3FA3C445-9E1D-45B1-AB41-19681A34813A}">
      <dgm:prSet/>
      <dgm:spPr/>
      <dgm:t>
        <a:bodyPr/>
        <a:lstStyle/>
        <a:p>
          <a:r>
            <a:rPr lang="es-AR" dirty="0"/>
            <a:t>SYSTICK</a:t>
          </a:r>
        </a:p>
      </dgm:t>
    </dgm:pt>
    <dgm:pt modelId="{33AA2D47-1000-479B-B8DD-8B7CFD50AA2C}" type="parTrans" cxnId="{B46D3CE0-F310-4853-A6BC-5D6AC56C6FB4}">
      <dgm:prSet/>
      <dgm:spPr/>
      <dgm:t>
        <a:bodyPr/>
        <a:lstStyle/>
        <a:p>
          <a:endParaRPr lang="es-AR"/>
        </a:p>
      </dgm:t>
    </dgm:pt>
    <dgm:pt modelId="{0FE465D2-8965-47BE-9A7C-4C8466AA2C0E}" type="sibTrans" cxnId="{B46D3CE0-F310-4853-A6BC-5D6AC56C6FB4}">
      <dgm:prSet/>
      <dgm:spPr/>
      <dgm:t>
        <a:bodyPr/>
        <a:lstStyle/>
        <a:p>
          <a:endParaRPr lang="es-AR"/>
        </a:p>
      </dgm:t>
    </dgm:pt>
    <dgm:pt modelId="{DEBFFABF-82B9-4D25-8AD5-D3D639130002}">
      <dgm:prSet/>
      <dgm:spPr/>
      <dgm:t>
        <a:bodyPr/>
        <a:lstStyle/>
        <a:p>
          <a:r>
            <a:rPr lang="es-AR" dirty="0"/>
            <a:t>ACCELEROMETER</a:t>
          </a:r>
        </a:p>
      </dgm:t>
    </dgm:pt>
    <dgm:pt modelId="{BBFA5F37-ED43-47CE-BC61-3C61975DD27E}" type="sibTrans" cxnId="{25C18B10-BA99-4144-9327-3CE193268AD5}">
      <dgm:prSet/>
      <dgm:spPr/>
      <dgm:t>
        <a:bodyPr/>
        <a:lstStyle/>
        <a:p>
          <a:endParaRPr lang="en-US"/>
        </a:p>
      </dgm:t>
    </dgm:pt>
    <dgm:pt modelId="{C285AA89-3DDC-4450-9A7F-149023CB6A38}" type="parTrans" cxnId="{25C18B10-BA99-4144-9327-3CE193268AD5}">
      <dgm:prSet/>
      <dgm:spPr/>
      <dgm:t>
        <a:bodyPr/>
        <a:lstStyle/>
        <a:p>
          <a:endParaRPr lang="en-US"/>
        </a:p>
      </dgm:t>
    </dgm:pt>
    <dgm:pt modelId="{001622B8-067A-4ACE-8911-1AA26B934B71}">
      <dgm:prSet/>
      <dgm:spPr/>
      <dgm:t>
        <a:bodyPr/>
        <a:lstStyle/>
        <a:p>
          <a:r>
            <a:rPr lang="en-US" dirty="0"/>
            <a:t>COORD</a:t>
          </a:r>
        </a:p>
        <a:p>
          <a:r>
            <a:rPr lang="en-US" dirty="0"/>
            <a:t>HAL</a:t>
          </a:r>
        </a:p>
      </dgm:t>
    </dgm:pt>
    <dgm:pt modelId="{9859AD3B-0077-415C-B213-4209EF6A42CC}" type="sibTrans" cxnId="{BC126B93-5A85-4FE0-92DC-6B5FDE551C7F}">
      <dgm:prSet/>
      <dgm:spPr/>
      <dgm:t>
        <a:bodyPr/>
        <a:lstStyle/>
        <a:p>
          <a:endParaRPr lang="en-US"/>
        </a:p>
      </dgm:t>
    </dgm:pt>
    <dgm:pt modelId="{7B337E52-DD2F-44E8-9ED5-365B87D9FED1}" type="parTrans" cxnId="{BC126B93-5A85-4FE0-92DC-6B5FDE551C7F}">
      <dgm:prSet/>
      <dgm:spPr/>
      <dgm:t>
        <a:bodyPr/>
        <a:lstStyle/>
        <a:p>
          <a:endParaRPr lang="en-US"/>
        </a:p>
      </dgm:t>
    </dgm:pt>
    <dgm:pt modelId="{BEEE473B-2EC8-470A-9E28-03E623F722B2}">
      <dgm:prSet/>
      <dgm:spPr/>
      <dgm:t>
        <a:bodyPr/>
        <a:lstStyle/>
        <a:p>
          <a:r>
            <a:rPr lang="es-AR" dirty="0"/>
            <a:t>I2C</a:t>
          </a:r>
        </a:p>
      </dgm:t>
    </dgm:pt>
    <dgm:pt modelId="{CA09B458-A59A-42E9-823E-CEA240B29164}" type="parTrans" cxnId="{5275E036-94EA-4766-81F6-96033E334A09}">
      <dgm:prSet/>
      <dgm:spPr/>
      <dgm:t>
        <a:bodyPr/>
        <a:lstStyle/>
        <a:p>
          <a:endParaRPr lang="en-US"/>
        </a:p>
      </dgm:t>
    </dgm:pt>
    <dgm:pt modelId="{46EA9050-A58E-42AE-80FB-F8F237BBD6B0}" type="sibTrans" cxnId="{5275E036-94EA-4766-81F6-96033E334A09}">
      <dgm:prSet/>
      <dgm:spPr/>
      <dgm:t>
        <a:bodyPr/>
        <a:lstStyle/>
        <a:p>
          <a:endParaRPr lang="en-US"/>
        </a:p>
      </dgm:t>
    </dgm:pt>
    <dgm:pt modelId="{4F534C62-390B-458F-B480-8C2BD5BC7612}">
      <dgm:prSet/>
      <dgm:spPr/>
      <dgm:t>
        <a:bodyPr/>
        <a:lstStyle/>
        <a:p>
          <a:r>
            <a:rPr lang="es-AR" dirty="0"/>
            <a:t>TIMER</a:t>
          </a:r>
        </a:p>
      </dgm:t>
    </dgm:pt>
    <dgm:pt modelId="{2365B1BB-E64C-4F44-A1AB-DE852EA80CDF}" type="parTrans" cxnId="{8263A098-8DF1-46D5-AEF4-E7017BFC8CDB}">
      <dgm:prSet/>
      <dgm:spPr/>
      <dgm:t>
        <a:bodyPr/>
        <a:lstStyle/>
        <a:p>
          <a:endParaRPr lang="es-AR"/>
        </a:p>
      </dgm:t>
    </dgm:pt>
    <dgm:pt modelId="{D15F2CA4-E27D-4EFE-B3E5-E2CFC341EE58}" type="sibTrans" cxnId="{8263A098-8DF1-46D5-AEF4-E7017BFC8CDB}">
      <dgm:prSet/>
      <dgm:spPr/>
      <dgm:t>
        <a:bodyPr/>
        <a:lstStyle/>
        <a:p>
          <a:endParaRPr lang="es-AR"/>
        </a:p>
      </dgm:t>
    </dgm:pt>
    <dgm:pt modelId="{1177EB47-D773-481F-8FF3-A903D2FAF107}">
      <dgm:prSet/>
      <dgm:spPr/>
      <dgm:t>
        <a:bodyPr/>
        <a:lstStyle/>
        <a:p>
          <a:r>
            <a:rPr lang="es-AR" dirty="0"/>
            <a:t>SYSTICK</a:t>
          </a:r>
        </a:p>
      </dgm:t>
    </dgm:pt>
    <dgm:pt modelId="{3138233F-D5A9-4426-BCCA-7783F63A03CF}" type="sibTrans" cxnId="{3B478860-8339-40B9-8991-AE7FB99C2156}">
      <dgm:prSet/>
      <dgm:spPr/>
    </dgm:pt>
    <dgm:pt modelId="{AFE5FB83-E8AB-443E-8259-AD6D6FA57484}" type="parTrans" cxnId="{3B478860-8339-40B9-8991-AE7FB99C2156}">
      <dgm:prSet/>
      <dgm:spPr/>
    </dgm:pt>
    <dgm:pt modelId="{C647C14C-60E2-48E5-85A4-92CF88C6F009}" type="pres">
      <dgm:prSet presAssocID="{1C5F8750-0E8D-4A4F-A5C4-6A02757B2CE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FBC73CD-6899-48F0-97D2-0FAF099D00D7}" type="pres">
      <dgm:prSet presAssocID="{1C5F8750-0E8D-4A4F-A5C4-6A02757B2CEE}" presName="hierFlow" presStyleCnt="0"/>
      <dgm:spPr/>
    </dgm:pt>
    <dgm:pt modelId="{345ABD8D-1ABA-4A43-A568-C10F9BC71744}" type="pres">
      <dgm:prSet presAssocID="{1C5F8750-0E8D-4A4F-A5C4-6A02757B2CE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CAA1593-FAC0-443A-87C9-97957B477D06}" type="pres">
      <dgm:prSet presAssocID="{9A3D543D-1E9A-4BE5-BFBC-B65722739982}" presName="Name14" presStyleCnt="0"/>
      <dgm:spPr/>
    </dgm:pt>
    <dgm:pt modelId="{9903AFBA-5A13-4349-A39D-854233A67AAB}" type="pres">
      <dgm:prSet presAssocID="{9A3D543D-1E9A-4BE5-BFBC-B65722739982}" presName="level1Shape" presStyleLbl="node0" presStyleIdx="0" presStyleCnt="1">
        <dgm:presLayoutVars>
          <dgm:chPref val="3"/>
        </dgm:presLayoutVars>
      </dgm:prSet>
      <dgm:spPr/>
    </dgm:pt>
    <dgm:pt modelId="{DCCD5EFE-7876-4BE0-8B52-0B8CAA5B5D98}" type="pres">
      <dgm:prSet presAssocID="{9A3D543D-1E9A-4BE5-BFBC-B65722739982}" presName="hierChild2" presStyleCnt="0"/>
      <dgm:spPr/>
    </dgm:pt>
    <dgm:pt modelId="{41AB122B-081A-4865-AD38-E3670CB221C3}" type="pres">
      <dgm:prSet presAssocID="{675114A4-4D40-4091-9275-9C8175883DB4}" presName="Name19" presStyleLbl="parChTrans1D2" presStyleIdx="0" presStyleCnt="2"/>
      <dgm:spPr/>
    </dgm:pt>
    <dgm:pt modelId="{CF8D64B8-D61F-466F-8ABA-43D7D9B04C06}" type="pres">
      <dgm:prSet presAssocID="{35DCDA67-F2A2-441C-AE5D-C1B198AC0662}" presName="Name21" presStyleCnt="0"/>
      <dgm:spPr/>
    </dgm:pt>
    <dgm:pt modelId="{0ECD015A-E51F-4E92-93F8-42CA82FE8288}" type="pres">
      <dgm:prSet presAssocID="{35DCDA67-F2A2-441C-AE5D-C1B198AC0662}" presName="level2Shape" presStyleLbl="node2" presStyleIdx="0" presStyleCnt="2"/>
      <dgm:spPr/>
    </dgm:pt>
    <dgm:pt modelId="{26362DDC-DD1A-4BB8-AE23-6E6A6745B19C}" type="pres">
      <dgm:prSet presAssocID="{35DCDA67-F2A2-441C-AE5D-C1B198AC0662}" presName="hierChild3" presStyleCnt="0"/>
      <dgm:spPr/>
    </dgm:pt>
    <dgm:pt modelId="{6BED99B3-E35D-4479-BD8F-C89911CBA7D9}" type="pres">
      <dgm:prSet presAssocID="{2365B1BB-E64C-4F44-A1AB-DE852EA80CDF}" presName="Name19" presStyleLbl="parChTrans1D3" presStyleIdx="0" presStyleCnt="5"/>
      <dgm:spPr/>
    </dgm:pt>
    <dgm:pt modelId="{37DA590A-EC83-4F01-B5EE-14F5DB4C53FE}" type="pres">
      <dgm:prSet presAssocID="{4F534C62-390B-458F-B480-8C2BD5BC7612}" presName="Name21" presStyleCnt="0"/>
      <dgm:spPr/>
    </dgm:pt>
    <dgm:pt modelId="{ABF86001-E192-4808-9A98-9489CE78A520}" type="pres">
      <dgm:prSet presAssocID="{4F534C62-390B-458F-B480-8C2BD5BC7612}" presName="level2Shape" presStyleLbl="node3" presStyleIdx="0" presStyleCnt="5"/>
      <dgm:spPr/>
    </dgm:pt>
    <dgm:pt modelId="{A57B7B44-3E4C-4B57-8449-BFA97DBBEAD8}" type="pres">
      <dgm:prSet presAssocID="{4F534C62-390B-458F-B480-8C2BD5BC7612}" presName="hierChild3" presStyleCnt="0"/>
      <dgm:spPr/>
    </dgm:pt>
    <dgm:pt modelId="{FBB1584B-E4A3-46AD-B9FF-73233513DEC5}" type="pres">
      <dgm:prSet presAssocID="{AFE5FB83-E8AB-443E-8259-AD6D6FA57484}" presName="Name19" presStyleLbl="parChTrans1D4" presStyleIdx="0" presStyleCnt="7"/>
      <dgm:spPr/>
    </dgm:pt>
    <dgm:pt modelId="{A54E2C43-0C62-4198-8BEA-4CA1935FF591}" type="pres">
      <dgm:prSet presAssocID="{1177EB47-D773-481F-8FF3-A903D2FAF107}" presName="Name21" presStyleCnt="0"/>
      <dgm:spPr/>
    </dgm:pt>
    <dgm:pt modelId="{692E1C15-5EDE-45B5-A9AC-7A0D80148EC4}" type="pres">
      <dgm:prSet presAssocID="{1177EB47-D773-481F-8FF3-A903D2FAF107}" presName="level2Shape" presStyleLbl="node4" presStyleIdx="0" presStyleCnt="7"/>
      <dgm:spPr/>
    </dgm:pt>
    <dgm:pt modelId="{5EAD126F-0496-4AAF-82E4-5CF5CF0D0EDA}" type="pres">
      <dgm:prSet presAssocID="{1177EB47-D773-481F-8FF3-A903D2FAF107}" presName="hierChild3" presStyleCnt="0"/>
      <dgm:spPr/>
    </dgm:pt>
    <dgm:pt modelId="{53BE28EF-99A8-45D2-A439-B1144FBC3954}" type="pres">
      <dgm:prSet presAssocID="{7B337E52-DD2F-44E8-9ED5-365B87D9FED1}" presName="Name19" presStyleLbl="parChTrans1D3" presStyleIdx="1" presStyleCnt="5"/>
      <dgm:spPr/>
    </dgm:pt>
    <dgm:pt modelId="{D3FD43ED-49D9-4CB5-A2F0-DFC7987DD202}" type="pres">
      <dgm:prSet presAssocID="{001622B8-067A-4ACE-8911-1AA26B934B71}" presName="Name21" presStyleCnt="0"/>
      <dgm:spPr/>
    </dgm:pt>
    <dgm:pt modelId="{C24AA9F1-E100-43C5-9B3E-E49BBE5DF731}" type="pres">
      <dgm:prSet presAssocID="{001622B8-067A-4ACE-8911-1AA26B934B71}" presName="level2Shape" presStyleLbl="node3" presStyleIdx="1" presStyleCnt="5" custLinFactNeighborX="-660"/>
      <dgm:spPr/>
    </dgm:pt>
    <dgm:pt modelId="{85A47341-493F-4C78-B925-6D17CBFED368}" type="pres">
      <dgm:prSet presAssocID="{001622B8-067A-4ACE-8911-1AA26B934B71}" presName="hierChild3" presStyleCnt="0"/>
      <dgm:spPr/>
    </dgm:pt>
    <dgm:pt modelId="{E6F5C1DA-D308-408B-88C1-7DE98E99F690}" type="pres">
      <dgm:prSet presAssocID="{55C08119-F190-4569-BB1D-4D4C7A2B693E}" presName="Name19" presStyleLbl="parChTrans1D4" presStyleIdx="1" presStyleCnt="7"/>
      <dgm:spPr/>
    </dgm:pt>
    <dgm:pt modelId="{8F5D01B4-3E5A-4BD4-B68D-CC352A4E8257}" type="pres">
      <dgm:prSet presAssocID="{53BD6231-3DFE-431F-8D0C-C2EE5F431215}" presName="Name21" presStyleCnt="0"/>
      <dgm:spPr/>
    </dgm:pt>
    <dgm:pt modelId="{EA7FACE5-B0A2-41B9-9E88-2A0B6E6837A7}" type="pres">
      <dgm:prSet presAssocID="{53BD6231-3DFE-431F-8D0C-C2EE5F431215}" presName="level2Shape" presStyleLbl="node4" presStyleIdx="1" presStyleCnt="7"/>
      <dgm:spPr/>
    </dgm:pt>
    <dgm:pt modelId="{82E4EAC8-6C7E-4BD1-AF27-FEF63E238D7B}" type="pres">
      <dgm:prSet presAssocID="{53BD6231-3DFE-431F-8D0C-C2EE5F431215}" presName="hierChild3" presStyleCnt="0"/>
      <dgm:spPr/>
    </dgm:pt>
    <dgm:pt modelId="{D2FA8DCC-89A3-4CB1-9FF9-7F8B664B0AF9}" type="pres">
      <dgm:prSet presAssocID="{84C7FE82-CB25-4ECD-9CE0-264765FA62D1}" presName="Name19" presStyleLbl="parChTrans1D4" presStyleIdx="2" presStyleCnt="7"/>
      <dgm:spPr/>
    </dgm:pt>
    <dgm:pt modelId="{2B314F4B-35F2-4267-A97E-CAD08F585A27}" type="pres">
      <dgm:prSet presAssocID="{CFE7097C-8D2B-4D79-A5D5-84D08B065AD4}" presName="Name21" presStyleCnt="0"/>
      <dgm:spPr/>
    </dgm:pt>
    <dgm:pt modelId="{693E7B0F-4C3D-48FF-A291-A297AD09F19A}" type="pres">
      <dgm:prSet presAssocID="{CFE7097C-8D2B-4D79-A5D5-84D08B065AD4}" presName="level2Shape" presStyleLbl="node4" presStyleIdx="2" presStyleCnt="7"/>
      <dgm:spPr/>
    </dgm:pt>
    <dgm:pt modelId="{24E3E993-3795-4816-83E6-9D2D429CDF86}" type="pres">
      <dgm:prSet presAssocID="{CFE7097C-8D2B-4D79-A5D5-84D08B065AD4}" presName="hierChild3" presStyleCnt="0"/>
      <dgm:spPr/>
    </dgm:pt>
    <dgm:pt modelId="{DDEF067D-8035-4EE8-B26D-F9EF3FCB2EBB}" type="pres">
      <dgm:prSet presAssocID="{C285AA89-3DDC-4450-9A7F-149023CB6A38}" presName="Name19" presStyleLbl="parChTrans1D3" presStyleIdx="2" presStyleCnt="5"/>
      <dgm:spPr/>
    </dgm:pt>
    <dgm:pt modelId="{5C701B20-89F4-4F50-9BD5-3E008C6D7DE6}" type="pres">
      <dgm:prSet presAssocID="{DEBFFABF-82B9-4D25-8AD5-D3D639130002}" presName="Name21" presStyleCnt="0"/>
      <dgm:spPr/>
    </dgm:pt>
    <dgm:pt modelId="{C506A8BA-439E-4716-BD26-721A6F281A37}" type="pres">
      <dgm:prSet presAssocID="{DEBFFABF-82B9-4D25-8AD5-D3D639130002}" presName="level2Shape" presStyleLbl="node3" presStyleIdx="2" presStyleCnt="5" custScaleX="119974" custLinFactNeighborX="-3807" custLinFactNeighborY="-562"/>
      <dgm:spPr/>
    </dgm:pt>
    <dgm:pt modelId="{0D14266D-155E-47D2-BD04-D1ADB411484B}" type="pres">
      <dgm:prSet presAssocID="{DEBFFABF-82B9-4D25-8AD5-D3D639130002}" presName="hierChild3" presStyleCnt="0"/>
      <dgm:spPr/>
    </dgm:pt>
    <dgm:pt modelId="{D15C5AB9-F1E9-4D5E-85C9-5C93CA672A4C}" type="pres">
      <dgm:prSet presAssocID="{CA09B458-A59A-42E9-823E-CEA240B29164}" presName="Name19" presStyleLbl="parChTrans1D4" presStyleIdx="3" presStyleCnt="7"/>
      <dgm:spPr/>
    </dgm:pt>
    <dgm:pt modelId="{E8E838FA-19ED-40BF-9663-79F2E95A96F0}" type="pres">
      <dgm:prSet presAssocID="{BEEE473B-2EC8-470A-9E28-03E623F722B2}" presName="Name21" presStyleCnt="0"/>
      <dgm:spPr/>
    </dgm:pt>
    <dgm:pt modelId="{1F02E85D-CEC4-408D-AADB-4E14B7734CE4}" type="pres">
      <dgm:prSet presAssocID="{BEEE473B-2EC8-470A-9E28-03E623F722B2}" presName="level2Shape" presStyleLbl="node4" presStyleIdx="3" presStyleCnt="7"/>
      <dgm:spPr/>
    </dgm:pt>
    <dgm:pt modelId="{0DDA1025-F861-46DE-9999-4C9FF60F2BA1}" type="pres">
      <dgm:prSet presAssocID="{BEEE473B-2EC8-470A-9E28-03E623F722B2}" presName="hierChild3" presStyleCnt="0"/>
      <dgm:spPr/>
    </dgm:pt>
    <dgm:pt modelId="{2B44D44D-9C15-4BE4-8857-6902DD216E02}" type="pres">
      <dgm:prSet presAssocID="{AEF768B3-89BD-4493-B753-D5C7E3F86037}" presName="Name19" presStyleLbl="parChTrans1D4" presStyleIdx="4" presStyleCnt="7"/>
      <dgm:spPr/>
    </dgm:pt>
    <dgm:pt modelId="{52E0AE4D-5240-4116-8871-F00A2F071C25}" type="pres">
      <dgm:prSet presAssocID="{E116835A-3D10-450B-9413-E1B97894FFA3}" presName="Name21" presStyleCnt="0"/>
      <dgm:spPr/>
    </dgm:pt>
    <dgm:pt modelId="{03CEC701-59F7-4F6F-A2FB-6D1193C6C0E9}" type="pres">
      <dgm:prSet presAssocID="{E116835A-3D10-450B-9413-E1B97894FFA3}" presName="level2Shape" presStyleLbl="node4" presStyleIdx="4" presStyleCnt="7" custLinFactNeighborX="-3823" custLinFactNeighborY="-3186"/>
      <dgm:spPr/>
    </dgm:pt>
    <dgm:pt modelId="{70C641D7-008F-491D-A8A1-389516750A5F}" type="pres">
      <dgm:prSet presAssocID="{E116835A-3D10-450B-9413-E1B97894FFA3}" presName="hierChild3" presStyleCnt="0"/>
      <dgm:spPr/>
    </dgm:pt>
    <dgm:pt modelId="{6D500FE4-6E88-4115-B204-2A401C1E43A0}" type="pres">
      <dgm:prSet presAssocID="{5A2D30D4-EEF4-4274-A404-AB129065637F}" presName="Name19" presStyleLbl="parChTrans1D2" presStyleIdx="1" presStyleCnt="2"/>
      <dgm:spPr/>
    </dgm:pt>
    <dgm:pt modelId="{68735FE1-5986-4989-BCFA-E7980B972273}" type="pres">
      <dgm:prSet presAssocID="{5A9D0339-AA51-434F-8B6C-60F99E3633CF}" presName="Name21" presStyleCnt="0"/>
      <dgm:spPr/>
    </dgm:pt>
    <dgm:pt modelId="{1EE97BA3-462E-4247-9C64-D91A323268AC}" type="pres">
      <dgm:prSet presAssocID="{5A9D0339-AA51-434F-8B6C-60F99E3633CF}" presName="level2Shape" presStyleLbl="node2" presStyleIdx="1" presStyleCnt="2"/>
      <dgm:spPr/>
    </dgm:pt>
    <dgm:pt modelId="{F5F29C6D-26F6-440B-88FF-DE5D242CB299}" type="pres">
      <dgm:prSet presAssocID="{5A9D0339-AA51-434F-8B6C-60F99E3633CF}" presName="hierChild3" presStyleCnt="0"/>
      <dgm:spPr/>
    </dgm:pt>
    <dgm:pt modelId="{6DFBC8DC-FB04-4552-ACB4-2C723637561B}" type="pres">
      <dgm:prSet presAssocID="{14CBFDCC-3ECF-4077-AAFC-9035D3532054}" presName="Name19" presStyleLbl="parChTrans1D3" presStyleIdx="3" presStyleCnt="5"/>
      <dgm:spPr/>
    </dgm:pt>
    <dgm:pt modelId="{01B1FE0B-F591-4A2D-B9D9-4DFCE938EC84}" type="pres">
      <dgm:prSet presAssocID="{5CA15CE3-8396-42E1-8E7E-BD11A58851E2}" presName="Name21" presStyleCnt="0"/>
      <dgm:spPr/>
    </dgm:pt>
    <dgm:pt modelId="{7C0EA656-1D18-4980-86E2-83309EF67A1B}" type="pres">
      <dgm:prSet presAssocID="{5CA15CE3-8396-42E1-8E7E-BD11A58851E2}" presName="level2Shape" presStyleLbl="node3" presStyleIdx="3" presStyleCnt="5" custLinFactNeighborX="2683" custLinFactNeighborY="-1341"/>
      <dgm:spPr/>
    </dgm:pt>
    <dgm:pt modelId="{7EF65181-3316-4D40-8098-EFE2CDDA0653}" type="pres">
      <dgm:prSet presAssocID="{5CA15CE3-8396-42E1-8E7E-BD11A58851E2}" presName="hierChild3" presStyleCnt="0"/>
      <dgm:spPr/>
    </dgm:pt>
    <dgm:pt modelId="{190E5C43-FF52-41EF-BC65-4C3846DF4B2F}" type="pres">
      <dgm:prSet presAssocID="{27B0B7D4-9290-4FFB-8E4F-E55C7EC9F8B5}" presName="Name19" presStyleLbl="parChTrans1D4" presStyleIdx="5" presStyleCnt="7"/>
      <dgm:spPr/>
    </dgm:pt>
    <dgm:pt modelId="{37FB32C3-A5F1-4812-A1A1-DE1AA871D2FD}" type="pres">
      <dgm:prSet presAssocID="{F66CC7BD-674A-437D-8C62-29898B13049D}" presName="Name21" presStyleCnt="0"/>
      <dgm:spPr/>
    </dgm:pt>
    <dgm:pt modelId="{403A2617-6E68-42B4-BEB9-915729DD91B2}" type="pres">
      <dgm:prSet presAssocID="{F66CC7BD-674A-437D-8C62-29898B13049D}" presName="level2Shape" presStyleLbl="node4" presStyleIdx="5" presStyleCnt="7"/>
      <dgm:spPr/>
    </dgm:pt>
    <dgm:pt modelId="{E6CA9CB2-9465-4706-AB82-6534488FC1B5}" type="pres">
      <dgm:prSet presAssocID="{F66CC7BD-674A-437D-8C62-29898B13049D}" presName="hierChild3" presStyleCnt="0"/>
      <dgm:spPr/>
    </dgm:pt>
    <dgm:pt modelId="{86087C67-4375-477E-84D1-836C1F14C793}" type="pres">
      <dgm:prSet presAssocID="{441A3D14-7823-4933-A226-6CEE16869DD4}" presName="Name19" presStyleLbl="parChTrans1D3" presStyleIdx="4" presStyleCnt="5"/>
      <dgm:spPr/>
    </dgm:pt>
    <dgm:pt modelId="{85B79B7E-F00E-48C7-AF60-37DCF3CD811A}" type="pres">
      <dgm:prSet presAssocID="{540823D0-D4AA-438F-B805-D3CA6D4539F8}" presName="Name21" presStyleCnt="0"/>
      <dgm:spPr/>
    </dgm:pt>
    <dgm:pt modelId="{A445E83A-B1D7-4754-AB40-1BD356E2B23A}" type="pres">
      <dgm:prSet presAssocID="{540823D0-D4AA-438F-B805-D3CA6D4539F8}" presName="level2Shape" presStyleLbl="node3" presStyleIdx="4" presStyleCnt="5" custLinFactNeighborX="-875" custLinFactNeighborY="-10421"/>
      <dgm:spPr/>
    </dgm:pt>
    <dgm:pt modelId="{B24DE3F9-9CB7-4F27-BB97-71205C9A2479}" type="pres">
      <dgm:prSet presAssocID="{540823D0-D4AA-438F-B805-D3CA6D4539F8}" presName="hierChild3" presStyleCnt="0"/>
      <dgm:spPr/>
    </dgm:pt>
    <dgm:pt modelId="{56CF0D79-9B69-422E-B55F-8C1B0E2FBF1A}" type="pres">
      <dgm:prSet presAssocID="{33AA2D47-1000-479B-B8DD-8B7CFD50AA2C}" presName="Name19" presStyleLbl="parChTrans1D4" presStyleIdx="6" presStyleCnt="7"/>
      <dgm:spPr/>
    </dgm:pt>
    <dgm:pt modelId="{0E1F0822-5D6C-4319-98E2-F162567476DA}" type="pres">
      <dgm:prSet presAssocID="{3FA3C445-9E1D-45B1-AB41-19681A34813A}" presName="Name21" presStyleCnt="0"/>
      <dgm:spPr/>
    </dgm:pt>
    <dgm:pt modelId="{EFADDF6B-06F5-45B8-838D-F3A345604137}" type="pres">
      <dgm:prSet presAssocID="{3FA3C445-9E1D-45B1-AB41-19681A34813A}" presName="level2Shape" presStyleLbl="node4" presStyleIdx="6" presStyleCnt="7"/>
      <dgm:spPr/>
    </dgm:pt>
    <dgm:pt modelId="{A25BEABA-2D8D-4C41-B23F-474AF0946337}" type="pres">
      <dgm:prSet presAssocID="{3FA3C445-9E1D-45B1-AB41-19681A34813A}" presName="hierChild3" presStyleCnt="0"/>
      <dgm:spPr/>
    </dgm:pt>
    <dgm:pt modelId="{124AAE7E-87BF-4A3D-8F11-BC71C8D3FDE2}" type="pres">
      <dgm:prSet presAssocID="{1C5F8750-0E8D-4A4F-A5C4-6A02757B2CEE}" presName="bgShapesFlow" presStyleCnt="0"/>
      <dgm:spPr/>
    </dgm:pt>
  </dgm:ptLst>
  <dgm:cxnLst>
    <dgm:cxn modelId="{9C655402-4D62-4C5E-8862-34551698FE28}" type="presOf" srcId="{35DCDA67-F2A2-441C-AE5D-C1B198AC0662}" destId="{0ECD015A-E51F-4E92-93F8-42CA82FE8288}" srcOrd="0" destOrd="0" presId="urn:microsoft.com/office/officeart/2005/8/layout/hierarchy6"/>
    <dgm:cxn modelId="{95D5850A-C725-4BF9-8D49-CD1462B93733}" type="presOf" srcId="{CFE7097C-8D2B-4D79-A5D5-84D08B065AD4}" destId="{693E7B0F-4C3D-48FF-A291-A297AD09F19A}" srcOrd="0" destOrd="0" presId="urn:microsoft.com/office/officeart/2005/8/layout/hierarchy6"/>
    <dgm:cxn modelId="{25C18B10-BA99-4144-9327-3CE193268AD5}" srcId="{35DCDA67-F2A2-441C-AE5D-C1B198AC0662}" destId="{DEBFFABF-82B9-4D25-8AD5-D3D639130002}" srcOrd="2" destOrd="0" parTransId="{C285AA89-3DDC-4450-9A7F-149023CB6A38}" sibTransId="{BBFA5F37-ED43-47CE-BC61-3C61975DD27E}"/>
    <dgm:cxn modelId="{FBFAB422-6523-460C-80BE-04C9E7A26610}" type="presOf" srcId="{CA09B458-A59A-42E9-823E-CEA240B29164}" destId="{D15C5AB9-F1E9-4D5E-85C9-5C93CA672A4C}" srcOrd="0" destOrd="0" presId="urn:microsoft.com/office/officeart/2005/8/layout/hierarchy6"/>
    <dgm:cxn modelId="{5275E036-94EA-4766-81F6-96033E334A09}" srcId="{DEBFFABF-82B9-4D25-8AD5-D3D639130002}" destId="{BEEE473B-2EC8-470A-9E28-03E623F722B2}" srcOrd="0" destOrd="0" parTransId="{CA09B458-A59A-42E9-823E-CEA240B29164}" sibTransId="{46EA9050-A58E-42AE-80FB-F8F237BBD6B0}"/>
    <dgm:cxn modelId="{B9669E3A-3379-47B8-B7B5-0C722AAF1398}" type="presOf" srcId="{33AA2D47-1000-479B-B8DD-8B7CFD50AA2C}" destId="{56CF0D79-9B69-422E-B55F-8C1B0E2FBF1A}" srcOrd="0" destOrd="0" presId="urn:microsoft.com/office/officeart/2005/8/layout/hierarchy6"/>
    <dgm:cxn modelId="{E6702C3E-B010-4296-AEEE-E1BB5FA9C3D1}" type="presOf" srcId="{675114A4-4D40-4091-9275-9C8175883DB4}" destId="{41AB122B-081A-4865-AD38-E3670CB221C3}" srcOrd="0" destOrd="0" presId="urn:microsoft.com/office/officeart/2005/8/layout/hierarchy6"/>
    <dgm:cxn modelId="{3B478860-8339-40B9-8991-AE7FB99C2156}" srcId="{4F534C62-390B-458F-B480-8C2BD5BC7612}" destId="{1177EB47-D773-481F-8FF3-A903D2FAF107}" srcOrd="0" destOrd="0" parTransId="{AFE5FB83-E8AB-443E-8259-AD6D6FA57484}" sibTransId="{3138233F-D5A9-4426-BCCA-7783F63A03CF}"/>
    <dgm:cxn modelId="{D3495261-8D8B-4B83-95DB-5D5971A8440E}" type="presOf" srcId="{001622B8-067A-4ACE-8911-1AA26B934B71}" destId="{C24AA9F1-E100-43C5-9B3E-E49BBE5DF731}" srcOrd="0" destOrd="0" presId="urn:microsoft.com/office/officeart/2005/8/layout/hierarchy6"/>
    <dgm:cxn modelId="{DE548547-2712-4EC4-B4D2-C48AD61A9589}" type="presOf" srcId="{2365B1BB-E64C-4F44-A1AB-DE852EA80CDF}" destId="{6BED99B3-E35D-4479-BD8F-C89911CBA7D9}" srcOrd="0" destOrd="0" presId="urn:microsoft.com/office/officeart/2005/8/layout/hierarchy6"/>
    <dgm:cxn modelId="{8F84316C-D7CF-4E70-A84F-FC3AEF7A98DD}" srcId="{1C5F8750-0E8D-4A4F-A5C4-6A02757B2CEE}" destId="{9A3D543D-1E9A-4BE5-BFBC-B65722739982}" srcOrd="0" destOrd="0" parTransId="{9B09A68A-FA35-4BB2-B59F-0D5048C372BC}" sibTransId="{4E033150-6172-41B8-A447-633A4A116347}"/>
    <dgm:cxn modelId="{6E77064D-F778-4D34-BE87-8943DB3A0BEC}" srcId="{9A3D543D-1E9A-4BE5-BFBC-B65722739982}" destId="{5A9D0339-AA51-434F-8B6C-60F99E3633CF}" srcOrd="1" destOrd="0" parTransId="{5A2D30D4-EEF4-4274-A404-AB129065637F}" sibTransId="{CEC8408D-1C1F-4517-8C11-F42FD84E8BAB}"/>
    <dgm:cxn modelId="{63A89A4E-2CBD-4E12-812B-B8472175D000}" type="presOf" srcId="{F66CC7BD-674A-437D-8C62-29898B13049D}" destId="{403A2617-6E68-42B4-BEB9-915729DD91B2}" srcOrd="0" destOrd="0" presId="urn:microsoft.com/office/officeart/2005/8/layout/hierarchy6"/>
    <dgm:cxn modelId="{63F3194F-6791-4428-9841-6322D8BCEB96}" type="presOf" srcId="{AEF768B3-89BD-4493-B753-D5C7E3F86037}" destId="{2B44D44D-9C15-4BE4-8857-6902DD216E02}" srcOrd="0" destOrd="0" presId="urn:microsoft.com/office/officeart/2005/8/layout/hierarchy6"/>
    <dgm:cxn modelId="{7FB98C4F-DCCA-4C59-A3BF-C3B8534B4C0E}" srcId="{5A9D0339-AA51-434F-8B6C-60F99E3633CF}" destId="{5CA15CE3-8396-42E1-8E7E-BD11A58851E2}" srcOrd="0" destOrd="0" parTransId="{14CBFDCC-3ECF-4077-AAFC-9035D3532054}" sibTransId="{4EF2F922-12E7-4FD4-81DA-E3CD0818CD32}"/>
    <dgm:cxn modelId="{3FDF2D53-B628-4187-A108-E70970B62BCD}" type="presOf" srcId="{3FA3C445-9E1D-45B1-AB41-19681A34813A}" destId="{EFADDF6B-06F5-45B8-838D-F3A345604137}" srcOrd="0" destOrd="0" presId="urn:microsoft.com/office/officeart/2005/8/layout/hierarchy6"/>
    <dgm:cxn modelId="{EC0C3E78-9120-4AF3-8F4C-A02234D887E3}" type="presOf" srcId="{5A2D30D4-EEF4-4274-A404-AB129065637F}" destId="{6D500FE4-6E88-4115-B204-2A401C1E43A0}" srcOrd="0" destOrd="0" presId="urn:microsoft.com/office/officeart/2005/8/layout/hierarchy6"/>
    <dgm:cxn modelId="{21A3CB80-EAE5-4BE8-B222-0BC5736FF6AF}" type="presOf" srcId="{4F534C62-390B-458F-B480-8C2BD5BC7612}" destId="{ABF86001-E192-4808-9A98-9489CE78A520}" srcOrd="0" destOrd="0" presId="urn:microsoft.com/office/officeart/2005/8/layout/hierarchy6"/>
    <dgm:cxn modelId="{35D62181-1ACD-472B-B46C-EC749C795426}" type="presOf" srcId="{AFE5FB83-E8AB-443E-8259-AD6D6FA57484}" destId="{FBB1584B-E4A3-46AD-B9FF-73233513DEC5}" srcOrd="0" destOrd="0" presId="urn:microsoft.com/office/officeart/2005/8/layout/hierarchy6"/>
    <dgm:cxn modelId="{639A4D89-A229-4918-9664-A2D46026618B}" type="presOf" srcId="{9A3D543D-1E9A-4BE5-BFBC-B65722739982}" destId="{9903AFBA-5A13-4349-A39D-854233A67AAB}" srcOrd="0" destOrd="0" presId="urn:microsoft.com/office/officeart/2005/8/layout/hierarchy6"/>
    <dgm:cxn modelId="{BC126B93-5A85-4FE0-92DC-6B5FDE551C7F}" srcId="{35DCDA67-F2A2-441C-AE5D-C1B198AC0662}" destId="{001622B8-067A-4ACE-8911-1AA26B934B71}" srcOrd="1" destOrd="0" parTransId="{7B337E52-DD2F-44E8-9ED5-365B87D9FED1}" sibTransId="{9859AD3B-0077-415C-B213-4209EF6A42CC}"/>
    <dgm:cxn modelId="{B89ED895-76C4-4243-AD33-A43480B6045A}" type="presOf" srcId="{5CA15CE3-8396-42E1-8E7E-BD11A58851E2}" destId="{7C0EA656-1D18-4980-86E2-83309EF67A1B}" srcOrd="0" destOrd="0" presId="urn:microsoft.com/office/officeart/2005/8/layout/hierarchy6"/>
    <dgm:cxn modelId="{8263A098-8DF1-46D5-AEF4-E7017BFC8CDB}" srcId="{35DCDA67-F2A2-441C-AE5D-C1B198AC0662}" destId="{4F534C62-390B-458F-B480-8C2BD5BC7612}" srcOrd="0" destOrd="0" parTransId="{2365B1BB-E64C-4F44-A1AB-DE852EA80CDF}" sibTransId="{D15F2CA4-E27D-4EFE-B3E5-E2CFC341EE58}"/>
    <dgm:cxn modelId="{1A79AC9A-2E5E-4A10-8F9B-7EB83AAC7E18}" type="presOf" srcId="{C285AA89-3DDC-4450-9A7F-149023CB6A38}" destId="{DDEF067D-8035-4EE8-B26D-F9EF3FCB2EBB}" srcOrd="0" destOrd="0" presId="urn:microsoft.com/office/officeart/2005/8/layout/hierarchy6"/>
    <dgm:cxn modelId="{B1A9919C-13BA-4186-AD8D-00C8C3C38D38}" type="presOf" srcId="{27B0B7D4-9290-4FFB-8E4F-E55C7EC9F8B5}" destId="{190E5C43-FF52-41EF-BC65-4C3846DF4B2F}" srcOrd="0" destOrd="0" presId="urn:microsoft.com/office/officeart/2005/8/layout/hierarchy6"/>
    <dgm:cxn modelId="{B0902B9F-C8B1-4873-90F7-353031155418}" type="presOf" srcId="{1177EB47-D773-481F-8FF3-A903D2FAF107}" destId="{692E1C15-5EDE-45B5-A9AC-7A0D80148EC4}" srcOrd="0" destOrd="0" presId="urn:microsoft.com/office/officeart/2005/8/layout/hierarchy6"/>
    <dgm:cxn modelId="{CAD3E7A4-5C47-4282-B4C4-11E2615134FD}" type="presOf" srcId="{55C08119-F190-4569-BB1D-4D4C7A2B693E}" destId="{E6F5C1DA-D308-408B-88C1-7DE98E99F690}" srcOrd="0" destOrd="0" presId="urn:microsoft.com/office/officeart/2005/8/layout/hierarchy6"/>
    <dgm:cxn modelId="{8754D5A6-FA6C-4190-A145-9C83C339C99D}" srcId="{5CA15CE3-8396-42E1-8E7E-BD11A58851E2}" destId="{F66CC7BD-674A-437D-8C62-29898B13049D}" srcOrd="0" destOrd="0" parTransId="{27B0B7D4-9290-4FFB-8E4F-E55C7EC9F8B5}" sibTransId="{0AE695F0-1447-4B3E-9061-2D7EB833CB67}"/>
    <dgm:cxn modelId="{B7CD7AA7-9E4D-4071-811E-8EADE279661E}" type="presOf" srcId="{5A9D0339-AA51-434F-8B6C-60F99E3633CF}" destId="{1EE97BA3-462E-4247-9C64-D91A323268AC}" srcOrd="0" destOrd="0" presId="urn:microsoft.com/office/officeart/2005/8/layout/hierarchy6"/>
    <dgm:cxn modelId="{B4B77CA9-AEFB-473A-90B3-CA47B2088A8F}" type="presOf" srcId="{14CBFDCC-3ECF-4077-AAFC-9035D3532054}" destId="{6DFBC8DC-FB04-4552-ACB4-2C723637561B}" srcOrd="0" destOrd="0" presId="urn:microsoft.com/office/officeart/2005/8/layout/hierarchy6"/>
    <dgm:cxn modelId="{5811BAAA-C778-4938-B9A0-254EA33A3D9B}" srcId="{BEEE473B-2EC8-470A-9E28-03E623F722B2}" destId="{E116835A-3D10-450B-9413-E1B97894FFA3}" srcOrd="0" destOrd="0" parTransId="{AEF768B3-89BD-4493-B753-D5C7E3F86037}" sibTransId="{52D43CBC-A4A2-45B3-BE26-8C6C6134A79F}"/>
    <dgm:cxn modelId="{8CF0FBBA-644A-4E57-BE45-70F5BB3F9918}" type="presOf" srcId="{441A3D14-7823-4933-A226-6CEE16869DD4}" destId="{86087C67-4375-477E-84D1-836C1F14C793}" srcOrd="0" destOrd="0" presId="urn:microsoft.com/office/officeart/2005/8/layout/hierarchy6"/>
    <dgm:cxn modelId="{6B2369BD-6D60-4E4E-8AF5-E80529140884}" type="presOf" srcId="{540823D0-D4AA-438F-B805-D3CA6D4539F8}" destId="{A445E83A-B1D7-4754-AB40-1BD356E2B23A}" srcOrd="0" destOrd="0" presId="urn:microsoft.com/office/officeart/2005/8/layout/hierarchy6"/>
    <dgm:cxn modelId="{5E4A92C4-FC82-499F-8060-EE9E3CB03401}" srcId="{9A3D543D-1E9A-4BE5-BFBC-B65722739982}" destId="{35DCDA67-F2A2-441C-AE5D-C1B198AC0662}" srcOrd="0" destOrd="0" parTransId="{675114A4-4D40-4091-9275-9C8175883DB4}" sibTransId="{D315B3E9-E343-4B13-8EAD-6B260F20DDCE}"/>
    <dgm:cxn modelId="{D04B00CD-D887-4DBE-BFFF-5C38BBE26D11}" type="presOf" srcId="{E116835A-3D10-450B-9413-E1B97894FFA3}" destId="{03CEC701-59F7-4F6F-A2FB-6D1193C6C0E9}" srcOrd="0" destOrd="0" presId="urn:microsoft.com/office/officeart/2005/8/layout/hierarchy6"/>
    <dgm:cxn modelId="{5358C9CD-4C9F-4E16-B72C-FFBB6D6C75B6}" type="presOf" srcId="{1C5F8750-0E8D-4A4F-A5C4-6A02757B2CEE}" destId="{C647C14C-60E2-48E5-85A4-92CF88C6F009}" srcOrd="0" destOrd="0" presId="urn:microsoft.com/office/officeart/2005/8/layout/hierarchy6"/>
    <dgm:cxn modelId="{C139C6D8-22E1-4646-B343-D13545CE04EB}" type="presOf" srcId="{7B337E52-DD2F-44E8-9ED5-365B87D9FED1}" destId="{53BE28EF-99A8-45D2-A439-B1144FBC3954}" srcOrd="0" destOrd="0" presId="urn:microsoft.com/office/officeart/2005/8/layout/hierarchy6"/>
    <dgm:cxn modelId="{B9F652DE-91EA-4D63-8D87-7F82D3C8F2C4}" type="presOf" srcId="{84C7FE82-CB25-4ECD-9CE0-264765FA62D1}" destId="{D2FA8DCC-89A3-4CB1-9FF9-7F8B664B0AF9}" srcOrd="0" destOrd="0" presId="urn:microsoft.com/office/officeart/2005/8/layout/hierarchy6"/>
    <dgm:cxn modelId="{B46D3CE0-F310-4853-A6BC-5D6AC56C6FB4}" srcId="{540823D0-D4AA-438F-B805-D3CA6D4539F8}" destId="{3FA3C445-9E1D-45B1-AB41-19681A34813A}" srcOrd="0" destOrd="0" parTransId="{33AA2D47-1000-479B-B8DD-8B7CFD50AA2C}" sibTransId="{0FE465D2-8965-47BE-9A7C-4C8466AA2C0E}"/>
    <dgm:cxn modelId="{A270B2EB-18BD-4B40-BD8B-9EEC62090524}" srcId="{53BD6231-3DFE-431F-8D0C-C2EE5F431215}" destId="{CFE7097C-8D2B-4D79-A5D5-84D08B065AD4}" srcOrd="0" destOrd="0" parTransId="{84C7FE82-CB25-4ECD-9CE0-264765FA62D1}" sibTransId="{92CA62EB-398C-4FDA-BBA7-96649940D1E8}"/>
    <dgm:cxn modelId="{0F581FEE-607D-4847-B816-C0141EF64EED}" srcId="{5A9D0339-AA51-434F-8B6C-60F99E3633CF}" destId="{540823D0-D4AA-438F-B805-D3CA6D4539F8}" srcOrd="1" destOrd="0" parTransId="{441A3D14-7823-4933-A226-6CEE16869DD4}" sibTransId="{2DF52586-D00E-4C55-8704-4E1840133706}"/>
    <dgm:cxn modelId="{6017B1F2-1A41-447D-946B-7419A2D30BA8}" type="presOf" srcId="{DEBFFABF-82B9-4D25-8AD5-D3D639130002}" destId="{C506A8BA-439E-4716-BD26-721A6F281A37}" srcOrd="0" destOrd="0" presId="urn:microsoft.com/office/officeart/2005/8/layout/hierarchy6"/>
    <dgm:cxn modelId="{953982F7-0669-42F2-9316-F64619F9B050}" type="presOf" srcId="{BEEE473B-2EC8-470A-9E28-03E623F722B2}" destId="{1F02E85D-CEC4-408D-AADB-4E14B7734CE4}" srcOrd="0" destOrd="0" presId="urn:microsoft.com/office/officeart/2005/8/layout/hierarchy6"/>
    <dgm:cxn modelId="{3605DEF7-0454-4F7B-A194-54860FB52F86}" type="presOf" srcId="{53BD6231-3DFE-431F-8D0C-C2EE5F431215}" destId="{EA7FACE5-B0A2-41B9-9E88-2A0B6E6837A7}" srcOrd="0" destOrd="0" presId="urn:microsoft.com/office/officeart/2005/8/layout/hierarchy6"/>
    <dgm:cxn modelId="{1364C3FD-45A2-4958-97EB-1C236E0FAF2D}" srcId="{001622B8-067A-4ACE-8911-1AA26B934B71}" destId="{53BD6231-3DFE-431F-8D0C-C2EE5F431215}" srcOrd="0" destOrd="0" parTransId="{55C08119-F190-4569-BB1D-4D4C7A2B693E}" sibTransId="{32B5B4DC-331B-4BF3-8A4C-BCB2317F24A4}"/>
    <dgm:cxn modelId="{3902E448-AB3D-45EB-B94D-11209D0F1EC8}" type="presParOf" srcId="{C647C14C-60E2-48E5-85A4-92CF88C6F009}" destId="{7FBC73CD-6899-48F0-97D2-0FAF099D00D7}" srcOrd="0" destOrd="0" presId="urn:microsoft.com/office/officeart/2005/8/layout/hierarchy6"/>
    <dgm:cxn modelId="{11592FFD-A907-454A-9353-C7F64E209C55}" type="presParOf" srcId="{7FBC73CD-6899-48F0-97D2-0FAF099D00D7}" destId="{345ABD8D-1ABA-4A43-A568-C10F9BC71744}" srcOrd="0" destOrd="0" presId="urn:microsoft.com/office/officeart/2005/8/layout/hierarchy6"/>
    <dgm:cxn modelId="{908D699F-C70F-4D5B-B40D-4D09EAC697D3}" type="presParOf" srcId="{345ABD8D-1ABA-4A43-A568-C10F9BC71744}" destId="{6CAA1593-FAC0-443A-87C9-97957B477D06}" srcOrd="0" destOrd="0" presId="urn:microsoft.com/office/officeart/2005/8/layout/hierarchy6"/>
    <dgm:cxn modelId="{1D50703E-69B6-42E6-962A-60C274DE19E0}" type="presParOf" srcId="{6CAA1593-FAC0-443A-87C9-97957B477D06}" destId="{9903AFBA-5A13-4349-A39D-854233A67AAB}" srcOrd="0" destOrd="0" presId="urn:microsoft.com/office/officeart/2005/8/layout/hierarchy6"/>
    <dgm:cxn modelId="{A1799F72-8DD7-4F32-96D7-FE8AED99946F}" type="presParOf" srcId="{6CAA1593-FAC0-443A-87C9-97957B477D06}" destId="{DCCD5EFE-7876-4BE0-8B52-0B8CAA5B5D98}" srcOrd="1" destOrd="0" presId="urn:microsoft.com/office/officeart/2005/8/layout/hierarchy6"/>
    <dgm:cxn modelId="{610BEE55-01BD-4C15-AE30-E5C213ACE253}" type="presParOf" srcId="{DCCD5EFE-7876-4BE0-8B52-0B8CAA5B5D98}" destId="{41AB122B-081A-4865-AD38-E3670CB221C3}" srcOrd="0" destOrd="0" presId="urn:microsoft.com/office/officeart/2005/8/layout/hierarchy6"/>
    <dgm:cxn modelId="{8BB767B0-6A09-4499-A930-4E00FD8CEFEE}" type="presParOf" srcId="{DCCD5EFE-7876-4BE0-8B52-0B8CAA5B5D98}" destId="{CF8D64B8-D61F-466F-8ABA-43D7D9B04C06}" srcOrd="1" destOrd="0" presId="urn:microsoft.com/office/officeart/2005/8/layout/hierarchy6"/>
    <dgm:cxn modelId="{82B43CFA-A9DB-44AC-9927-B7260249ABD7}" type="presParOf" srcId="{CF8D64B8-D61F-466F-8ABA-43D7D9B04C06}" destId="{0ECD015A-E51F-4E92-93F8-42CA82FE8288}" srcOrd="0" destOrd="0" presId="urn:microsoft.com/office/officeart/2005/8/layout/hierarchy6"/>
    <dgm:cxn modelId="{6E917304-E215-4C62-86A7-18A940FE52D1}" type="presParOf" srcId="{CF8D64B8-D61F-466F-8ABA-43D7D9B04C06}" destId="{26362DDC-DD1A-4BB8-AE23-6E6A6745B19C}" srcOrd="1" destOrd="0" presId="urn:microsoft.com/office/officeart/2005/8/layout/hierarchy6"/>
    <dgm:cxn modelId="{048C80AE-7F63-456A-80EF-00193FD223B3}" type="presParOf" srcId="{26362DDC-DD1A-4BB8-AE23-6E6A6745B19C}" destId="{6BED99B3-E35D-4479-BD8F-C89911CBA7D9}" srcOrd="0" destOrd="0" presId="urn:microsoft.com/office/officeart/2005/8/layout/hierarchy6"/>
    <dgm:cxn modelId="{DB35C91B-BE5B-4B69-AB39-74BF0AA8DC02}" type="presParOf" srcId="{26362DDC-DD1A-4BB8-AE23-6E6A6745B19C}" destId="{37DA590A-EC83-4F01-B5EE-14F5DB4C53FE}" srcOrd="1" destOrd="0" presId="urn:microsoft.com/office/officeart/2005/8/layout/hierarchy6"/>
    <dgm:cxn modelId="{96900D70-D0B4-4E73-A50D-42F928E32990}" type="presParOf" srcId="{37DA590A-EC83-4F01-B5EE-14F5DB4C53FE}" destId="{ABF86001-E192-4808-9A98-9489CE78A520}" srcOrd="0" destOrd="0" presId="urn:microsoft.com/office/officeart/2005/8/layout/hierarchy6"/>
    <dgm:cxn modelId="{BAF06293-1E72-4F38-8BFF-AE257287F66B}" type="presParOf" srcId="{37DA590A-EC83-4F01-B5EE-14F5DB4C53FE}" destId="{A57B7B44-3E4C-4B57-8449-BFA97DBBEAD8}" srcOrd="1" destOrd="0" presId="urn:microsoft.com/office/officeart/2005/8/layout/hierarchy6"/>
    <dgm:cxn modelId="{80AC2B3E-2F82-4CD3-8924-B3269D5A3374}" type="presParOf" srcId="{A57B7B44-3E4C-4B57-8449-BFA97DBBEAD8}" destId="{FBB1584B-E4A3-46AD-B9FF-73233513DEC5}" srcOrd="0" destOrd="0" presId="urn:microsoft.com/office/officeart/2005/8/layout/hierarchy6"/>
    <dgm:cxn modelId="{2821E519-6A0E-484B-B800-32E21EB5E095}" type="presParOf" srcId="{A57B7B44-3E4C-4B57-8449-BFA97DBBEAD8}" destId="{A54E2C43-0C62-4198-8BEA-4CA1935FF591}" srcOrd="1" destOrd="0" presId="urn:microsoft.com/office/officeart/2005/8/layout/hierarchy6"/>
    <dgm:cxn modelId="{583E96A6-4771-4AE2-B768-AE10D8606B32}" type="presParOf" srcId="{A54E2C43-0C62-4198-8BEA-4CA1935FF591}" destId="{692E1C15-5EDE-45B5-A9AC-7A0D80148EC4}" srcOrd="0" destOrd="0" presId="urn:microsoft.com/office/officeart/2005/8/layout/hierarchy6"/>
    <dgm:cxn modelId="{4D344168-D95A-41BA-880F-C6F91A90F906}" type="presParOf" srcId="{A54E2C43-0C62-4198-8BEA-4CA1935FF591}" destId="{5EAD126F-0496-4AAF-82E4-5CF5CF0D0EDA}" srcOrd="1" destOrd="0" presId="urn:microsoft.com/office/officeart/2005/8/layout/hierarchy6"/>
    <dgm:cxn modelId="{2170D084-A016-46CF-9117-8F5EA379E5F7}" type="presParOf" srcId="{26362DDC-DD1A-4BB8-AE23-6E6A6745B19C}" destId="{53BE28EF-99A8-45D2-A439-B1144FBC3954}" srcOrd="2" destOrd="0" presId="urn:microsoft.com/office/officeart/2005/8/layout/hierarchy6"/>
    <dgm:cxn modelId="{121FB79C-F967-458D-9DD2-D98D3992EBA8}" type="presParOf" srcId="{26362DDC-DD1A-4BB8-AE23-6E6A6745B19C}" destId="{D3FD43ED-49D9-4CB5-A2F0-DFC7987DD202}" srcOrd="3" destOrd="0" presId="urn:microsoft.com/office/officeart/2005/8/layout/hierarchy6"/>
    <dgm:cxn modelId="{6EC57608-2270-40CA-989D-5A1A83915AD7}" type="presParOf" srcId="{D3FD43ED-49D9-4CB5-A2F0-DFC7987DD202}" destId="{C24AA9F1-E100-43C5-9B3E-E49BBE5DF731}" srcOrd="0" destOrd="0" presId="urn:microsoft.com/office/officeart/2005/8/layout/hierarchy6"/>
    <dgm:cxn modelId="{F5D3CA1D-C553-428B-9423-67CBA412D621}" type="presParOf" srcId="{D3FD43ED-49D9-4CB5-A2F0-DFC7987DD202}" destId="{85A47341-493F-4C78-B925-6D17CBFED368}" srcOrd="1" destOrd="0" presId="urn:microsoft.com/office/officeart/2005/8/layout/hierarchy6"/>
    <dgm:cxn modelId="{0763770C-D601-4103-8BB0-57AF7365C688}" type="presParOf" srcId="{85A47341-493F-4C78-B925-6D17CBFED368}" destId="{E6F5C1DA-D308-408B-88C1-7DE98E99F690}" srcOrd="0" destOrd="0" presId="urn:microsoft.com/office/officeart/2005/8/layout/hierarchy6"/>
    <dgm:cxn modelId="{1C2F2B84-45E1-4D0C-AA3B-7F9554EB0B75}" type="presParOf" srcId="{85A47341-493F-4C78-B925-6D17CBFED368}" destId="{8F5D01B4-3E5A-4BD4-B68D-CC352A4E8257}" srcOrd="1" destOrd="0" presId="urn:microsoft.com/office/officeart/2005/8/layout/hierarchy6"/>
    <dgm:cxn modelId="{985F10EB-25E3-4056-B114-66DE1A909632}" type="presParOf" srcId="{8F5D01B4-3E5A-4BD4-B68D-CC352A4E8257}" destId="{EA7FACE5-B0A2-41B9-9E88-2A0B6E6837A7}" srcOrd="0" destOrd="0" presId="urn:microsoft.com/office/officeart/2005/8/layout/hierarchy6"/>
    <dgm:cxn modelId="{1BDD5712-3AAD-430B-8DDF-5AB9E190B2AF}" type="presParOf" srcId="{8F5D01B4-3E5A-4BD4-B68D-CC352A4E8257}" destId="{82E4EAC8-6C7E-4BD1-AF27-FEF63E238D7B}" srcOrd="1" destOrd="0" presId="urn:microsoft.com/office/officeart/2005/8/layout/hierarchy6"/>
    <dgm:cxn modelId="{0FA54F9A-7D22-4FA5-9CE6-E1007529ACC9}" type="presParOf" srcId="{82E4EAC8-6C7E-4BD1-AF27-FEF63E238D7B}" destId="{D2FA8DCC-89A3-4CB1-9FF9-7F8B664B0AF9}" srcOrd="0" destOrd="0" presId="urn:microsoft.com/office/officeart/2005/8/layout/hierarchy6"/>
    <dgm:cxn modelId="{A0216B2A-6907-4BB6-BC77-5CE3B6BF72F6}" type="presParOf" srcId="{82E4EAC8-6C7E-4BD1-AF27-FEF63E238D7B}" destId="{2B314F4B-35F2-4267-A97E-CAD08F585A27}" srcOrd="1" destOrd="0" presId="urn:microsoft.com/office/officeart/2005/8/layout/hierarchy6"/>
    <dgm:cxn modelId="{1D8C6784-F197-41A1-BF2F-4F344EA27BB2}" type="presParOf" srcId="{2B314F4B-35F2-4267-A97E-CAD08F585A27}" destId="{693E7B0F-4C3D-48FF-A291-A297AD09F19A}" srcOrd="0" destOrd="0" presId="urn:microsoft.com/office/officeart/2005/8/layout/hierarchy6"/>
    <dgm:cxn modelId="{42505959-6F34-43DD-8FA6-71362AE3486D}" type="presParOf" srcId="{2B314F4B-35F2-4267-A97E-CAD08F585A27}" destId="{24E3E993-3795-4816-83E6-9D2D429CDF86}" srcOrd="1" destOrd="0" presId="urn:microsoft.com/office/officeart/2005/8/layout/hierarchy6"/>
    <dgm:cxn modelId="{21422CEB-DF9D-4AA4-897D-3DDF3E9EB0E0}" type="presParOf" srcId="{26362DDC-DD1A-4BB8-AE23-6E6A6745B19C}" destId="{DDEF067D-8035-4EE8-B26D-F9EF3FCB2EBB}" srcOrd="4" destOrd="0" presId="urn:microsoft.com/office/officeart/2005/8/layout/hierarchy6"/>
    <dgm:cxn modelId="{29FFEA81-C0DB-4DAB-BF72-A30A7680D16B}" type="presParOf" srcId="{26362DDC-DD1A-4BB8-AE23-6E6A6745B19C}" destId="{5C701B20-89F4-4F50-9BD5-3E008C6D7DE6}" srcOrd="5" destOrd="0" presId="urn:microsoft.com/office/officeart/2005/8/layout/hierarchy6"/>
    <dgm:cxn modelId="{12E7BBA9-3832-4066-BB2A-B7870E5F6400}" type="presParOf" srcId="{5C701B20-89F4-4F50-9BD5-3E008C6D7DE6}" destId="{C506A8BA-439E-4716-BD26-721A6F281A37}" srcOrd="0" destOrd="0" presId="urn:microsoft.com/office/officeart/2005/8/layout/hierarchy6"/>
    <dgm:cxn modelId="{56583343-1BD3-45F4-A499-AC6727E06FC5}" type="presParOf" srcId="{5C701B20-89F4-4F50-9BD5-3E008C6D7DE6}" destId="{0D14266D-155E-47D2-BD04-D1ADB411484B}" srcOrd="1" destOrd="0" presId="urn:microsoft.com/office/officeart/2005/8/layout/hierarchy6"/>
    <dgm:cxn modelId="{ACEF95C2-9488-4E7A-9F26-5DC86F7BDD26}" type="presParOf" srcId="{0D14266D-155E-47D2-BD04-D1ADB411484B}" destId="{D15C5AB9-F1E9-4D5E-85C9-5C93CA672A4C}" srcOrd="0" destOrd="0" presId="urn:microsoft.com/office/officeart/2005/8/layout/hierarchy6"/>
    <dgm:cxn modelId="{34D746D1-4A0B-4F8D-9E69-C19C0396B69C}" type="presParOf" srcId="{0D14266D-155E-47D2-BD04-D1ADB411484B}" destId="{E8E838FA-19ED-40BF-9663-79F2E95A96F0}" srcOrd="1" destOrd="0" presId="urn:microsoft.com/office/officeart/2005/8/layout/hierarchy6"/>
    <dgm:cxn modelId="{3FAFD0F2-9B13-4331-ADDB-557CD2F311FA}" type="presParOf" srcId="{E8E838FA-19ED-40BF-9663-79F2E95A96F0}" destId="{1F02E85D-CEC4-408D-AADB-4E14B7734CE4}" srcOrd="0" destOrd="0" presId="urn:microsoft.com/office/officeart/2005/8/layout/hierarchy6"/>
    <dgm:cxn modelId="{2257364A-AB0E-467C-8C2A-76B51892382C}" type="presParOf" srcId="{E8E838FA-19ED-40BF-9663-79F2E95A96F0}" destId="{0DDA1025-F861-46DE-9999-4C9FF60F2BA1}" srcOrd="1" destOrd="0" presId="urn:microsoft.com/office/officeart/2005/8/layout/hierarchy6"/>
    <dgm:cxn modelId="{B0824BCF-B81D-43BB-A699-2E09D140242A}" type="presParOf" srcId="{0DDA1025-F861-46DE-9999-4C9FF60F2BA1}" destId="{2B44D44D-9C15-4BE4-8857-6902DD216E02}" srcOrd="0" destOrd="0" presId="urn:microsoft.com/office/officeart/2005/8/layout/hierarchy6"/>
    <dgm:cxn modelId="{7DC290B7-8188-498F-A744-24A7FAABEBE2}" type="presParOf" srcId="{0DDA1025-F861-46DE-9999-4C9FF60F2BA1}" destId="{52E0AE4D-5240-4116-8871-F00A2F071C25}" srcOrd="1" destOrd="0" presId="urn:microsoft.com/office/officeart/2005/8/layout/hierarchy6"/>
    <dgm:cxn modelId="{6DBA4847-8568-482C-ADDE-6AC87A30A22E}" type="presParOf" srcId="{52E0AE4D-5240-4116-8871-F00A2F071C25}" destId="{03CEC701-59F7-4F6F-A2FB-6D1193C6C0E9}" srcOrd="0" destOrd="0" presId="urn:microsoft.com/office/officeart/2005/8/layout/hierarchy6"/>
    <dgm:cxn modelId="{814B7019-B513-4F96-A725-3491E330E938}" type="presParOf" srcId="{52E0AE4D-5240-4116-8871-F00A2F071C25}" destId="{70C641D7-008F-491D-A8A1-389516750A5F}" srcOrd="1" destOrd="0" presId="urn:microsoft.com/office/officeart/2005/8/layout/hierarchy6"/>
    <dgm:cxn modelId="{CB79AEE9-6809-42EA-9AD5-6E70DE0E6FD0}" type="presParOf" srcId="{DCCD5EFE-7876-4BE0-8B52-0B8CAA5B5D98}" destId="{6D500FE4-6E88-4115-B204-2A401C1E43A0}" srcOrd="2" destOrd="0" presId="urn:microsoft.com/office/officeart/2005/8/layout/hierarchy6"/>
    <dgm:cxn modelId="{7D3F0295-D9D6-4634-869C-4356D71EFEC4}" type="presParOf" srcId="{DCCD5EFE-7876-4BE0-8B52-0B8CAA5B5D98}" destId="{68735FE1-5986-4989-BCFA-E7980B972273}" srcOrd="3" destOrd="0" presId="urn:microsoft.com/office/officeart/2005/8/layout/hierarchy6"/>
    <dgm:cxn modelId="{BCD9E5E9-7130-4803-BED4-F5394D7BA591}" type="presParOf" srcId="{68735FE1-5986-4989-BCFA-E7980B972273}" destId="{1EE97BA3-462E-4247-9C64-D91A323268AC}" srcOrd="0" destOrd="0" presId="urn:microsoft.com/office/officeart/2005/8/layout/hierarchy6"/>
    <dgm:cxn modelId="{21FF9835-99EE-43B7-83BC-5E3FC3D7072F}" type="presParOf" srcId="{68735FE1-5986-4989-BCFA-E7980B972273}" destId="{F5F29C6D-26F6-440B-88FF-DE5D242CB299}" srcOrd="1" destOrd="0" presId="urn:microsoft.com/office/officeart/2005/8/layout/hierarchy6"/>
    <dgm:cxn modelId="{6F5CEDFE-1C33-405B-A3E1-B8C17595BF9F}" type="presParOf" srcId="{F5F29C6D-26F6-440B-88FF-DE5D242CB299}" destId="{6DFBC8DC-FB04-4552-ACB4-2C723637561B}" srcOrd="0" destOrd="0" presId="urn:microsoft.com/office/officeart/2005/8/layout/hierarchy6"/>
    <dgm:cxn modelId="{DB7C0364-4176-49B3-AF95-91A3115FC08C}" type="presParOf" srcId="{F5F29C6D-26F6-440B-88FF-DE5D242CB299}" destId="{01B1FE0B-F591-4A2D-B9D9-4DFCE938EC84}" srcOrd="1" destOrd="0" presId="urn:microsoft.com/office/officeart/2005/8/layout/hierarchy6"/>
    <dgm:cxn modelId="{5872C2A3-8100-4527-B259-ED23219A97D2}" type="presParOf" srcId="{01B1FE0B-F591-4A2D-B9D9-4DFCE938EC84}" destId="{7C0EA656-1D18-4980-86E2-83309EF67A1B}" srcOrd="0" destOrd="0" presId="urn:microsoft.com/office/officeart/2005/8/layout/hierarchy6"/>
    <dgm:cxn modelId="{BE7FBD66-3BDF-4834-A440-C3F1A5FB3D2C}" type="presParOf" srcId="{01B1FE0B-F591-4A2D-B9D9-4DFCE938EC84}" destId="{7EF65181-3316-4D40-8098-EFE2CDDA0653}" srcOrd="1" destOrd="0" presId="urn:microsoft.com/office/officeart/2005/8/layout/hierarchy6"/>
    <dgm:cxn modelId="{C6DC9EB7-C66F-476A-A71D-E93F9B6B870D}" type="presParOf" srcId="{7EF65181-3316-4D40-8098-EFE2CDDA0653}" destId="{190E5C43-FF52-41EF-BC65-4C3846DF4B2F}" srcOrd="0" destOrd="0" presId="urn:microsoft.com/office/officeart/2005/8/layout/hierarchy6"/>
    <dgm:cxn modelId="{7DC5E919-1CCD-4A3F-BE35-2C3DFCA70BE9}" type="presParOf" srcId="{7EF65181-3316-4D40-8098-EFE2CDDA0653}" destId="{37FB32C3-A5F1-4812-A1A1-DE1AA871D2FD}" srcOrd="1" destOrd="0" presId="urn:microsoft.com/office/officeart/2005/8/layout/hierarchy6"/>
    <dgm:cxn modelId="{8BE858B0-E9EA-4D91-95C4-F272A30446F9}" type="presParOf" srcId="{37FB32C3-A5F1-4812-A1A1-DE1AA871D2FD}" destId="{403A2617-6E68-42B4-BEB9-915729DD91B2}" srcOrd="0" destOrd="0" presId="urn:microsoft.com/office/officeart/2005/8/layout/hierarchy6"/>
    <dgm:cxn modelId="{3BBA4A06-8CD7-4565-96F0-3FFCD6970899}" type="presParOf" srcId="{37FB32C3-A5F1-4812-A1A1-DE1AA871D2FD}" destId="{E6CA9CB2-9465-4706-AB82-6534488FC1B5}" srcOrd="1" destOrd="0" presId="urn:microsoft.com/office/officeart/2005/8/layout/hierarchy6"/>
    <dgm:cxn modelId="{671D97ED-1E95-446F-9025-72D517F7C069}" type="presParOf" srcId="{F5F29C6D-26F6-440B-88FF-DE5D242CB299}" destId="{86087C67-4375-477E-84D1-836C1F14C793}" srcOrd="2" destOrd="0" presId="urn:microsoft.com/office/officeart/2005/8/layout/hierarchy6"/>
    <dgm:cxn modelId="{52E6C77B-4478-4A71-BE2C-B11B39429481}" type="presParOf" srcId="{F5F29C6D-26F6-440B-88FF-DE5D242CB299}" destId="{85B79B7E-F00E-48C7-AF60-37DCF3CD811A}" srcOrd="3" destOrd="0" presId="urn:microsoft.com/office/officeart/2005/8/layout/hierarchy6"/>
    <dgm:cxn modelId="{0C162537-C349-4C9C-B992-05E3B821401F}" type="presParOf" srcId="{85B79B7E-F00E-48C7-AF60-37DCF3CD811A}" destId="{A445E83A-B1D7-4754-AB40-1BD356E2B23A}" srcOrd="0" destOrd="0" presId="urn:microsoft.com/office/officeart/2005/8/layout/hierarchy6"/>
    <dgm:cxn modelId="{193892BA-B906-4040-941C-2756F53D3015}" type="presParOf" srcId="{85B79B7E-F00E-48C7-AF60-37DCF3CD811A}" destId="{B24DE3F9-9CB7-4F27-BB97-71205C9A2479}" srcOrd="1" destOrd="0" presId="urn:microsoft.com/office/officeart/2005/8/layout/hierarchy6"/>
    <dgm:cxn modelId="{C2E59BDD-DFE8-4331-B2A8-E8855807F3C8}" type="presParOf" srcId="{B24DE3F9-9CB7-4F27-BB97-71205C9A2479}" destId="{56CF0D79-9B69-422E-B55F-8C1B0E2FBF1A}" srcOrd="0" destOrd="0" presId="urn:microsoft.com/office/officeart/2005/8/layout/hierarchy6"/>
    <dgm:cxn modelId="{FCFF965A-BD05-43DC-8F75-3BA969C7CA34}" type="presParOf" srcId="{B24DE3F9-9CB7-4F27-BB97-71205C9A2479}" destId="{0E1F0822-5D6C-4319-98E2-F162567476DA}" srcOrd="1" destOrd="0" presId="urn:microsoft.com/office/officeart/2005/8/layout/hierarchy6"/>
    <dgm:cxn modelId="{794BCCF6-1812-463D-894F-2E4A2F47122B}" type="presParOf" srcId="{0E1F0822-5D6C-4319-98E2-F162567476DA}" destId="{EFADDF6B-06F5-45B8-838D-F3A345604137}" srcOrd="0" destOrd="0" presId="urn:microsoft.com/office/officeart/2005/8/layout/hierarchy6"/>
    <dgm:cxn modelId="{1CDB4E4D-476D-424D-A765-54C3BBE426CF}" type="presParOf" srcId="{0E1F0822-5D6C-4319-98E2-F162567476DA}" destId="{A25BEABA-2D8D-4C41-B23F-474AF0946337}" srcOrd="1" destOrd="0" presId="urn:microsoft.com/office/officeart/2005/8/layout/hierarchy6"/>
    <dgm:cxn modelId="{3E6C4A39-B65B-41C1-AB19-401268C665A2}" type="presParOf" srcId="{C647C14C-60E2-48E5-85A4-92CF88C6F009}" destId="{124AAE7E-87BF-4A3D-8F11-BC71C8D3FDE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5F8750-0E8D-4A4F-A5C4-6A02757B2CEE}" type="doc">
      <dgm:prSet loTypeId="urn:microsoft.com/office/officeart/2005/8/layout/hierarchy6" loCatId="hierarchy" qsTypeId="urn:microsoft.com/office/officeart/2005/8/quickstyle/3d4" qsCatId="3D" csTypeId="urn:microsoft.com/office/officeart/2005/8/colors/colorful1" csCatId="colorful" phldr="1"/>
      <dgm:spPr/>
      <dgm:t>
        <a:bodyPr/>
        <a:lstStyle/>
        <a:p>
          <a:endParaRPr lang="es-AR"/>
        </a:p>
      </dgm:t>
    </dgm:pt>
    <dgm:pt modelId="{001622B8-067A-4ACE-8911-1AA26B934B71}">
      <dgm:prSet/>
      <dgm:spPr/>
      <dgm:t>
        <a:bodyPr/>
        <a:lstStyle/>
        <a:p>
          <a:r>
            <a:rPr lang="en-US" dirty="0"/>
            <a:t>COORD</a:t>
          </a:r>
        </a:p>
        <a:p>
          <a:r>
            <a:rPr lang="en-US" dirty="0"/>
            <a:t>HAL</a:t>
          </a:r>
        </a:p>
      </dgm:t>
    </dgm:pt>
    <dgm:pt modelId="{9859AD3B-0077-415C-B213-4209EF6A42CC}" type="sibTrans" cxnId="{BC126B93-5A85-4FE0-92DC-6B5FDE551C7F}">
      <dgm:prSet/>
      <dgm:spPr/>
      <dgm:t>
        <a:bodyPr/>
        <a:lstStyle/>
        <a:p>
          <a:endParaRPr lang="en-US"/>
        </a:p>
      </dgm:t>
    </dgm:pt>
    <dgm:pt modelId="{7B337E52-DD2F-44E8-9ED5-365B87D9FED1}" type="parTrans" cxnId="{BC126B93-5A85-4FE0-92DC-6B5FDE551C7F}">
      <dgm:prSet/>
      <dgm:spPr/>
      <dgm:t>
        <a:bodyPr/>
        <a:lstStyle/>
        <a:p>
          <a:endParaRPr lang="en-US"/>
        </a:p>
      </dgm:t>
    </dgm:pt>
    <dgm:pt modelId="{CFE7097C-8D2B-4D79-A5D5-84D08B065AD4}">
      <dgm:prSet/>
      <dgm:spPr/>
      <dgm:t>
        <a:bodyPr/>
        <a:lstStyle/>
        <a:p>
          <a:r>
            <a:rPr lang="en-US" dirty="0"/>
            <a:t>GPIO</a:t>
          </a:r>
        </a:p>
      </dgm:t>
    </dgm:pt>
    <dgm:pt modelId="{92CA62EB-398C-4FDA-BBA7-96649940D1E8}" type="sibTrans" cxnId="{A270B2EB-18BD-4B40-BD8B-9EEC62090524}">
      <dgm:prSet/>
      <dgm:spPr/>
      <dgm:t>
        <a:bodyPr/>
        <a:lstStyle/>
        <a:p>
          <a:endParaRPr lang="en-US"/>
        </a:p>
      </dgm:t>
    </dgm:pt>
    <dgm:pt modelId="{84C7FE82-CB25-4ECD-9CE0-264765FA62D1}" type="parTrans" cxnId="{A270B2EB-18BD-4B40-BD8B-9EEC62090524}">
      <dgm:prSet/>
      <dgm:spPr/>
      <dgm:t>
        <a:bodyPr/>
        <a:lstStyle/>
        <a:p>
          <a:endParaRPr lang="en-US"/>
        </a:p>
      </dgm:t>
    </dgm:pt>
    <dgm:pt modelId="{53BD6231-3DFE-431F-8D0C-C2EE5F431215}">
      <dgm:prSet/>
      <dgm:spPr/>
      <dgm:t>
        <a:bodyPr/>
        <a:lstStyle/>
        <a:p>
          <a:r>
            <a:rPr lang="en-US" dirty="0"/>
            <a:t>CAN</a:t>
          </a:r>
        </a:p>
      </dgm:t>
    </dgm:pt>
    <dgm:pt modelId="{55C08119-F190-4569-BB1D-4D4C7A2B693E}" type="parTrans" cxnId="{1364C3FD-45A2-4958-97EB-1C236E0FAF2D}">
      <dgm:prSet/>
      <dgm:spPr/>
      <dgm:t>
        <a:bodyPr/>
        <a:lstStyle/>
        <a:p>
          <a:endParaRPr lang="es-AR"/>
        </a:p>
      </dgm:t>
    </dgm:pt>
    <dgm:pt modelId="{32B5B4DC-331B-4BF3-8A4C-BCB2317F24A4}" type="sibTrans" cxnId="{1364C3FD-45A2-4958-97EB-1C236E0FAF2D}">
      <dgm:prSet/>
      <dgm:spPr/>
      <dgm:t>
        <a:bodyPr/>
        <a:lstStyle/>
        <a:p>
          <a:endParaRPr lang="es-AR"/>
        </a:p>
      </dgm:t>
    </dgm:pt>
    <dgm:pt modelId="{C647C14C-60E2-48E5-85A4-92CF88C6F009}" type="pres">
      <dgm:prSet presAssocID="{1C5F8750-0E8D-4A4F-A5C4-6A02757B2CE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FBC73CD-6899-48F0-97D2-0FAF099D00D7}" type="pres">
      <dgm:prSet presAssocID="{1C5F8750-0E8D-4A4F-A5C4-6A02757B2CEE}" presName="hierFlow" presStyleCnt="0"/>
      <dgm:spPr/>
    </dgm:pt>
    <dgm:pt modelId="{345ABD8D-1ABA-4A43-A568-C10F9BC71744}" type="pres">
      <dgm:prSet presAssocID="{1C5F8750-0E8D-4A4F-A5C4-6A02757B2CE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6B8CD27-8200-4A2E-ACCC-F492938BF8B4}" type="pres">
      <dgm:prSet presAssocID="{001622B8-067A-4ACE-8911-1AA26B934B71}" presName="Name14" presStyleCnt="0"/>
      <dgm:spPr/>
    </dgm:pt>
    <dgm:pt modelId="{E22B93CA-430E-4EDA-BD01-109F5F6C9043}" type="pres">
      <dgm:prSet presAssocID="{001622B8-067A-4ACE-8911-1AA26B934B71}" presName="level1Shape" presStyleLbl="node0" presStyleIdx="0" presStyleCnt="1">
        <dgm:presLayoutVars>
          <dgm:chPref val="3"/>
        </dgm:presLayoutVars>
      </dgm:prSet>
      <dgm:spPr/>
    </dgm:pt>
    <dgm:pt modelId="{BE5D17EB-B5A3-4D42-BB99-1F3F1D1DD9B6}" type="pres">
      <dgm:prSet presAssocID="{001622B8-067A-4ACE-8911-1AA26B934B71}" presName="hierChild2" presStyleCnt="0"/>
      <dgm:spPr/>
    </dgm:pt>
    <dgm:pt modelId="{E6F5C1DA-D308-408B-88C1-7DE98E99F690}" type="pres">
      <dgm:prSet presAssocID="{55C08119-F190-4569-BB1D-4D4C7A2B693E}" presName="Name19" presStyleLbl="parChTrans1D2" presStyleIdx="0" presStyleCnt="1"/>
      <dgm:spPr/>
    </dgm:pt>
    <dgm:pt modelId="{8F5D01B4-3E5A-4BD4-B68D-CC352A4E8257}" type="pres">
      <dgm:prSet presAssocID="{53BD6231-3DFE-431F-8D0C-C2EE5F431215}" presName="Name21" presStyleCnt="0"/>
      <dgm:spPr/>
    </dgm:pt>
    <dgm:pt modelId="{EA7FACE5-B0A2-41B9-9E88-2A0B6E6837A7}" type="pres">
      <dgm:prSet presAssocID="{53BD6231-3DFE-431F-8D0C-C2EE5F431215}" presName="level2Shape" presStyleLbl="node2" presStyleIdx="0" presStyleCnt="1"/>
      <dgm:spPr/>
    </dgm:pt>
    <dgm:pt modelId="{82E4EAC8-6C7E-4BD1-AF27-FEF63E238D7B}" type="pres">
      <dgm:prSet presAssocID="{53BD6231-3DFE-431F-8D0C-C2EE5F431215}" presName="hierChild3" presStyleCnt="0"/>
      <dgm:spPr/>
    </dgm:pt>
    <dgm:pt modelId="{D2FA8DCC-89A3-4CB1-9FF9-7F8B664B0AF9}" type="pres">
      <dgm:prSet presAssocID="{84C7FE82-CB25-4ECD-9CE0-264765FA62D1}" presName="Name19" presStyleLbl="parChTrans1D3" presStyleIdx="0" presStyleCnt="1"/>
      <dgm:spPr/>
    </dgm:pt>
    <dgm:pt modelId="{2B314F4B-35F2-4267-A97E-CAD08F585A27}" type="pres">
      <dgm:prSet presAssocID="{CFE7097C-8D2B-4D79-A5D5-84D08B065AD4}" presName="Name21" presStyleCnt="0"/>
      <dgm:spPr/>
    </dgm:pt>
    <dgm:pt modelId="{693E7B0F-4C3D-48FF-A291-A297AD09F19A}" type="pres">
      <dgm:prSet presAssocID="{CFE7097C-8D2B-4D79-A5D5-84D08B065AD4}" presName="level2Shape" presStyleLbl="node3" presStyleIdx="0" presStyleCnt="1"/>
      <dgm:spPr/>
    </dgm:pt>
    <dgm:pt modelId="{24E3E993-3795-4816-83E6-9D2D429CDF86}" type="pres">
      <dgm:prSet presAssocID="{CFE7097C-8D2B-4D79-A5D5-84D08B065AD4}" presName="hierChild3" presStyleCnt="0"/>
      <dgm:spPr/>
    </dgm:pt>
    <dgm:pt modelId="{124AAE7E-87BF-4A3D-8F11-BC71C8D3FDE2}" type="pres">
      <dgm:prSet presAssocID="{1C5F8750-0E8D-4A4F-A5C4-6A02757B2CEE}" presName="bgShapesFlow" presStyleCnt="0"/>
      <dgm:spPr/>
    </dgm:pt>
  </dgm:ptLst>
  <dgm:cxnLst>
    <dgm:cxn modelId="{97B6A472-DDCC-41A2-8C83-2ECC2FFBF70D}" type="presOf" srcId="{001622B8-067A-4ACE-8911-1AA26B934B71}" destId="{E22B93CA-430E-4EDA-BD01-109F5F6C9043}" srcOrd="0" destOrd="0" presId="urn:microsoft.com/office/officeart/2005/8/layout/hierarchy6"/>
    <dgm:cxn modelId="{EBB73D75-2ECE-4714-9CC7-16C5BA192F42}" type="presOf" srcId="{53BD6231-3DFE-431F-8D0C-C2EE5F431215}" destId="{EA7FACE5-B0A2-41B9-9E88-2A0B6E6837A7}" srcOrd="0" destOrd="0" presId="urn:microsoft.com/office/officeart/2005/8/layout/hierarchy6"/>
    <dgm:cxn modelId="{BC126B93-5A85-4FE0-92DC-6B5FDE551C7F}" srcId="{1C5F8750-0E8D-4A4F-A5C4-6A02757B2CEE}" destId="{001622B8-067A-4ACE-8911-1AA26B934B71}" srcOrd="0" destOrd="0" parTransId="{7B337E52-DD2F-44E8-9ED5-365B87D9FED1}" sibTransId="{9859AD3B-0077-415C-B213-4209EF6A42CC}"/>
    <dgm:cxn modelId="{8444D0AF-D5E2-4B60-A5E9-F5069CE93252}" type="presOf" srcId="{CFE7097C-8D2B-4D79-A5D5-84D08B065AD4}" destId="{693E7B0F-4C3D-48FF-A291-A297AD09F19A}" srcOrd="0" destOrd="0" presId="urn:microsoft.com/office/officeart/2005/8/layout/hierarchy6"/>
    <dgm:cxn modelId="{6867A8B8-0151-4F84-98CC-72A3EBDA975D}" type="presOf" srcId="{55C08119-F190-4569-BB1D-4D4C7A2B693E}" destId="{E6F5C1DA-D308-408B-88C1-7DE98E99F690}" srcOrd="0" destOrd="0" presId="urn:microsoft.com/office/officeart/2005/8/layout/hierarchy6"/>
    <dgm:cxn modelId="{363010BD-2718-43E4-A32F-F8123FB7B917}" type="presOf" srcId="{84C7FE82-CB25-4ECD-9CE0-264765FA62D1}" destId="{D2FA8DCC-89A3-4CB1-9FF9-7F8B664B0AF9}" srcOrd="0" destOrd="0" presId="urn:microsoft.com/office/officeart/2005/8/layout/hierarchy6"/>
    <dgm:cxn modelId="{5358C9CD-4C9F-4E16-B72C-FFBB6D6C75B6}" type="presOf" srcId="{1C5F8750-0E8D-4A4F-A5C4-6A02757B2CEE}" destId="{C647C14C-60E2-48E5-85A4-92CF88C6F009}" srcOrd="0" destOrd="0" presId="urn:microsoft.com/office/officeart/2005/8/layout/hierarchy6"/>
    <dgm:cxn modelId="{A270B2EB-18BD-4B40-BD8B-9EEC62090524}" srcId="{53BD6231-3DFE-431F-8D0C-C2EE5F431215}" destId="{CFE7097C-8D2B-4D79-A5D5-84D08B065AD4}" srcOrd="0" destOrd="0" parTransId="{84C7FE82-CB25-4ECD-9CE0-264765FA62D1}" sibTransId="{92CA62EB-398C-4FDA-BBA7-96649940D1E8}"/>
    <dgm:cxn modelId="{1364C3FD-45A2-4958-97EB-1C236E0FAF2D}" srcId="{001622B8-067A-4ACE-8911-1AA26B934B71}" destId="{53BD6231-3DFE-431F-8D0C-C2EE5F431215}" srcOrd="0" destOrd="0" parTransId="{55C08119-F190-4569-BB1D-4D4C7A2B693E}" sibTransId="{32B5B4DC-331B-4BF3-8A4C-BCB2317F24A4}"/>
    <dgm:cxn modelId="{3902E448-AB3D-45EB-B94D-11209D0F1EC8}" type="presParOf" srcId="{C647C14C-60E2-48E5-85A4-92CF88C6F009}" destId="{7FBC73CD-6899-48F0-97D2-0FAF099D00D7}" srcOrd="0" destOrd="0" presId="urn:microsoft.com/office/officeart/2005/8/layout/hierarchy6"/>
    <dgm:cxn modelId="{11592FFD-A907-454A-9353-C7F64E209C55}" type="presParOf" srcId="{7FBC73CD-6899-48F0-97D2-0FAF099D00D7}" destId="{345ABD8D-1ABA-4A43-A568-C10F9BC71744}" srcOrd="0" destOrd="0" presId="urn:microsoft.com/office/officeart/2005/8/layout/hierarchy6"/>
    <dgm:cxn modelId="{CAB288B9-DA97-4A9F-AD4B-B44DF2498537}" type="presParOf" srcId="{345ABD8D-1ABA-4A43-A568-C10F9BC71744}" destId="{26B8CD27-8200-4A2E-ACCC-F492938BF8B4}" srcOrd="0" destOrd="0" presId="urn:microsoft.com/office/officeart/2005/8/layout/hierarchy6"/>
    <dgm:cxn modelId="{02E14BCE-5E3C-43DB-A5B4-F5C16F9BC21A}" type="presParOf" srcId="{26B8CD27-8200-4A2E-ACCC-F492938BF8B4}" destId="{E22B93CA-430E-4EDA-BD01-109F5F6C9043}" srcOrd="0" destOrd="0" presId="urn:microsoft.com/office/officeart/2005/8/layout/hierarchy6"/>
    <dgm:cxn modelId="{5DFC9339-D11E-4C16-90EA-4673F908617E}" type="presParOf" srcId="{26B8CD27-8200-4A2E-ACCC-F492938BF8B4}" destId="{BE5D17EB-B5A3-4D42-BB99-1F3F1D1DD9B6}" srcOrd="1" destOrd="0" presId="urn:microsoft.com/office/officeart/2005/8/layout/hierarchy6"/>
    <dgm:cxn modelId="{F90E16DF-FCEB-4B40-AB49-DC463709735B}" type="presParOf" srcId="{BE5D17EB-B5A3-4D42-BB99-1F3F1D1DD9B6}" destId="{E6F5C1DA-D308-408B-88C1-7DE98E99F690}" srcOrd="0" destOrd="0" presId="urn:microsoft.com/office/officeart/2005/8/layout/hierarchy6"/>
    <dgm:cxn modelId="{DE843AAB-FA68-4706-B452-5A3CA93D030C}" type="presParOf" srcId="{BE5D17EB-B5A3-4D42-BB99-1F3F1D1DD9B6}" destId="{8F5D01B4-3E5A-4BD4-B68D-CC352A4E8257}" srcOrd="1" destOrd="0" presId="urn:microsoft.com/office/officeart/2005/8/layout/hierarchy6"/>
    <dgm:cxn modelId="{F79DE57C-7672-4364-A074-7EC89890F2CA}" type="presParOf" srcId="{8F5D01B4-3E5A-4BD4-B68D-CC352A4E8257}" destId="{EA7FACE5-B0A2-41B9-9E88-2A0B6E6837A7}" srcOrd="0" destOrd="0" presId="urn:microsoft.com/office/officeart/2005/8/layout/hierarchy6"/>
    <dgm:cxn modelId="{A215D07C-6955-4A41-9219-5BE787F2FB81}" type="presParOf" srcId="{8F5D01B4-3E5A-4BD4-B68D-CC352A4E8257}" destId="{82E4EAC8-6C7E-4BD1-AF27-FEF63E238D7B}" srcOrd="1" destOrd="0" presId="urn:microsoft.com/office/officeart/2005/8/layout/hierarchy6"/>
    <dgm:cxn modelId="{66AE67E8-3782-4342-A552-95F5CF1B9582}" type="presParOf" srcId="{82E4EAC8-6C7E-4BD1-AF27-FEF63E238D7B}" destId="{D2FA8DCC-89A3-4CB1-9FF9-7F8B664B0AF9}" srcOrd="0" destOrd="0" presId="urn:microsoft.com/office/officeart/2005/8/layout/hierarchy6"/>
    <dgm:cxn modelId="{2730F726-4BC3-402F-9533-B7365D8A8567}" type="presParOf" srcId="{82E4EAC8-6C7E-4BD1-AF27-FEF63E238D7B}" destId="{2B314F4B-35F2-4267-A97E-CAD08F585A27}" srcOrd="1" destOrd="0" presId="urn:microsoft.com/office/officeart/2005/8/layout/hierarchy6"/>
    <dgm:cxn modelId="{35565EA0-CE1E-4E4A-A8D6-7608890EBDE8}" type="presParOf" srcId="{2B314F4B-35F2-4267-A97E-CAD08F585A27}" destId="{693E7B0F-4C3D-48FF-A291-A297AD09F19A}" srcOrd="0" destOrd="0" presId="urn:microsoft.com/office/officeart/2005/8/layout/hierarchy6"/>
    <dgm:cxn modelId="{E28174CA-5DE1-4F65-8096-8B0FD6FE049D}" type="presParOf" srcId="{2B314F4B-35F2-4267-A97E-CAD08F585A27}" destId="{24E3E993-3795-4816-83E6-9D2D429CDF86}" srcOrd="1" destOrd="0" presId="urn:microsoft.com/office/officeart/2005/8/layout/hierarchy6"/>
    <dgm:cxn modelId="{3E6C4A39-B65B-41C1-AB19-401268C665A2}" type="presParOf" srcId="{C647C14C-60E2-48E5-85A4-92CF88C6F009}" destId="{124AAE7E-87BF-4A3D-8F11-BC71C8D3FDE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C5F8750-0E8D-4A4F-A5C4-6A02757B2CEE}" type="doc">
      <dgm:prSet loTypeId="urn:microsoft.com/office/officeart/2005/8/layout/hierarchy6" loCatId="hierarchy" qsTypeId="urn:microsoft.com/office/officeart/2005/8/quickstyle/3d4" qsCatId="3D" csTypeId="urn:microsoft.com/office/officeart/2005/8/colors/colorful1" csCatId="colorful" phldr="1"/>
      <dgm:spPr/>
      <dgm:t>
        <a:bodyPr/>
        <a:lstStyle/>
        <a:p>
          <a:endParaRPr lang="es-AR"/>
        </a:p>
      </dgm:t>
    </dgm:pt>
    <dgm:pt modelId="{001622B8-067A-4ACE-8911-1AA26B934B71}">
      <dgm:prSet/>
      <dgm:spPr/>
      <dgm:t>
        <a:bodyPr/>
        <a:lstStyle/>
        <a:p>
          <a:r>
            <a:rPr lang="es-AR" dirty="0"/>
            <a:t>ACCELEROMETER</a:t>
          </a:r>
          <a:endParaRPr lang="en-US" dirty="0"/>
        </a:p>
      </dgm:t>
    </dgm:pt>
    <dgm:pt modelId="{9859AD3B-0077-415C-B213-4209EF6A42CC}" type="sibTrans" cxnId="{BC126B93-5A85-4FE0-92DC-6B5FDE551C7F}">
      <dgm:prSet/>
      <dgm:spPr/>
      <dgm:t>
        <a:bodyPr/>
        <a:lstStyle/>
        <a:p>
          <a:endParaRPr lang="en-US"/>
        </a:p>
      </dgm:t>
    </dgm:pt>
    <dgm:pt modelId="{7B337E52-DD2F-44E8-9ED5-365B87D9FED1}" type="parTrans" cxnId="{BC126B93-5A85-4FE0-92DC-6B5FDE551C7F}">
      <dgm:prSet/>
      <dgm:spPr/>
      <dgm:t>
        <a:bodyPr/>
        <a:lstStyle/>
        <a:p>
          <a:endParaRPr lang="en-US"/>
        </a:p>
      </dgm:t>
    </dgm:pt>
    <dgm:pt modelId="{CFE7097C-8D2B-4D79-A5D5-84D08B065AD4}">
      <dgm:prSet/>
      <dgm:spPr/>
      <dgm:t>
        <a:bodyPr/>
        <a:lstStyle/>
        <a:p>
          <a:r>
            <a:rPr lang="es-AR" dirty="0"/>
            <a:t>I2C</a:t>
          </a:r>
          <a:endParaRPr lang="en-US" dirty="0"/>
        </a:p>
      </dgm:t>
    </dgm:pt>
    <dgm:pt modelId="{92CA62EB-398C-4FDA-BBA7-96649940D1E8}" type="sibTrans" cxnId="{A270B2EB-18BD-4B40-BD8B-9EEC62090524}">
      <dgm:prSet/>
      <dgm:spPr/>
      <dgm:t>
        <a:bodyPr/>
        <a:lstStyle/>
        <a:p>
          <a:endParaRPr lang="en-US"/>
        </a:p>
      </dgm:t>
    </dgm:pt>
    <dgm:pt modelId="{84C7FE82-CB25-4ECD-9CE0-264765FA62D1}" type="parTrans" cxnId="{A270B2EB-18BD-4B40-BD8B-9EEC62090524}">
      <dgm:prSet/>
      <dgm:spPr/>
      <dgm:t>
        <a:bodyPr/>
        <a:lstStyle/>
        <a:p>
          <a:endParaRPr lang="en-US"/>
        </a:p>
      </dgm:t>
    </dgm:pt>
    <dgm:pt modelId="{53BD6231-3DFE-431F-8D0C-C2EE5F431215}">
      <dgm:prSet/>
      <dgm:spPr/>
      <dgm:t>
        <a:bodyPr/>
        <a:lstStyle/>
        <a:p>
          <a:r>
            <a:rPr lang="en-US" dirty="0"/>
            <a:t>FXOS8700CQ</a:t>
          </a:r>
        </a:p>
      </dgm:t>
    </dgm:pt>
    <dgm:pt modelId="{55C08119-F190-4569-BB1D-4D4C7A2B693E}" type="parTrans" cxnId="{1364C3FD-45A2-4958-97EB-1C236E0FAF2D}">
      <dgm:prSet/>
      <dgm:spPr/>
      <dgm:t>
        <a:bodyPr/>
        <a:lstStyle/>
        <a:p>
          <a:endParaRPr lang="es-AR"/>
        </a:p>
      </dgm:t>
    </dgm:pt>
    <dgm:pt modelId="{32B5B4DC-331B-4BF3-8A4C-BCB2317F24A4}" type="sibTrans" cxnId="{1364C3FD-45A2-4958-97EB-1C236E0FAF2D}">
      <dgm:prSet/>
      <dgm:spPr/>
      <dgm:t>
        <a:bodyPr/>
        <a:lstStyle/>
        <a:p>
          <a:endParaRPr lang="es-AR"/>
        </a:p>
      </dgm:t>
    </dgm:pt>
    <dgm:pt modelId="{C647C14C-60E2-48E5-85A4-92CF88C6F009}" type="pres">
      <dgm:prSet presAssocID="{1C5F8750-0E8D-4A4F-A5C4-6A02757B2CE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FBC73CD-6899-48F0-97D2-0FAF099D00D7}" type="pres">
      <dgm:prSet presAssocID="{1C5F8750-0E8D-4A4F-A5C4-6A02757B2CEE}" presName="hierFlow" presStyleCnt="0"/>
      <dgm:spPr/>
    </dgm:pt>
    <dgm:pt modelId="{345ABD8D-1ABA-4A43-A568-C10F9BC71744}" type="pres">
      <dgm:prSet presAssocID="{1C5F8750-0E8D-4A4F-A5C4-6A02757B2CE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6B8CD27-8200-4A2E-ACCC-F492938BF8B4}" type="pres">
      <dgm:prSet presAssocID="{001622B8-067A-4ACE-8911-1AA26B934B71}" presName="Name14" presStyleCnt="0"/>
      <dgm:spPr/>
    </dgm:pt>
    <dgm:pt modelId="{E22B93CA-430E-4EDA-BD01-109F5F6C9043}" type="pres">
      <dgm:prSet presAssocID="{001622B8-067A-4ACE-8911-1AA26B934B71}" presName="level1Shape" presStyleLbl="node0" presStyleIdx="0" presStyleCnt="1">
        <dgm:presLayoutVars>
          <dgm:chPref val="3"/>
        </dgm:presLayoutVars>
      </dgm:prSet>
      <dgm:spPr/>
    </dgm:pt>
    <dgm:pt modelId="{BE5D17EB-B5A3-4D42-BB99-1F3F1D1DD9B6}" type="pres">
      <dgm:prSet presAssocID="{001622B8-067A-4ACE-8911-1AA26B934B71}" presName="hierChild2" presStyleCnt="0"/>
      <dgm:spPr/>
    </dgm:pt>
    <dgm:pt modelId="{E6F5C1DA-D308-408B-88C1-7DE98E99F690}" type="pres">
      <dgm:prSet presAssocID="{55C08119-F190-4569-BB1D-4D4C7A2B693E}" presName="Name19" presStyleLbl="parChTrans1D2" presStyleIdx="0" presStyleCnt="1"/>
      <dgm:spPr/>
    </dgm:pt>
    <dgm:pt modelId="{8F5D01B4-3E5A-4BD4-B68D-CC352A4E8257}" type="pres">
      <dgm:prSet presAssocID="{53BD6231-3DFE-431F-8D0C-C2EE5F431215}" presName="Name21" presStyleCnt="0"/>
      <dgm:spPr/>
    </dgm:pt>
    <dgm:pt modelId="{EA7FACE5-B0A2-41B9-9E88-2A0B6E6837A7}" type="pres">
      <dgm:prSet presAssocID="{53BD6231-3DFE-431F-8D0C-C2EE5F431215}" presName="level2Shape" presStyleLbl="node2" presStyleIdx="0" presStyleCnt="1"/>
      <dgm:spPr/>
    </dgm:pt>
    <dgm:pt modelId="{82E4EAC8-6C7E-4BD1-AF27-FEF63E238D7B}" type="pres">
      <dgm:prSet presAssocID="{53BD6231-3DFE-431F-8D0C-C2EE5F431215}" presName="hierChild3" presStyleCnt="0"/>
      <dgm:spPr/>
    </dgm:pt>
    <dgm:pt modelId="{D2FA8DCC-89A3-4CB1-9FF9-7F8B664B0AF9}" type="pres">
      <dgm:prSet presAssocID="{84C7FE82-CB25-4ECD-9CE0-264765FA62D1}" presName="Name19" presStyleLbl="parChTrans1D3" presStyleIdx="0" presStyleCnt="1"/>
      <dgm:spPr/>
    </dgm:pt>
    <dgm:pt modelId="{2B314F4B-35F2-4267-A97E-CAD08F585A27}" type="pres">
      <dgm:prSet presAssocID="{CFE7097C-8D2B-4D79-A5D5-84D08B065AD4}" presName="Name21" presStyleCnt="0"/>
      <dgm:spPr/>
    </dgm:pt>
    <dgm:pt modelId="{693E7B0F-4C3D-48FF-A291-A297AD09F19A}" type="pres">
      <dgm:prSet presAssocID="{CFE7097C-8D2B-4D79-A5D5-84D08B065AD4}" presName="level2Shape" presStyleLbl="node3" presStyleIdx="0" presStyleCnt="1"/>
      <dgm:spPr/>
    </dgm:pt>
    <dgm:pt modelId="{24E3E993-3795-4816-83E6-9D2D429CDF86}" type="pres">
      <dgm:prSet presAssocID="{CFE7097C-8D2B-4D79-A5D5-84D08B065AD4}" presName="hierChild3" presStyleCnt="0"/>
      <dgm:spPr/>
    </dgm:pt>
    <dgm:pt modelId="{124AAE7E-87BF-4A3D-8F11-BC71C8D3FDE2}" type="pres">
      <dgm:prSet presAssocID="{1C5F8750-0E8D-4A4F-A5C4-6A02757B2CEE}" presName="bgShapesFlow" presStyleCnt="0"/>
      <dgm:spPr/>
    </dgm:pt>
  </dgm:ptLst>
  <dgm:cxnLst>
    <dgm:cxn modelId="{97B6A472-DDCC-41A2-8C83-2ECC2FFBF70D}" type="presOf" srcId="{001622B8-067A-4ACE-8911-1AA26B934B71}" destId="{E22B93CA-430E-4EDA-BD01-109F5F6C9043}" srcOrd="0" destOrd="0" presId="urn:microsoft.com/office/officeart/2005/8/layout/hierarchy6"/>
    <dgm:cxn modelId="{EBB73D75-2ECE-4714-9CC7-16C5BA192F42}" type="presOf" srcId="{53BD6231-3DFE-431F-8D0C-C2EE5F431215}" destId="{EA7FACE5-B0A2-41B9-9E88-2A0B6E6837A7}" srcOrd="0" destOrd="0" presId="urn:microsoft.com/office/officeart/2005/8/layout/hierarchy6"/>
    <dgm:cxn modelId="{BC126B93-5A85-4FE0-92DC-6B5FDE551C7F}" srcId="{1C5F8750-0E8D-4A4F-A5C4-6A02757B2CEE}" destId="{001622B8-067A-4ACE-8911-1AA26B934B71}" srcOrd="0" destOrd="0" parTransId="{7B337E52-DD2F-44E8-9ED5-365B87D9FED1}" sibTransId="{9859AD3B-0077-415C-B213-4209EF6A42CC}"/>
    <dgm:cxn modelId="{8444D0AF-D5E2-4B60-A5E9-F5069CE93252}" type="presOf" srcId="{CFE7097C-8D2B-4D79-A5D5-84D08B065AD4}" destId="{693E7B0F-4C3D-48FF-A291-A297AD09F19A}" srcOrd="0" destOrd="0" presId="urn:microsoft.com/office/officeart/2005/8/layout/hierarchy6"/>
    <dgm:cxn modelId="{6867A8B8-0151-4F84-98CC-72A3EBDA975D}" type="presOf" srcId="{55C08119-F190-4569-BB1D-4D4C7A2B693E}" destId="{E6F5C1DA-D308-408B-88C1-7DE98E99F690}" srcOrd="0" destOrd="0" presId="urn:microsoft.com/office/officeart/2005/8/layout/hierarchy6"/>
    <dgm:cxn modelId="{363010BD-2718-43E4-A32F-F8123FB7B917}" type="presOf" srcId="{84C7FE82-CB25-4ECD-9CE0-264765FA62D1}" destId="{D2FA8DCC-89A3-4CB1-9FF9-7F8B664B0AF9}" srcOrd="0" destOrd="0" presId="urn:microsoft.com/office/officeart/2005/8/layout/hierarchy6"/>
    <dgm:cxn modelId="{5358C9CD-4C9F-4E16-B72C-FFBB6D6C75B6}" type="presOf" srcId="{1C5F8750-0E8D-4A4F-A5C4-6A02757B2CEE}" destId="{C647C14C-60E2-48E5-85A4-92CF88C6F009}" srcOrd="0" destOrd="0" presId="urn:microsoft.com/office/officeart/2005/8/layout/hierarchy6"/>
    <dgm:cxn modelId="{A270B2EB-18BD-4B40-BD8B-9EEC62090524}" srcId="{53BD6231-3DFE-431F-8D0C-C2EE5F431215}" destId="{CFE7097C-8D2B-4D79-A5D5-84D08B065AD4}" srcOrd="0" destOrd="0" parTransId="{84C7FE82-CB25-4ECD-9CE0-264765FA62D1}" sibTransId="{92CA62EB-398C-4FDA-BBA7-96649940D1E8}"/>
    <dgm:cxn modelId="{1364C3FD-45A2-4958-97EB-1C236E0FAF2D}" srcId="{001622B8-067A-4ACE-8911-1AA26B934B71}" destId="{53BD6231-3DFE-431F-8D0C-C2EE5F431215}" srcOrd="0" destOrd="0" parTransId="{55C08119-F190-4569-BB1D-4D4C7A2B693E}" sibTransId="{32B5B4DC-331B-4BF3-8A4C-BCB2317F24A4}"/>
    <dgm:cxn modelId="{3902E448-AB3D-45EB-B94D-11209D0F1EC8}" type="presParOf" srcId="{C647C14C-60E2-48E5-85A4-92CF88C6F009}" destId="{7FBC73CD-6899-48F0-97D2-0FAF099D00D7}" srcOrd="0" destOrd="0" presId="urn:microsoft.com/office/officeart/2005/8/layout/hierarchy6"/>
    <dgm:cxn modelId="{11592FFD-A907-454A-9353-C7F64E209C55}" type="presParOf" srcId="{7FBC73CD-6899-48F0-97D2-0FAF099D00D7}" destId="{345ABD8D-1ABA-4A43-A568-C10F9BC71744}" srcOrd="0" destOrd="0" presId="urn:microsoft.com/office/officeart/2005/8/layout/hierarchy6"/>
    <dgm:cxn modelId="{CAB288B9-DA97-4A9F-AD4B-B44DF2498537}" type="presParOf" srcId="{345ABD8D-1ABA-4A43-A568-C10F9BC71744}" destId="{26B8CD27-8200-4A2E-ACCC-F492938BF8B4}" srcOrd="0" destOrd="0" presId="urn:microsoft.com/office/officeart/2005/8/layout/hierarchy6"/>
    <dgm:cxn modelId="{02E14BCE-5E3C-43DB-A5B4-F5C16F9BC21A}" type="presParOf" srcId="{26B8CD27-8200-4A2E-ACCC-F492938BF8B4}" destId="{E22B93CA-430E-4EDA-BD01-109F5F6C9043}" srcOrd="0" destOrd="0" presId="urn:microsoft.com/office/officeart/2005/8/layout/hierarchy6"/>
    <dgm:cxn modelId="{5DFC9339-D11E-4C16-90EA-4673F908617E}" type="presParOf" srcId="{26B8CD27-8200-4A2E-ACCC-F492938BF8B4}" destId="{BE5D17EB-B5A3-4D42-BB99-1F3F1D1DD9B6}" srcOrd="1" destOrd="0" presId="urn:microsoft.com/office/officeart/2005/8/layout/hierarchy6"/>
    <dgm:cxn modelId="{F90E16DF-FCEB-4B40-AB49-DC463709735B}" type="presParOf" srcId="{BE5D17EB-B5A3-4D42-BB99-1F3F1D1DD9B6}" destId="{E6F5C1DA-D308-408B-88C1-7DE98E99F690}" srcOrd="0" destOrd="0" presId="urn:microsoft.com/office/officeart/2005/8/layout/hierarchy6"/>
    <dgm:cxn modelId="{DE843AAB-FA68-4706-B452-5A3CA93D030C}" type="presParOf" srcId="{BE5D17EB-B5A3-4D42-BB99-1F3F1D1DD9B6}" destId="{8F5D01B4-3E5A-4BD4-B68D-CC352A4E8257}" srcOrd="1" destOrd="0" presId="urn:microsoft.com/office/officeart/2005/8/layout/hierarchy6"/>
    <dgm:cxn modelId="{F79DE57C-7672-4364-A074-7EC89890F2CA}" type="presParOf" srcId="{8F5D01B4-3E5A-4BD4-B68D-CC352A4E8257}" destId="{EA7FACE5-B0A2-41B9-9E88-2A0B6E6837A7}" srcOrd="0" destOrd="0" presId="urn:microsoft.com/office/officeart/2005/8/layout/hierarchy6"/>
    <dgm:cxn modelId="{A215D07C-6955-4A41-9219-5BE787F2FB81}" type="presParOf" srcId="{8F5D01B4-3E5A-4BD4-B68D-CC352A4E8257}" destId="{82E4EAC8-6C7E-4BD1-AF27-FEF63E238D7B}" srcOrd="1" destOrd="0" presId="urn:microsoft.com/office/officeart/2005/8/layout/hierarchy6"/>
    <dgm:cxn modelId="{66AE67E8-3782-4342-A552-95F5CF1B9582}" type="presParOf" srcId="{82E4EAC8-6C7E-4BD1-AF27-FEF63E238D7B}" destId="{D2FA8DCC-89A3-4CB1-9FF9-7F8B664B0AF9}" srcOrd="0" destOrd="0" presId="urn:microsoft.com/office/officeart/2005/8/layout/hierarchy6"/>
    <dgm:cxn modelId="{2730F726-4BC3-402F-9533-B7365D8A8567}" type="presParOf" srcId="{82E4EAC8-6C7E-4BD1-AF27-FEF63E238D7B}" destId="{2B314F4B-35F2-4267-A97E-CAD08F585A27}" srcOrd="1" destOrd="0" presId="urn:microsoft.com/office/officeart/2005/8/layout/hierarchy6"/>
    <dgm:cxn modelId="{35565EA0-CE1E-4E4A-A8D6-7608890EBDE8}" type="presParOf" srcId="{2B314F4B-35F2-4267-A97E-CAD08F585A27}" destId="{693E7B0F-4C3D-48FF-A291-A297AD09F19A}" srcOrd="0" destOrd="0" presId="urn:microsoft.com/office/officeart/2005/8/layout/hierarchy6"/>
    <dgm:cxn modelId="{E28174CA-5DE1-4F65-8096-8B0FD6FE049D}" type="presParOf" srcId="{2B314F4B-35F2-4267-A97E-CAD08F585A27}" destId="{24E3E993-3795-4816-83E6-9D2D429CDF86}" srcOrd="1" destOrd="0" presId="urn:microsoft.com/office/officeart/2005/8/layout/hierarchy6"/>
    <dgm:cxn modelId="{3E6C4A39-B65B-41C1-AB19-401268C665A2}" type="presParOf" srcId="{C647C14C-60E2-48E5-85A4-92CF88C6F009}" destId="{124AAE7E-87BF-4A3D-8F11-BC71C8D3FDE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03AFBA-5A13-4349-A39D-854233A67AAB}">
      <dsp:nvSpPr>
        <dsp:cNvPr id="0" name=""/>
        <dsp:cNvSpPr/>
      </dsp:nvSpPr>
      <dsp:spPr>
        <a:xfrm>
          <a:off x="5316649" y="182413"/>
          <a:ext cx="1332202" cy="8881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APP</a:t>
          </a:r>
        </a:p>
      </dsp:txBody>
      <dsp:txXfrm>
        <a:off x="5342662" y="208426"/>
        <a:ext cx="1280176" cy="836109"/>
      </dsp:txXfrm>
    </dsp:sp>
    <dsp:sp modelId="{41AB122B-081A-4865-AD38-E3670CB221C3}">
      <dsp:nvSpPr>
        <dsp:cNvPr id="0" name=""/>
        <dsp:cNvSpPr/>
      </dsp:nvSpPr>
      <dsp:spPr>
        <a:xfrm>
          <a:off x="3751398" y="1070548"/>
          <a:ext cx="2231352" cy="355254"/>
        </a:xfrm>
        <a:custGeom>
          <a:avLst/>
          <a:gdLst/>
          <a:ahLst/>
          <a:cxnLst/>
          <a:rect l="0" t="0" r="0" b="0"/>
          <a:pathLst>
            <a:path>
              <a:moveTo>
                <a:pt x="2231352" y="0"/>
              </a:moveTo>
              <a:lnTo>
                <a:pt x="2231352" y="177627"/>
              </a:lnTo>
              <a:lnTo>
                <a:pt x="0" y="177627"/>
              </a:lnTo>
              <a:lnTo>
                <a:pt x="0" y="355254"/>
              </a:lnTo>
            </a:path>
          </a:pathLst>
        </a:custGeom>
        <a:noFill/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CD015A-E51F-4E92-93F8-42CA82FE8288}">
      <dsp:nvSpPr>
        <dsp:cNvPr id="0" name=""/>
        <dsp:cNvSpPr/>
      </dsp:nvSpPr>
      <dsp:spPr>
        <a:xfrm>
          <a:off x="3085296" y="1425802"/>
          <a:ext cx="1332202" cy="8881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BOARD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INTERFACE</a:t>
          </a:r>
        </a:p>
      </dsp:txBody>
      <dsp:txXfrm>
        <a:off x="3111309" y="1451815"/>
        <a:ext cx="1280176" cy="836109"/>
      </dsp:txXfrm>
    </dsp:sp>
    <dsp:sp modelId="{6BED99B3-E35D-4479-BD8F-C89911CBA7D9}">
      <dsp:nvSpPr>
        <dsp:cNvPr id="0" name=""/>
        <dsp:cNvSpPr/>
      </dsp:nvSpPr>
      <dsp:spPr>
        <a:xfrm>
          <a:off x="1886487" y="2313937"/>
          <a:ext cx="1864910" cy="355254"/>
        </a:xfrm>
        <a:custGeom>
          <a:avLst/>
          <a:gdLst/>
          <a:ahLst/>
          <a:cxnLst/>
          <a:rect l="0" t="0" r="0" b="0"/>
          <a:pathLst>
            <a:path>
              <a:moveTo>
                <a:pt x="1864910" y="0"/>
              </a:moveTo>
              <a:lnTo>
                <a:pt x="1864910" y="177627"/>
              </a:lnTo>
              <a:lnTo>
                <a:pt x="0" y="177627"/>
              </a:lnTo>
              <a:lnTo>
                <a:pt x="0" y="355254"/>
              </a:lnTo>
            </a:path>
          </a:pathLst>
        </a:custGeom>
        <a:noFill/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F86001-E192-4808-9A98-9489CE78A520}">
      <dsp:nvSpPr>
        <dsp:cNvPr id="0" name=""/>
        <dsp:cNvSpPr/>
      </dsp:nvSpPr>
      <dsp:spPr>
        <a:xfrm>
          <a:off x="1220386" y="2669191"/>
          <a:ext cx="1332202" cy="88813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TIMER</a:t>
          </a:r>
        </a:p>
      </dsp:txBody>
      <dsp:txXfrm>
        <a:off x="1246399" y="2695204"/>
        <a:ext cx="1280176" cy="836109"/>
      </dsp:txXfrm>
    </dsp:sp>
    <dsp:sp modelId="{FBB1584B-E4A3-46AD-B9FF-73233513DEC5}">
      <dsp:nvSpPr>
        <dsp:cNvPr id="0" name=""/>
        <dsp:cNvSpPr/>
      </dsp:nvSpPr>
      <dsp:spPr>
        <a:xfrm>
          <a:off x="1840767" y="3557326"/>
          <a:ext cx="91440" cy="35525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5254"/>
              </a:lnTo>
            </a:path>
          </a:pathLst>
        </a:cu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2E1C15-5EDE-45B5-A9AC-7A0D80148EC4}">
      <dsp:nvSpPr>
        <dsp:cNvPr id="0" name=""/>
        <dsp:cNvSpPr/>
      </dsp:nvSpPr>
      <dsp:spPr>
        <a:xfrm>
          <a:off x="1220386" y="3912580"/>
          <a:ext cx="1332202" cy="8881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SYSTICK</a:t>
          </a:r>
        </a:p>
      </dsp:txBody>
      <dsp:txXfrm>
        <a:off x="1246399" y="3938593"/>
        <a:ext cx="1280176" cy="836109"/>
      </dsp:txXfrm>
    </dsp:sp>
    <dsp:sp modelId="{53BE28EF-99A8-45D2-A439-B1144FBC3954}">
      <dsp:nvSpPr>
        <dsp:cNvPr id="0" name=""/>
        <dsp:cNvSpPr/>
      </dsp:nvSpPr>
      <dsp:spPr>
        <a:xfrm>
          <a:off x="3609558" y="2313937"/>
          <a:ext cx="141839" cy="355254"/>
        </a:xfrm>
        <a:custGeom>
          <a:avLst/>
          <a:gdLst/>
          <a:ahLst/>
          <a:cxnLst/>
          <a:rect l="0" t="0" r="0" b="0"/>
          <a:pathLst>
            <a:path>
              <a:moveTo>
                <a:pt x="141839" y="0"/>
              </a:moveTo>
              <a:lnTo>
                <a:pt x="141839" y="177627"/>
              </a:lnTo>
              <a:lnTo>
                <a:pt x="0" y="177627"/>
              </a:lnTo>
              <a:lnTo>
                <a:pt x="0" y="355254"/>
              </a:lnTo>
            </a:path>
          </a:pathLst>
        </a:custGeom>
        <a:noFill/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4AA9F1-E100-43C5-9B3E-E49BBE5DF731}">
      <dsp:nvSpPr>
        <dsp:cNvPr id="0" name=""/>
        <dsp:cNvSpPr/>
      </dsp:nvSpPr>
      <dsp:spPr>
        <a:xfrm>
          <a:off x="2943457" y="2669191"/>
          <a:ext cx="1332202" cy="88813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COORD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HAL</a:t>
          </a:r>
        </a:p>
      </dsp:txBody>
      <dsp:txXfrm>
        <a:off x="2969470" y="2695204"/>
        <a:ext cx="1280176" cy="836109"/>
      </dsp:txXfrm>
    </dsp:sp>
    <dsp:sp modelId="{E6F5C1DA-D308-408B-88C1-7DE98E99F690}">
      <dsp:nvSpPr>
        <dsp:cNvPr id="0" name=""/>
        <dsp:cNvSpPr/>
      </dsp:nvSpPr>
      <dsp:spPr>
        <a:xfrm>
          <a:off x="3563838" y="3557326"/>
          <a:ext cx="91440" cy="35525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7627"/>
              </a:lnTo>
              <a:lnTo>
                <a:pt x="54512" y="177627"/>
              </a:lnTo>
              <a:lnTo>
                <a:pt x="54512" y="355254"/>
              </a:lnTo>
            </a:path>
          </a:pathLst>
        </a:cu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7FACE5-B0A2-41B9-9E88-2A0B6E6837A7}">
      <dsp:nvSpPr>
        <dsp:cNvPr id="0" name=""/>
        <dsp:cNvSpPr/>
      </dsp:nvSpPr>
      <dsp:spPr>
        <a:xfrm>
          <a:off x="2952249" y="3912580"/>
          <a:ext cx="1332202" cy="8881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CAN</a:t>
          </a:r>
        </a:p>
      </dsp:txBody>
      <dsp:txXfrm>
        <a:off x="2978262" y="3938593"/>
        <a:ext cx="1280176" cy="836109"/>
      </dsp:txXfrm>
    </dsp:sp>
    <dsp:sp modelId="{D2FA8DCC-89A3-4CB1-9FF9-7F8B664B0AF9}">
      <dsp:nvSpPr>
        <dsp:cNvPr id="0" name=""/>
        <dsp:cNvSpPr/>
      </dsp:nvSpPr>
      <dsp:spPr>
        <a:xfrm>
          <a:off x="3572631" y="4800715"/>
          <a:ext cx="91440" cy="35525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5254"/>
              </a:lnTo>
            </a:path>
          </a:pathLst>
        </a:cu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3E7B0F-4C3D-48FF-A291-A297AD09F19A}">
      <dsp:nvSpPr>
        <dsp:cNvPr id="0" name=""/>
        <dsp:cNvSpPr/>
      </dsp:nvSpPr>
      <dsp:spPr>
        <a:xfrm>
          <a:off x="2952249" y="5155969"/>
          <a:ext cx="1332202" cy="8881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GPIO</a:t>
          </a:r>
        </a:p>
      </dsp:txBody>
      <dsp:txXfrm>
        <a:off x="2978262" y="5181982"/>
        <a:ext cx="1280176" cy="836109"/>
      </dsp:txXfrm>
    </dsp:sp>
    <dsp:sp modelId="{DDEF067D-8035-4EE8-B26D-F9EF3FCB2EBB}">
      <dsp:nvSpPr>
        <dsp:cNvPr id="0" name=""/>
        <dsp:cNvSpPr/>
      </dsp:nvSpPr>
      <dsp:spPr>
        <a:xfrm>
          <a:off x="3751398" y="2313937"/>
          <a:ext cx="1681146" cy="3502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131"/>
              </a:lnTo>
              <a:lnTo>
                <a:pt x="1681146" y="175131"/>
              </a:lnTo>
              <a:lnTo>
                <a:pt x="1681146" y="350262"/>
              </a:lnTo>
            </a:path>
          </a:pathLst>
        </a:custGeom>
        <a:noFill/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06A8BA-439E-4716-BD26-721A6F281A37}">
      <dsp:nvSpPr>
        <dsp:cNvPr id="0" name=""/>
        <dsp:cNvSpPr/>
      </dsp:nvSpPr>
      <dsp:spPr>
        <a:xfrm>
          <a:off x="4633396" y="2664200"/>
          <a:ext cx="1598296" cy="88813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ACCELEROMETER</a:t>
          </a:r>
        </a:p>
      </dsp:txBody>
      <dsp:txXfrm>
        <a:off x="4659409" y="2690213"/>
        <a:ext cx="1546270" cy="836109"/>
      </dsp:txXfrm>
    </dsp:sp>
    <dsp:sp modelId="{D15C5AB9-F1E9-4D5E-85C9-5C93CA672A4C}">
      <dsp:nvSpPr>
        <dsp:cNvPr id="0" name=""/>
        <dsp:cNvSpPr/>
      </dsp:nvSpPr>
      <dsp:spPr>
        <a:xfrm>
          <a:off x="5386824" y="3552335"/>
          <a:ext cx="91440" cy="3602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0122"/>
              </a:lnTo>
              <a:lnTo>
                <a:pt x="96436" y="180122"/>
              </a:lnTo>
              <a:lnTo>
                <a:pt x="96436" y="360245"/>
              </a:lnTo>
            </a:path>
          </a:pathLst>
        </a:cu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02E85D-CEC4-408D-AADB-4E14B7734CE4}">
      <dsp:nvSpPr>
        <dsp:cNvPr id="0" name=""/>
        <dsp:cNvSpPr/>
      </dsp:nvSpPr>
      <dsp:spPr>
        <a:xfrm>
          <a:off x="4817160" y="3912580"/>
          <a:ext cx="1332202" cy="8881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I2C</a:t>
          </a:r>
        </a:p>
      </dsp:txBody>
      <dsp:txXfrm>
        <a:off x="4843173" y="3938593"/>
        <a:ext cx="1280176" cy="836109"/>
      </dsp:txXfrm>
    </dsp:sp>
    <dsp:sp modelId="{2B44D44D-9C15-4BE4-8857-6902DD216E02}">
      <dsp:nvSpPr>
        <dsp:cNvPr id="0" name=""/>
        <dsp:cNvSpPr/>
      </dsp:nvSpPr>
      <dsp:spPr>
        <a:xfrm>
          <a:off x="5386611" y="4800715"/>
          <a:ext cx="91440" cy="326958"/>
        </a:xfrm>
        <a:custGeom>
          <a:avLst/>
          <a:gdLst/>
          <a:ahLst/>
          <a:cxnLst/>
          <a:rect l="0" t="0" r="0" b="0"/>
          <a:pathLst>
            <a:path>
              <a:moveTo>
                <a:pt x="96650" y="0"/>
              </a:moveTo>
              <a:lnTo>
                <a:pt x="96650" y="163479"/>
              </a:lnTo>
              <a:lnTo>
                <a:pt x="45720" y="163479"/>
              </a:lnTo>
              <a:lnTo>
                <a:pt x="45720" y="326958"/>
              </a:lnTo>
            </a:path>
          </a:pathLst>
        </a:cu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CEC701-59F7-4F6F-A2FB-6D1193C6C0E9}">
      <dsp:nvSpPr>
        <dsp:cNvPr id="0" name=""/>
        <dsp:cNvSpPr/>
      </dsp:nvSpPr>
      <dsp:spPr>
        <a:xfrm>
          <a:off x="4766230" y="5127673"/>
          <a:ext cx="1332202" cy="8881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GPIO</a:t>
          </a:r>
        </a:p>
      </dsp:txBody>
      <dsp:txXfrm>
        <a:off x="4792243" y="5153686"/>
        <a:ext cx="1280176" cy="836109"/>
      </dsp:txXfrm>
    </dsp:sp>
    <dsp:sp modelId="{6D500FE4-6E88-4115-B204-2A401C1E43A0}">
      <dsp:nvSpPr>
        <dsp:cNvPr id="0" name=""/>
        <dsp:cNvSpPr/>
      </dsp:nvSpPr>
      <dsp:spPr>
        <a:xfrm>
          <a:off x="5982750" y="1070548"/>
          <a:ext cx="2231352" cy="3552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627"/>
              </a:lnTo>
              <a:lnTo>
                <a:pt x="2231352" y="177627"/>
              </a:lnTo>
              <a:lnTo>
                <a:pt x="2231352" y="355254"/>
              </a:lnTo>
            </a:path>
          </a:pathLst>
        </a:custGeom>
        <a:noFill/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E97BA3-462E-4247-9C64-D91A323268AC}">
      <dsp:nvSpPr>
        <dsp:cNvPr id="0" name=""/>
        <dsp:cNvSpPr/>
      </dsp:nvSpPr>
      <dsp:spPr>
        <a:xfrm>
          <a:off x="7548002" y="1425802"/>
          <a:ext cx="1332202" cy="8881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PC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COMM</a:t>
          </a:r>
        </a:p>
      </dsp:txBody>
      <dsp:txXfrm>
        <a:off x="7574015" y="1451815"/>
        <a:ext cx="1280176" cy="836109"/>
      </dsp:txXfrm>
    </dsp:sp>
    <dsp:sp modelId="{6DFBC8DC-FB04-4552-ACB4-2C723637561B}">
      <dsp:nvSpPr>
        <dsp:cNvPr id="0" name=""/>
        <dsp:cNvSpPr/>
      </dsp:nvSpPr>
      <dsp:spPr>
        <a:xfrm>
          <a:off x="7383914" y="2313937"/>
          <a:ext cx="830188" cy="343344"/>
        </a:xfrm>
        <a:custGeom>
          <a:avLst/>
          <a:gdLst/>
          <a:ahLst/>
          <a:cxnLst/>
          <a:rect l="0" t="0" r="0" b="0"/>
          <a:pathLst>
            <a:path>
              <a:moveTo>
                <a:pt x="830188" y="0"/>
              </a:moveTo>
              <a:lnTo>
                <a:pt x="830188" y="171672"/>
              </a:lnTo>
              <a:lnTo>
                <a:pt x="0" y="171672"/>
              </a:lnTo>
              <a:lnTo>
                <a:pt x="0" y="343344"/>
              </a:lnTo>
            </a:path>
          </a:pathLst>
        </a:custGeom>
        <a:noFill/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0EA656-1D18-4980-86E2-83309EF67A1B}">
      <dsp:nvSpPr>
        <dsp:cNvPr id="0" name=""/>
        <dsp:cNvSpPr/>
      </dsp:nvSpPr>
      <dsp:spPr>
        <a:xfrm>
          <a:off x="6717813" y="2657281"/>
          <a:ext cx="1332202" cy="88813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UART</a:t>
          </a:r>
        </a:p>
      </dsp:txBody>
      <dsp:txXfrm>
        <a:off x="6743826" y="2683294"/>
        <a:ext cx="1280176" cy="836109"/>
      </dsp:txXfrm>
    </dsp:sp>
    <dsp:sp modelId="{190E5C43-FF52-41EF-BC65-4C3846DF4B2F}">
      <dsp:nvSpPr>
        <dsp:cNvPr id="0" name=""/>
        <dsp:cNvSpPr/>
      </dsp:nvSpPr>
      <dsp:spPr>
        <a:xfrm>
          <a:off x="7302451" y="3545416"/>
          <a:ext cx="91440" cy="367163"/>
        </a:xfrm>
        <a:custGeom>
          <a:avLst/>
          <a:gdLst/>
          <a:ahLst/>
          <a:cxnLst/>
          <a:rect l="0" t="0" r="0" b="0"/>
          <a:pathLst>
            <a:path>
              <a:moveTo>
                <a:pt x="81462" y="0"/>
              </a:moveTo>
              <a:lnTo>
                <a:pt x="81462" y="183581"/>
              </a:lnTo>
              <a:lnTo>
                <a:pt x="45720" y="183581"/>
              </a:lnTo>
              <a:lnTo>
                <a:pt x="45720" y="367163"/>
              </a:lnTo>
            </a:path>
          </a:pathLst>
        </a:cu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3A2617-6E68-42B4-BEB9-915729DD91B2}">
      <dsp:nvSpPr>
        <dsp:cNvPr id="0" name=""/>
        <dsp:cNvSpPr/>
      </dsp:nvSpPr>
      <dsp:spPr>
        <a:xfrm>
          <a:off x="6682070" y="3912580"/>
          <a:ext cx="1332202" cy="8881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GPIO</a:t>
          </a:r>
        </a:p>
      </dsp:txBody>
      <dsp:txXfrm>
        <a:off x="6708083" y="3938593"/>
        <a:ext cx="1280176" cy="836109"/>
      </dsp:txXfrm>
    </dsp:sp>
    <dsp:sp modelId="{86087C67-4375-477E-84D1-836C1F14C793}">
      <dsp:nvSpPr>
        <dsp:cNvPr id="0" name=""/>
        <dsp:cNvSpPr/>
      </dsp:nvSpPr>
      <dsp:spPr>
        <a:xfrm>
          <a:off x="8214103" y="2313937"/>
          <a:ext cx="854274" cy="262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350"/>
              </a:lnTo>
              <a:lnTo>
                <a:pt x="854274" y="131350"/>
              </a:lnTo>
              <a:lnTo>
                <a:pt x="854274" y="262701"/>
              </a:lnTo>
            </a:path>
          </a:pathLst>
        </a:custGeom>
        <a:noFill/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45E83A-B1D7-4754-AB40-1BD356E2B23A}">
      <dsp:nvSpPr>
        <dsp:cNvPr id="0" name=""/>
        <dsp:cNvSpPr/>
      </dsp:nvSpPr>
      <dsp:spPr>
        <a:xfrm>
          <a:off x="8402277" y="2576638"/>
          <a:ext cx="1332202" cy="88813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TIMER</a:t>
          </a:r>
        </a:p>
      </dsp:txBody>
      <dsp:txXfrm>
        <a:off x="8428290" y="2602651"/>
        <a:ext cx="1280176" cy="836109"/>
      </dsp:txXfrm>
    </dsp:sp>
    <dsp:sp modelId="{56CF0D79-9B69-422E-B55F-8C1B0E2FBF1A}">
      <dsp:nvSpPr>
        <dsp:cNvPr id="0" name=""/>
        <dsp:cNvSpPr/>
      </dsp:nvSpPr>
      <dsp:spPr>
        <a:xfrm>
          <a:off x="9022658" y="3464773"/>
          <a:ext cx="91440" cy="4478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3903"/>
              </a:lnTo>
              <a:lnTo>
                <a:pt x="57376" y="223903"/>
              </a:lnTo>
              <a:lnTo>
                <a:pt x="57376" y="447806"/>
              </a:lnTo>
            </a:path>
          </a:pathLst>
        </a:cu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ADDF6B-06F5-45B8-838D-F3A345604137}">
      <dsp:nvSpPr>
        <dsp:cNvPr id="0" name=""/>
        <dsp:cNvSpPr/>
      </dsp:nvSpPr>
      <dsp:spPr>
        <a:xfrm>
          <a:off x="8413934" y="3912580"/>
          <a:ext cx="1332202" cy="8881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SYSTICK</a:t>
          </a:r>
        </a:p>
      </dsp:txBody>
      <dsp:txXfrm>
        <a:off x="8439947" y="3938593"/>
        <a:ext cx="1280176" cy="8361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2B93CA-430E-4EDA-BD01-109F5F6C9043}">
      <dsp:nvSpPr>
        <dsp:cNvPr id="0" name=""/>
        <dsp:cNvSpPr/>
      </dsp:nvSpPr>
      <dsp:spPr>
        <a:xfrm>
          <a:off x="2850540" y="1014"/>
          <a:ext cx="2279652" cy="15197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COORD</a:t>
          </a:r>
        </a:p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HAL</a:t>
          </a:r>
        </a:p>
      </dsp:txBody>
      <dsp:txXfrm>
        <a:off x="2895052" y="45526"/>
        <a:ext cx="2190628" cy="1430744"/>
      </dsp:txXfrm>
    </dsp:sp>
    <dsp:sp modelId="{E6F5C1DA-D308-408B-88C1-7DE98E99F690}">
      <dsp:nvSpPr>
        <dsp:cNvPr id="0" name=""/>
        <dsp:cNvSpPr/>
      </dsp:nvSpPr>
      <dsp:spPr>
        <a:xfrm>
          <a:off x="3944646" y="1520782"/>
          <a:ext cx="91440" cy="6079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7907"/>
              </a:lnTo>
            </a:path>
          </a:pathLst>
        </a:custGeom>
        <a:noFill/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7FACE5-B0A2-41B9-9E88-2A0B6E6837A7}">
      <dsp:nvSpPr>
        <dsp:cNvPr id="0" name=""/>
        <dsp:cNvSpPr/>
      </dsp:nvSpPr>
      <dsp:spPr>
        <a:xfrm>
          <a:off x="2850540" y="2128690"/>
          <a:ext cx="2279652" cy="15197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CAN</a:t>
          </a:r>
        </a:p>
      </dsp:txBody>
      <dsp:txXfrm>
        <a:off x="2895052" y="2173202"/>
        <a:ext cx="2190628" cy="1430744"/>
      </dsp:txXfrm>
    </dsp:sp>
    <dsp:sp modelId="{D2FA8DCC-89A3-4CB1-9FF9-7F8B664B0AF9}">
      <dsp:nvSpPr>
        <dsp:cNvPr id="0" name=""/>
        <dsp:cNvSpPr/>
      </dsp:nvSpPr>
      <dsp:spPr>
        <a:xfrm>
          <a:off x="3944646" y="3648458"/>
          <a:ext cx="91440" cy="6079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7907"/>
              </a:lnTo>
            </a:path>
          </a:pathLst>
        </a:custGeom>
        <a:noFill/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3E7B0F-4C3D-48FF-A291-A297AD09F19A}">
      <dsp:nvSpPr>
        <dsp:cNvPr id="0" name=""/>
        <dsp:cNvSpPr/>
      </dsp:nvSpPr>
      <dsp:spPr>
        <a:xfrm>
          <a:off x="2850540" y="4256366"/>
          <a:ext cx="2279652" cy="151976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GPIO</a:t>
          </a:r>
        </a:p>
      </dsp:txBody>
      <dsp:txXfrm>
        <a:off x="2895052" y="4300878"/>
        <a:ext cx="2190628" cy="14307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2B93CA-430E-4EDA-BD01-109F5F6C9043}">
      <dsp:nvSpPr>
        <dsp:cNvPr id="0" name=""/>
        <dsp:cNvSpPr/>
      </dsp:nvSpPr>
      <dsp:spPr>
        <a:xfrm>
          <a:off x="993436" y="2541"/>
          <a:ext cx="2278446" cy="15189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100" kern="1200" dirty="0"/>
            <a:t>ACCELEROMETER</a:t>
          </a:r>
          <a:endParaRPr lang="en-US" sz="2100" kern="1200" dirty="0"/>
        </a:p>
      </dsp:txBody>
      <dsp:txXfrm>
        <a:off x="1037925" y="47030"/>
        <a:ext cx="2189468" cy="1429986"/>
      </dsp:txXfrm>
    </dsp:sp>
    <dsp:sp modelId="{E6F5C1DA-D308-408B-88C1-7DE98E99F690}">
      <dsp:nvSpPr>
        <dsp:cNvPr id="0" name=""/>
        <dsp:cNvSpPr/>
      </dsp:nvSpPr>
      <dsp:spPr>
        <a:xfrm>
          <a:off x="2086939" y="1521506"/>
          <a:ext cx="91440" cy="6075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7585"/>
              </a:lnTo>
            </a:path>
          </a:pathLst>
        </a:custGeom>
        <a:noFill/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7FACE5-B0A2-41B9-9E88-2A0B6E6837A7}">
      <dsp:nvSpPr>
        <dsp:cNvPr id="0" name=""/>
        <dsp:cNvSpPr/>
      </dsp:nvSpPr>
      <dsp:spPr>
        <a:xfrm>
          <a:off x="993436" y="2129092"/>
          <a:ext cx="2278446" cy="15189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FXOS8700CQ</a:t>
          </a:r>
        </a:p>
      </dsp:txBody>
      <dsp:txXfrm>
        <a:off x="1037925" y="2173581"/>
        <a:ext cx="2189468" cy="1429986"/>
      </dsp:txXfrm>
    </dsp:sp>
    <dsp:sp modelId="{D2FA8DCC-89A3-4CB1-9FF9-7F8B664B0AF9}">
      <dsp:nvSpPr>
        <dsp:cNvPr id="0" name=""/>
        <dsp:cNvSpPr/>
      </dsp:nvSpPr>
      <dsp:spPr>
        <a:xfrm>
          <a:off x="2086939" y="3648056"/>
          <a:ext cx="91440" cy="6075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7585"/>
              </a:lnTo>
            </a:path>
          </a:pathLst>
        </a:custGeom>
        <a:noFill/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3E7B0F-4C3D-48FF-A291-A297AD09F19A}">
      <dsp:nvSpPr>
        <dsp:cNvPr id="0" name=""/>
        <dsp:cNvSpPr/>
      </dsp:nvSpPr>
      <dsp:spPr>
        <a:xfrm>
          <a:off x="993436" y="4255642"/>
          <a:ext cx="2278446" cy="151896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100" kern="1200" dirty="0"/>
            <a:t>I2C</a:t>
          </a:r>
          <a:endParaRPr lang="en-US" sz="2100" kern="1200" dirty="0"/>
        </a:p>
      </dsp:txBody>
      <dsp:txXfrm>
        <a:off x="1037925" y="4300131"/>
        <a:ext cx="2189468" cy="14299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1A513-5A9A-45B3-AACB-FFBC3E4D4C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2198" y="1884945"/>
            <a:ext cx="8367604" cy="1538142"/>
          </a:xfrm>
        </p:spPr>
        <p:txBody>
          <a:bodyPr/>
          <a:lstStyle/>
          <a:p>
            <a:r>
              <a:rPr lang="es-AR" dirty="0"/>
              <a:t>Comunicación serie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B7A82-121C-4829-813C-86B6BB4ED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5090" y="3434914"/>
            <a:ext cx="7121820" cy="1786795"/>
          </a:xfrm>
        </p:spPr>
        <p:txBody>
          <a:bodyPr>
            <a:normAutofit fontScale="92500" lnSpcReduction="10000"/>
          </a:bodyPr>
          <a:lstStyle/>
          <a:p>
            <a:r>
              <a:rPr lang="es-AR" dirty="0"/>
              <a:t>Grupo 5:</a:t>
            </a:r>
          </a:p>
          <a:p>
            <a:r>
              <a:rPr lang="es-AR" dirty="0"/>
              <a:t>Fernandez, Lucero - 57485 </a:t>
            </a:r>
          </a:p>
          <a:p>
            <a:r>
              <a:rPr lang="es-AR" dirty="0"/>
              <a:t>Mollón, Manuel - 58023</a:t>
            </a:r>
          </a:p>
          <a:p>
            <a:r>
              <a:rPr lang="es-AR" dirty="0"/>
              <a:t>Vijande, Ezequiel - 58057</a:t>
            </a:r>
          </a:p>
          <a:p>
            <a:r>
              <a:rPr lang="es-AR" dirty="0"/>
              <a:t>Larroque, Matías - 56597</a:t>
            </a:r>
          </a:p>
          <a:p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79511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232AF6AD-C5B1-4F78-B40F-4A56E0BFF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3091" y="238996"/>
            <a:ext cx="6831673" cy="1086238"/>
          </a:xfrm>
        </p:spPr>
        <p:txBody>
          <a:bodyPr/>
          <a:lstStyle/>
          <a:p>
            <a:r>
              <a:rPr lang="es-AR" cap="none" dirty="0"/>
              <a:t>FXOS8700CQ.h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8A8A3A-FD07-4AE3-A78E-B404D2452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141" y="1203157"/>
            <a:ext cx="6929717" cy="445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568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B6C19B-93DD-486F-B2D4-804E7793B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s-AR" dirty="0"/>
              <a:t>Acelerómetro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C32188-2492-45E8-8B75-8A2584607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3581" y="1835019"/>
            <a:ext cx="4851919" cy="4337181"/>
          </a:xfrm>
        </p:spPr>
        <p:txBody>
          <a:bodyPr/>
          <a:lstStyle/>
          <a:p>
            <a:r>
              <a:rPr lang="es-AR" dirty="0"/>
              <a:t>Módulo </a:t>
            </a:r>
            <a:r>
              <a:rPr lang="es-AR" dirty="0" err="1"/>
              <a:t>accelerometer</a:t>
            </a:r>
            <a:r>
              <a:rPr lang="es-AR" dirty="0"/>
              <a:t>: es la capa de abstracción HAL. Avisa cuándo hay nueva información del acelerómetro y devuelve información procesada del mismo.</a:t>
            </a:r>
          </a:p>
          <a:p>
            <a:r>
              <a:rPr lang="es-AR" dirty="0"/>
              <a:t>Módulo </a:t>
            </a:r>
            <a:r>
              <a:rPr lang="en-US" dirty="0"/>
              <a:t>FXOS8700CQ: </a:t>
            </a:r>
            <a:r>
              <a:rPr lang="en-US" dirty="0" err="1"/>
              <a:t>interfacea</a:t>
            </a:r>
            <a:r>
              <a:rPr lang="en-US" dirty="0"/>
              <a:t> la HAL con el driver de I2C. </a:t>
            </a:r>
            <a:r>
              <a:rPr lang="en-US" dirty="0" err="1"/>
              <a:t>Inicializa</a:t>
            </a:r>
            <a:r>
              <a:rPr lang="en-US" dirty="0"/>
              <a:t> a </a:t>
            </a:r>
            <a:r>
              <a:rPr lang="en-US" dirty="0" err="1"/>
              <a:t>través</a:t>
            </a:r>
            <a:r>
              <a:rPr lang="en-US" dirty="0"/>
              <a:t> de I2C el </a:t>
            </a:r>
            <a:r>
              <a:rPr lang="en-US" dirty="0" err="1"/>
              <a:t>acelerómetro</a:t>
            </a:r>
            <a:r>
              <a:rPr lang="en-US" dirty="0"/>
              <a:t> y lee sus </a:t>
            </a:r>
            <a:r>
              <a:rPr lang="en-US" dirty="0" err="1"/>
              <a:t>registros</a:t>
            </a:r>
            <a:r>
              <a:rPr lang="en-US" dirty="0"/>
              <a:t>.</a:t>
            </a:r>
          </a:p>
          <a:p>
            <a:r>
              <a:rPr lang="en-US" dirty="0" err="1"/>
              <a:t>Módulo</a:t>
            </a:r>
            <a:r>
              <a:rPr lang="en-US" dirty="0"/>
              <a:t> I2C: </a:t>
            </a:r>
            <a:r>
              <a:rPr lang="en-US" dirty="0" err="1"/>
              <a:t>comunica</a:t>
            </a:r>
            <a:r>
              <a:rPr lang="en-US" dirty="0"/>
              <a:t> el </a:t>
            </a:r>
            <a:r>
              <a:rPr lang="en-US" dirty="0" err="1"/>
              <a:t>acelerómetro</a:t>
            </a:r>
            <a:r>
              <a:rPr lang="en-US" dirty="0"/>
              <a:t> (</a:t>
            </a:r>
            <a:r>
              <a:rPr lang="es-AR" dirty="0"/>
              <a:t>FRDM-K64F</a:t>
            </a:r>
            <a:r>
              <a:rPr lang="en-US" dirty="0"/>
              <a:t>) con la </a:t>
            </a:r>
            <a:r>
              <a:rPr lang="en-US" dirty="0" err="1"/>
              <a:t>Kinetis</a:t>
            </a:r>
            <a:r>
              <a:rPr lang="en-US" dirty="0"/>
              <a:t>.</a:t>
            </a:r>
            <a:endParaRPr lang="es-AR" dirty="0"/>
          </a:p>
        </p:txBody>
      </p:sp>
      <p:graphicFrame>
        <p:nvGraphicFramePr>
          <p:cNvPr id="12" name="Diagrama 2">
            <a:extLst>
              <a:ext uri="{FF2B5EF4-FFF2-40B4-BE49-F238E27FC236}">
                <a16:creationId xmlns:a16="http://schemas.microsoft.com/office/drawing/2014/main" id="{412DFB86-86AC-4AFD-BED2-1FEA545F18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1153016"/>
              </p:ext>
            </p:extLst>
          </p:nvPr>
        </p:nvGraphicFramePr>
        <p:xfrm>
          <a:off x="6707481" y="540425"/>
          <a:ext cx="4265319" cy="5777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3776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2CF671-1E1C-418E-9C44-A1784B984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48800" cy="4482548"/>
          </a:xfrm>
        </p:spPr>
        <p:txBody>
          <a:bodyPr>
            <a:normAutofit/>
          </a:bodyPr>
          <a:lstStyle/>
          <a:p>
            <a:pPr algn="ctr"/>
            <a:br>
              <a:rPr lang="es-AR" sz="6600" dirty="0"/>
            </a:br>
            <a:r>
              <a:rPr lang="es-AR" sz="6600" dirty="0"/>
              <a:t>¡Gracias por su atención!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D5CD8F-FEC1-4110-A54D-4049809D57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ED095BB-90AB-4E8A-A337-9E92F22949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51D2D48-8476-4368-95B6-291295C692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77CD33A-DF9F-43B9-978B-A9B96271FD3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92921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2">
            <a:extLst>
              <a:ext uri="{FF2B5EF4-FFF2-40B4-BE49-F238E27FC236}">
                <a16:creationId xmlns:a16="http://schemas.microsoft.com/office/drawing/2014/main" id="{F9FC087B-43B8-4932-BDCA-878355FC6D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6131157"/>
              </p:ext>
            </p:extLst>
          </p:nvPr>
        </p:nvGraphicFramePr>
        <p:xfrm>
          <a:off x="898357" y="315741"/>
          <a:ext cx="10966523" cy="62265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1742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D9F1C-0A0B-4C91-ABA2-DFFEC600E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Aplicación</a:t>
            </a:r>
          </a:p>
        </p:txBody>
      </p:sp>
      <p:pic>
        <p:nvPicPr>
          <p:cNvPr id="5" name="Marcador de contenido 4" descr="Captura de pantalla de un celular con texto&#10;&#10;Descripción generada automáticamente">
            <a:extLst>
              <a:ext uri="{FF2B5EF4-FFF2-40B4-BE49-F238E27FC236}">
                <a16:creationId xmlns:a16="http://schemas.microsoft.com/office/drawing/2014/main" id="{A4665D72-83BE-4F03-A265-A0CCDFE115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6929" y="1943774"/>
            <a:ext cx="7528561" cy="5866809"/>
          </a:xfrm>
        </p:spPr>
      </p:pic>
    </p:spTree>
    <p:extLst>
      <p:ext uri="{BB962C8B-B14F-4D97-AF65-F5344CB8AC3E}">
        <p14:creationId xmlns:p14="http://schemas.microsoft.com/office/powerpoint/2010/main" val="1190033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B6C19B-93DD-486F-B2D4-804E7793B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s-AR" dirty="0"/>
              <a:t>CAN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C32188-2492-45E8-8B75-8A2584607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599" y="1530220"/>
            <a:ext cx="4851919" cy="4337181"/>
          </a:xfrm>
        </p:spPr>
        <p:txBody>
          <a:bodyPr/>
          <a:lstStyle/>
          <a:p>
            <a:r>
              <a:rPr lang="es-AR" dirty="0"/>
              <a:t>Modulo COORD HAL: Encargado de actuar como intermediario entre coordenadas provenientes de la app en </a:t>
            </a:r>
            <a:r>
              <a:rPr lang="es-AR" dirty="0" err="1"/>
              <a:t>frames</a:t>
            </a:r>
            <a:r>
              <a:rPr lang="es-AR" dirty="0"/>
              <a:t> para ser enviados a otras placas. Contiene </a:t>
            </a:r>
            <a:r>
              <a:rPr lang="es-AR" dirty="0" err="1"/>
              <a:t>IDs</a:t>
            </a:r>
            <a:r>
              <a:rPr lang="es-AR" dirty="0"/>
              <a:t> de las placas, codifica y decodifica mensajes.</a:t>
            </a:r>
          </a:p>
          <a:p>
            <a:r>
              <a:rPr lang="es-AR" dirty="0"/>
              <a:t>Modulo CAN: Driver encargado de enviar mensajes y recibir mensajes de otras placas. Abstraído de la utilización de la información transmitida. Independiente de </a:t>
            </a:r>
            <a:r>
              <a:rPr lang="es-AR" dirty="0" err="1"/>
              <a:t>IDs</a:t>
            </a:r>
            <a:r>
              <a:rPr lang="es-AR" dirty="0"/>
              <a:t>. Hace uso de GPIO para comunicarse con las otras placas.</a:t>
            </a:r>
          </a:p>
        </p:txBody>
      </p:sp>
      <p:graphicFrame>
        <p:nvGraphicFramePr>
          <p:cNvPr id="12" name="Diagrama 2">
            <a:extLst>
              <a:ext uri="{FF2B5EF4-FFF2-40B4-BE49-F238E27FC236}">
                <a16:creationId xmlns:a16="http://schemas.microsoft.com/office/drawing/2014/main" id="{412DFB86-86AC-4AFD-BED2-1FEA545F18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1063667"/>
              </p:ext>
            </p:extLst>
          </p:nvPr>
        </p:nvGraphicFramePr>
        <p:xfrm>
          <a:off x="4555951" y="540425"/>
          <a:ext cx="7980733" cy="5777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5142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0638FF-7D6F-45D3-BED9-6FB717AE6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cap="all"/>
              <a:t>COORD HAL Header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CA6673-DC1C-4F46-BD57-47B0F7523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90" t="29268" r="55113" b="15941"/>
          <a:stretch/>
        </p:blipFill>
        <p:spPr>
          <a:xfrm>
            <a:off x="1218991" y="1365801"/>
            <a:ext cx="5999963" cy="43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675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E11BD-2434-46F5-A88A-3A1ED17D1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CAN Header</a:t>
            </a:r>
          </a:p>
        </p:txBody>
      </p:sp>
      <p:pic>
        <p:nvPicPr>
          <p:cNvPr id="15" name="Content Placeholder 14" descr="A screenshot of a computer&#10;&#10;Description automatically generated">
            <a:extLst>
              <a:ext uri="{FF2B5EF4-FFF2-40B4-BE49-F238E27FC236}">
                <a16:creationId xmlns:a16="http://schemas.microsoft.com/office/drawing/2014/main" id="{05438383-92F1-4FAE-B144-DF80B1D3BF6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132" t="56640" r="72634" b="13217"/>
          <a:stretch/>
        </p:blipFill>
        <p:spPr>
          <a:xfrm>
            <a:off x="6693407" y="2365245"/>
            <a:ext cx="5094102" cy="3422906"/>
          </a:xfrm>
        </p:spPr>
      </p:pic>
      <p:pic>
        <p:nvPicPr>
          <p:cNvPr id="13" name="Content Placeholder 12" descr="A screenshot of a computer&#10;&#10;Description automatically generated">
            <a:extLst>
              <a:ext uri="{FF2B5EF4-FFF2-40B4-BE49-F238E27FC236}">
                <a16:creationId xmlns:a16="http://schemas.microsoft.com/office/drawing/2014/main" id="{424B553E-E706-469B-AA48-E06DD2D41A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2268" t="13273" r="62198" b="43675"/>
          <a:stretch/>
        </p:blipFill>
        <p:spPr>
          <a:xfrm>
            <a:off x="867925" y="2148838"/>
            <a:ext cx="5657478" cy="3855721"/>
          </a:xfrm>
        </p:spPr>
      </p:pic>
    </p:spTree>
    <p:extLst>
      <p:ext uri="{BB962C8B-B14F-4D97-AF65-F5344CB8AC3E}">
        <p14:creationId xmlns:p14="http://schemas.microsoft.com/office/powerpoint/2010/main" val="801029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7500303-A207-4812-BEB9-51E132FE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10118C91-C025-4776-BE95-E9926378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339174D0-30E8-4BBF-BF81-5DDAC33C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25474FA-D1AB-44FA-B3C6-06893E799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232AF6AD-C5B1-4F78-B40F-4A56E0BFF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521" y="1480930"/>
            <a:ext cx="5678215" cy="325432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9000"/>
              </a:lnSpc>
            </a:pPr>
            <a:r>
              <a:rPr lang="en-US" sz="5100" cap="all" dirty="0"/>
              <a:t>U.A.R.T</a:t>
            </a: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D6887B88-D39C-4236-B64C-7EE28DB7C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7ED31C5-B89A-477C-B700-0B4EAD8E9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384" y="798150"/>
            <a:ext cx="6880713" cy="526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447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B6C19B-93DD-486F-B2D4-804E7793B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s-AR" dirty="0"/>
              <a:t>I2C driver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C32188-2492-45E8-8B75-8A2584607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2356342"/>
            <a:ext cx="4240306" cy="2145309"/>
          </a:xfrm>
        </p:spPr>
        <p:txBody>
          <a:bodyPr>
            <a:normAutofit/>
          </a:bodyPr>
          <a:lstStyle/>
          <a:p>
            <a:r>
              <a:rPr lang="es-AR" dirty="0"/>
              <a:t>Módulo I2C: Encargado de actuar como intermediario entre la </a:t>
            </a:r>
            <a:r>
              <a:rPr lang="es-AR" dirty="0" err="1"/>
              <a:t>Kinetis</a:t>
            </a:r>
            <a:r>
              <a:rPr lang="es-AR" dirty="0"/>
              <a:t> y el acelerómetro FXOS8700CQ de la FRDM-K64F para obtener la posición de la placa.</a:t>
            </a:r>
          </a:p>
          <a:p>
            <a:endParaRPr lang="es-AR" dirty="0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7FF49440-8D54-4486-86EB-F47012542A36}"/>
              </a:ext>
            </a:extLst>
          </p:cNvPr>
          <p:cNvSpPr txBox="1">
            <a:spLocks/>
          </p:cNvSpPr>
          <p:nvPr/>
        </p:nvSpPr>
        <p:spPr>
          <a:xfrm>
            <a:off x="6922766" y="2356341"/>
            <a:ext cx="4050034" cy="2145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No bloqueante.</a:t>
            </a:r>
          </a:p>
          <a:p>
            <a:r>
              <a:rPr lang="es-AR" dirty="0"/>
              <a:t>Configurable para los tres módulos (I2C0, I2C1, I2C2).</a:t>
            </a:r>
          </a:p>
          <a:p>
            <a:r>
              <a:rPr lang="es-AR" dirty="0"/>
              <a:t>Modo master </a:t>
            </a:r>
            <a:r>
              <a:rPr lang="es-AR" dirty="0" err="1"/>
              <a:t>only</a:t>
            </a:r>
            <a:r>
              <a:rPr lang="es-AR" dirty="0"/>
              <a:t>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71709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638FF-7D6F-45D3-BED9-6FB717AE6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4318" y="747712"/>
            <a:ext cx="2504289" cy="9378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/>
              <a:t>i2c</a:t>
            </a:r>
            <a:r>
              <a:rPr lang="en-US" sz="6000" cap="all" dirty="0"/>
              <a:t>.</a:t>
            </a:r>
            <a:r>
              <a:rPr lang="en-US" sz="6000" dirty="0"/>
              <a:t>h</a:t>
            </a:r>
            <a:endParaRPr lang="en-US" sz="6000" cap="al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040B13-746A-4114-8C25-9B28109CD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657" y="747712"/>
            <a:ext cx="8375661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3162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253</Words>
  <Application>Microsoft Office PowerPoint</Application>
  <PresentationFormat>Panorámica</PresentationFormat>
  <Paragraphs>50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4" baseType="lpstr">
      <vt:lpstr>Franklin Gothic Book</vt:lpstr>
      <vt:lpstr>Crop</vt:lpstr>
      <vt:lpstr>Comunicación serie</vt:lpstr>
      <vt:lpstr>Presentación de PowerPoint</vt:lpstr>
      <vt:lpstr>Aplicación</vt:lpstr>
      <vt:lpstr>CAN</vt:lpstr>
      <vt:lpstr>COORD HAL Header</vt:lpstr>
      <vt:lpstr>CAN Header</vt:lpstr>
      <vt:lpstr>U.A.R.T</vt:lpstr>
      <vt:lpstr>I2C driver</vt:lpstr>
      <vt:lpstr>i2c.h</vt:lpstr>
      <vt:lpstr>FXOS8700CQ.h</vt:lpstr>
      <vt:lpstr>Acelerómetro</vt:lpstr>
      <vt:lpstr> ¡Gracias por su atención!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Comunicación serie</dc:title>
  <dc:creator>Malena Galié</dc:creator>
  <cp:lastModifiedBy>Malena Galié</cp:lastModifiedBy>
  <cp:revision>3</cp:revision>
  <dcterms:created xsi:type="dcterms:W3CDTF">2019-10-07T17:17:00Z</dcterms:created>
  <dcterms:modified xsi:type="dcterms:W3CDTF">2019-10-07T17:33:30Z</dcterms:modified>
</cp:coreProperties>
</file>